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97" r:id="rId4"/>
    <p:sldId id="260" r:id="rId5"/>
    <p:sldId id="261" r:id="rId6"/>
    <p:sldId id="298" r:id="rId7"/>
    <p:sldId id="293" r:id="rId8"/>
    <p:sldId id="269" r:id="rId9"/>
    <p:sldId id="290" r:id="rId10"/>
    <p:sldId id="270" r:id="rId11"/>
    <p:sldId id="295" r:id="rId12"/>
    <p:sldId id="296" r:id="rId13"/>
    <p:sldId id="286" r:id="rId14"/>
    <p:sldId id="28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634" autoAdjust="0"/>
  </p:normalViewPr>
  <p:slideViewPr>
    <p:cSldViewPr snapToGrid="0">
      <p:cViewPr varScale="1">
        <p:scale>
          <a:sx n="72" d="100"/>
          <a:sy n="72" d="100"/>
        </p:scale>
        <p:origin x="7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271FA-ABF9-4A14-915F-B471689FA7FA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61C82-DE33-4C5F-97CD-AC6533555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79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14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13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67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93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20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67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6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48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48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01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47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46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19E03C67-5FBD-4385-8410-482E0FD0795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3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1.png"/><Relationship Id="rId5" Type="http://schemas.microsoft.com/office/2007/relationships/media" Target="../media/media4.mp3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3A3A90B-3283-4F12-9500-0425352D4ECC}"/>
              </a:ext>
            </a:extLst>
          </p:cNvPr>
          <p:cNvSpPr txBox="1"/>
          <p:nvPr/>
        </p:nvSpPr>
        <p:spPr>
          <a:xfrm>
            <a:off x="2276167" y="2083588"/>
            <a:ext cx="76396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 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3E78DDF-3EEC-4D54-BE76-688E9DC636F8}"/>
              </a:ext>
            </a:extLst>
          </p:cNvPr>
          <p:cNvSpPr txBox="1"/>
          <p:nvPr/>
        </p:nvSpPr>
        <p:spPr>
          <a:xfrm>
            <a:off x="2073728" y="3309289"/>
            <a:ext cx="85245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5: GIỮ LỜI HỨA (TIẾT 1)</a:t>
            </a:r>
          </a:p>
        </p:txBody>
      </p:sp>
    </p:spTree>
    <p:extLst>
      <p:ext uri="{BB962C8B-B14F-4D97-AF65-F5344CB8AC3E}">
        <p14:creationId xmlns:p14="http://schemas.microsoft.com/office/powerpoint/2010/main" val="2446228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ECDB265-0E8F-46BA-9826-A0C7D0836395}"/>
              </a:ext>
            </a:extLst>
          </p:cNvPr>
          <p:cNvSpPr txBox="1"/>
          <p:nvPr/>
        </p:nvSpPr>
        <p:spPr>
          <a:xfrm>
            <a:off x="-2459" y="0"/>
            <a:ext cx="76568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0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0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endParaRPr lang="en-US" sz="30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65C4A2F-6C38-4F81-AB05-80821A91148D}"/>
              </a:ext>
            </a:extLst>
          </p:cNvPr>
          <p:cNvSpPr txBox="1"/>
          <p:nvPr/>
        </p:nvSpPr>
        <p:spPr>
          <a:xfrm>
            <a:off x="0" y="519034"/>
            <a:ext cx="899651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i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28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28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8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28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đây </a:t>
            </a:r>
            <a:r>
              <a:rPr lang="vi-VN" sz="2800" b="1" i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vi-VN" sz="28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28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2800" b="1" i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8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CBDA14F2-12E5-4DF4-9EFE-FC019E3EE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0" r="5493"/>
          <a:stretch/>
        </p:blipFill>
        <p:spPr>
          <a:xfrm>
            <a:off x="250613" y="2498013"/>
            <a:ext cx="5350933" cy="3658057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287E728-6545-4549-8CBB-3E49B195ED9E}"/>
              </a:ext>
            </a:extLst>
          </p:cNvPr>
          <p:cNvSpPr txBox="1"/>
          <p:nvPr/>
        </p:nvSpPr>
        <p:spPr>
          <a:xfrm>
            <a:off x="0" y="1093574"/>
            <a:ext cx="58521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Ly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Ly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Hộp Văn bản 3">
            <a:extLst>
              <a:ext uri="{FF2B5EF4-FFF2-40B4-BE49-F238E27FC236}">
                <a16:creationId xmlns:a16="http://schemas.microsoft.com/office/drawing/2014/main" id="{DF9DA2C3-7DCC-5EE2-8E28-B79524AC3BDC}"/>
              </a:ext>
            </a:extLst>
          </p:cNvPr>
          <p:cNvSpPr txBox="1"/>
          <p:nvPr/>
        </p:nvSpPr>
        <p:spPr>
          <a:xfrm>
            <a:off x="6135818" y="4863408"/>
            <a:ext cx="57729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tin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1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Hình ảnh 2">
            <a:extLst>
              <a:ext uri="{FF2B5EF4-FFF2-40B4-BE49-F238E27FC236}">
                <a16:creationId xmlns:a16="http://schemas.microsoft.com/office/drawing/2014/main" id="{9C3021D7-E8DC-BD60-A7C4-A96F22D799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1"/>
          <a:stretch/>
        </p:blipFill>
        <p:spPr>
          <a:xfrm>
            <a:off x="6339841" y="1179871"/>
            <a:ext cx="5522299" cy="37809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365C83-79FA-1DCB-B1EC-0C742F73BBC9}"/>
              </a:ext>
            </a:extLst>
          </p:cNvPr>
          <p:cNvSpPr txBox="1"/>
          <p:nvPr/>
        </p:nvSpPr>
        <p:spPr>
          <a:xfrm>
            <a:off x="2032933" y="6156070"/>
            <a:ext cx="8042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Huy.</a:t>
            </a:r>
          </a:p>
          <a:p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Theo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96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9" grpId="0"/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7">
            <a:extLst>
              <a:ext uri="{FF2B5EF4-FFF2-40B4-BE49-F238E27FC236}">
                <a16:creationId xmlns:a16="http://schemas.microsoft.com/office/drawing/2014/main" id="{C533B03D-B3B5-63EE-2D0C-BAF339AA44D4}"/>
              </a:ext>
            </a:extLst>
          </p:cNvPr>
          <p:cNvSpPr txBox="1"/>
          <p:nvPr/>
        </p:nvSpPr>
        <p:spPr>
          <a:xfrm>
            <a:off x="130629" y="278369"/>
            <a:ext cx="12191999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7">
            <a:extLst>
              <a:ext uri="{FF2B5EF4-FFF2-40B4-BE49-F238E27FC236}">
                <a16:creationId xmlns:a16="http://schemas.microsoft.com/office/drawing/2014/main" id="{6AF91AB2-7E4E-BFFF-855D-D8B9F3C1B7B3}"/>
              </a:ext>
            </a:extLst>
          </p:cNvPr>
          <p:cNvSpPr txBox="1"/>
          <p:nvPr/>
        </p:nvSpPr>
        <p:spPr>
          <a:xfrm>
            <a:off x="130627" y="1028496"/>
            <a:ext cx="12191999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7">
            <a:extLst>
              <a:ext uri="{FF2B5EF4-FFF2-40B4-BE49-F238E27FC236}">
                <a16:creationId xmlns:a16="http://schemas.microsoft.com/office/drawing/2014/main" id="{4F5B3EC4-9F21-99A0-A73B-DDF5C9E9C32C}"/>
              </a:ext>
            </a:extLst>
          </p:cNvPr>
          <p:cNvSpPr txBox="1"/>
          <p:nvPr/>
        </p:nvSpPr>
        <p:spPr>
          <a:xfrm>
            <a:off x="0" y="1871034"/>
            <a:ext cx="12191999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xuông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7">
            <a:extLst>
              <a:ext uri="{FF2B5EF4-FFF2-40B4-BE49-F238E27FC236}">
                <a16:creationId xmlns:a16="http://schemas.microsoft.com/office/drawing/2014/main" id="{47C0AE26-6A76-90C2-6AFA-547D7540B603}"/>
              </a:ext>
            </a:extLst>
          </p:cNvPr>
          <p:cNvSpPr txBox="1"/>
          <p:nvPr/>
        </p:nvSpPr>
        <p:spPr>
          <a:xfrm>
            <a:off x="97968" y="2685103"/>
            <a:ext cx="12191999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7">
            <a:extLst>
              <a:ext uri="{FF2B5EF4-FFF2-40B4-BE49-F238E27FC236}">
                <a16:creationId xmlns:a16="http://schemas.microsoft.com/office/drawing/2014/main" id="{58EE68EF-AF43-9F29-9636-7996A4C37F8A}"/>
              </a:ext>
            </a:extLst>
          </p:cNvPr>
          <p:cNvSpPr txBox="1"/>
          <p:nvPr/>
        </p:nvSpPr>
        <p:spPr>
          <a:xfrm>
            <a:off x="-1" y="3592226"/>
            <a:ext cx="12191999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7">
            <a:extLst>
              <a:ext uri="{FF2B5EF4-FFF2-40B4-BE49-F238E27FC236}">
                <a16:creationId xmlns:a16="http://schemas.microsoft.com/office/drawing/2014/main" id="{090CBD5B-E95F-7FA7-763C-2880CCC0DB6B}"/>
              </a:ext>
            </a:extLst>
          </p:cNvPr>
          <p:cNvSpPr txBox="1"/>
          <p:nvPr/>
        </p:nvSpPr>
        <p:spPr>
          <a:xfrm>
            <a:off x="-2" y="4499349"/>
            <a:ext cx="12191999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6.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73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7">
            <a:extLst>
              <a:ext uri="{FF2B5EF4-FFF2-40B4-BE49-F238E27FC236}">
                <a16:creationId xmlns:a16="http://schemas.microsoft.com/office/drawing/2014/main" id="{90DB7C76-1F36-4B23-4468-4BA998CBE240}"/>
              </a:ext>
            </a:extLst>
          </p:cNvPr>
          <p:cNvSpPr txBox="1"/>
          <p:nvPr/>
        </p:nvSpPr>
        <p:spPr>
          <a:xfrm>
            <a:off x="1" y="215056"/>
            <a:ext cx="12192000" cy="2385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*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9">
            <a:extLst>
              <a:ext uri="{FF2B5EF4-FFF2-40B4-BE49-F238E27FC236}">
                <a16:creationId xmlns:a16="http://schemas.microsoft.com/office/drawing/2014/main" id="{188E4952-7C35-E51B-2729-AD01C98007C2}"/>
              </a:ext>
            </a:extLst>
          </p:cNvPr>
          <p:cNvSpPr txBox="1"/>
          <p:nvPr/>
        </p:nvSpPr>
        <p:spPr>
          <a:xfrm>
            <a:off x="228600" y="2248078"/>
            <a:ext cx="12192000" cy="1854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xuông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10">
            <a:extLst>
              <a:ext uri="{FF2B5EF4-FFF2-40B4-BE49-F238E27FC236}">
                <a16:creationId xmlns:a16="http://schemas.microsoft.com/office/drawing/2014/main" id="{D0BA0942-6870-2BD3-F797-E038FEF8DC6A}"/>
              </a:ext>
            </a:extLst>
          </p:cNvPr>
          <p:cNvSpPr txBox="1"/>
          <p:nvPr/>
        </p:nvSpPr>
        <p:spPr>
          <a:xfrm>
            <a:off x="16331" y="4190361"/>
            <a:ext cx="121919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hứa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-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58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FC214257-43B7-4628-9F00-8BC7FC853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8525877-BE80-4ED6-9559-7A1A5397A057}"/>
              </a:ext>
            </a:extLst>
          </p:cNvPr>
          <p:cNvSpPr txBox="1"/>
          <p:nvPr/>
        </p:nvSpPr>
        <p:spPr>
          <a:xfrm>
            <a:off x="4365523" y="2601534"/>
            <a:ext cx="6975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51D1B-E852-CA09-70F4-F3F68D26B29D}"/>
              </a:ext>
            </a:extLst>
          </p:cNvPr>
          <p:cNvSpPr txBox="1"/>
          <p:nvPr/>
        </p:nvSpPr>
        <p:spPr>
          <a:xfrm>
            <a:off x="1779814" y="4587741"/>
            <a:ext cx="92582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-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7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1966"/>
            <a:ext cx="12192000" cy="6774068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24"/>
          <p:cNvSpPr txBox="1"/>
          <p:nvPr/>
        </p:nvSpPr>
        <p:spPr>
          <a:xfrm>
            <a:off x="622859" y="1888255"/>
            <a:ext cx="1094628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54BAC6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CHÀO TẠM BIỆT CÁC EM !</a:t>
            </a:r>
            <a:endParaRPr sz="5400" b="1" dirty="0">
              <a:solidFill>
                <a:srgbClr val="54BAC6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95" name="Google Shape;595;p24"/>
          <p:cNvSpPr txBox="1"/>
          <p:nvPr/>
        </p:nvSpPr>
        <p:spPr>
          <a:xfrm>
            <a:off x="3451237" y="3314657"/>
            <a:ext cx="54457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卡/通/教/育/类/模/板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3" name="Google Shape;60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98752" y="2567621"/>
            <a:ext cx="5066215" cy="5066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1BC8098-61FA-4D81-A8C3-9169D672B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38361C5-A86B-4EE8-AD24-E51BBB9EA148}"/>
              </a:ext>
            </a:extLst>
          </p:cNvPr>
          <p:cNvSpPr txBox="1"/>
          <p:nvPr/>
        </p:nvSpPr>
        <p:spPr>
          <a:xfrm>
            <a:off x="4660491" y="2505670"/>
            <a:ext cx="6548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2147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C21A1-086A-97EC-30EB-BA0C5528D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 Ơi Cháu Hứa  Nhạc Thiếu Nhi Hay Nhất 2020 -- Ủn Ỉn Band">
            <a:hlinkClick r:id="" action="ppaction://media"/>
            <a:extLst>
              <a:ext uri="{FF2B5EF4-FFF2-40B4-BE49-F238E27FC236}">
                <a16:creationId xmlns:a16="http://schemas.microsoft.com/office/drawing/2014/main" id="{8507A6E7-1418-B1F5-420E-11E829CDDA5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5715000"/>
          </a:xfrm>
        </p:spPr>
      </p:pic>
    </p:spTree>
    <p:extLst>
      <p:ext uri="{BB962C8B-B14F-4D97-AF65-F5344CB8AC3E}">
        <p14:creationId xmlns:p14="http://schemas.microsoft.com/office/powerpoint/2010/main" val="381228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FC214257-43B7-4628-9F00-8BC7FC853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8525877-BE80-4ED6-9559-7A1A5397A057}"/>
              </a:ext>
            </a:extLst>
          </p:cNvPr>
          <p:cNvSpPr txBox="1"/>
          <p:nvPr/>
        </p:nvSpPr>
        <p:spPr>
          <a:xfrm>
            <a:off x="4365523" y="2601534"/>
            <a:ext cx="6975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0184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D4040-0045-C899-75FB-DA89020B08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1AB251-F402-ECC3-652A-26B7B69BEF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D39ACF-CA5E-6E98-490D-88A5780309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1" y="3602037"/>
            <a:ext cx="5583816" cy="3166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1B477A-888A-5C83-050F-F3801139F1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00" y="3701283"/>
            <a:ext cx="6239746" cy="30865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240385-BD0D-99D9-52CB-6EA0DD18FA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09"/>
            <a:ext cx="5564945" cy="3537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0D253B-081C-5FE8-FF49-F7594CA23F8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00" y="64810"/>
            <a:ext cx="6239746" cy="3610980"/>
          </a:xfrm>
          <a:prstGeom prst="rect">
            <a:avLst/>
          </a:prstGeom>
        </p:spPr>
      </p:pic>
      <p:pic>
        <p:nvPicPr>
          <p:cNvPr id="15" name="Tranh 1">
            <a:hlinkClick r:id="" action="ppaction://media"/>
            <a:extLst>
              <a:ext uri="{FF2B5EF4-FFF2-40B4-BE49-F238E27FC236}">
                <a16:creationId xmlns:a16="http://schemas.microsoft.com/office/drawing/2014/main" id="{B60E43D2-1A55-13EB-030B-43E4D02105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758" y="380998"/>
            <a:ext cx="609600" cy="609600"/>
          </a:xfrm>
          <a:prstGeom prst="rect">
            <a:avLst/>
          </a:prstGeom>
        </p:spPr>
      </p:pic>
      <p:pic>
        <p:nvPicPr>
          <p:cNvPr id="16" name="Tranh 2">
            <a:hlinkClick r:id="" action="ppaction://media"/>
            <a:extLst>
              <a:ext uri="{FF2B5EF4-FFF2-40B4-BE49-F238E27FC236}">
                <a16:creationId xmlns:a16="http://schemas.microsoft.com/office/drawing/2014/main" id="{5813C853-78EE-AD6D-52A6-941F68B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91513" y="-14788"/>
            <a:ext cx="609600" cy="609600"/>
          </a:xfrm>
          <a:prstGeom prst="rect">
            <a:avLst/>
          </a:prstGeom>
        </p:spPr>
      </p:pic>
      <p:pic>
        <p:nvPicPr>
          <p:cNvPr id="17" name="Tranh 3">
            <a:hlinkClick r:id="" action="ppaction://media"/>
            <a:extLst>
              <a:ext uri="{FF2B5EF4-FFF2-40B4-BE49-F238E27FC236}">
                <a16:creationId xmlns:a16="http://schemas.microsoft.com/office/drawing/2014/main" id="{7DF49C8A-EB21-E964-DE67-004B82A06D0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1958" y="3233384"/>
            <a:ext cx="609600" cy="609600"/>
          </a:xfrm>
          <a:prstGeom prst="rect">
            <a:avLst/>
          </a:prstGeom>
        </p:spPr>
      </p:pic>
      <p:pic>
        <p:nvPicPr>
          <p:cNvPr id="18" name="tranh 4">
            <a:hlinkClick r:id="" action="ppaction://media"/>
            <a:extLst>
              <a:ext uri="{FF2B5EF4-FFF2-40B4-BE49-F238E27FC236}">
                <a16:creationId xmlns:a16="http://schemas.microsoft.com/office/drawing/2014/main" id="{70A790E8-2B48-D3FF-D7BD-D6D77FAB196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68682" y="3124200"/>
            <a:ext cx="609600" cy="609600"/>
          </a:xfrm>
          <a:prstGeom prst="rect">
            <a:avLst/>
          </a:prstGeom>
        </p:spPr>
      </p:pic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C408EE8E-C7E5-B3E6-3BE8-B9502B3AF0B9}"/>
              </a:ext>
            </a:extLst>
          </p:cNvPr>
          <p:cNvSpPr txBox="1"/>
          <p:nvPr/>
        </p:nvSpPr>
        <p:spPr>
          <a:xfrm>
            <a:off x="5086063" y="-158887"/>
            <a:ext cx="9350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8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9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944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6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68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8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4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58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D4040-0045-C899-75FB-DA89020B08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1AB251-F402-ECC3-652A-26B7B69BEF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D39ACF-CA5E-6E98-490D-88A578030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1" y="2482909"/>
            <a:ext cx="5583816" cy="27939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1B477A-888A-5C83-050F-F3801139F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00" y="2482910"/>
            <a:ext cx="6239746" cy="28697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240385-BD0D-99D9-52CB-6EA0DD18F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10"/>
            <a:ext cx="5564945" cy="24190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0D253B-081C-5FE8-FF49-F7594CA23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00" y="64810"/>
            <a:ext cx="6239746" cy="2418099"/>
          </a:xfrm>
          <a:prstGeom prst="rect">
            <a:avLst/>
          </a:prstGeom>
        </p:spPr>
      </p:pic>
      <p:sp>
        <p:nvSpPr>
          <p:cNvPr id="6" name="Hộp Văn bản 10">
            <a:extLst>
              <a:ext uri="{FF2B5EF4-FFF2-40B4-BE49-F238E27FC236}">
                <a16:creationId xmlns:a16="http://schemas.microsoft.com/office/drawing/2014/main" id="{3CC6569E-92B9-6AEA-2965-C663188EC868}"/>
              </a:ext>
            </a:extLst>
          </p:cNvPr>
          <p:cNvSpPr txBox="1"/>
          <p:nvPr/>
        </p:nvSpPr>
        <p:spPr>
          <a:xfrm>
            <a:off x="1951630" y="4698709"/>
            <a:ext cx="78747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800" b="1" i="0" u="sng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2800" b="1" i="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GB" sz="28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GB" sz="28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28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GB" sz="28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2 </a:t>
            </a:r>
            <a:r>
              <a:rPr lang="en-GB" sz="2800" b="1" i="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GB" sz="2800" b="1" i="0" u="sng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28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28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 bé được giao nhiệm vụ</a:t>
            </a:r>
            <a:r>
              <a:rPr 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2.Vì </a:t>
            </a:r>
            <a:r>
              <a:rPr lang="en-GB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r>
              <a:rPr 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3.Việc </a:t>
            </a:r>
            <a:r>
              <a:rPr lang="en-GB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1EE69B0E-5274-05E1-CAA8-8C7CCE5C7EB0}"/>
              </a:ext>
            </a:extLst>
          </p:cNvPr>
          <p:cNvSpPr txBox="1"/>
          <p:nvPr/>
        </p:nvSpPr>
        <p:spPr>
          <a:xfrm>
            <a:off x="5086063" y="-158887"/>
            <a:ext cx="2215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569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7">
            <a:extLst>
              <a:ext uri="{FF2B5EF4-FFF2-40B4-BE49-F238E27FC236}">
                <a16:creationId xmlns:a16="http://schemas.microsoft.com/office/drawing/2014/main" id="{DDCFF68D-19E0-BC17-1FE3-4758C89172B9}"/>
              </a:ext>
            </a:extLst>
          </p:cNvPr>
          <p:cNvSpPr txBox="1"/>
          <p:nvPr/>
        </p:nvSpPr>
        <p:spPr>
          <a:xfrm>
            <a:off x="0" y="55707"/>
            <a:ext cx="11326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hứa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pic>
        <p:nvPicPr>
          <p:cNvPr id="4" name="Hình ảnh 2">
            <a:extLst>
              <a:ext uri="{FF2B5EF4-FFF2-40B4-BE49-F238E27FC236}">
                <a16:creationId xmlns:a16="http://schemas.microsoft.com/office/drawing/2014/main" id="{EA5F5831-597F-DD84-9852-3002DE955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381" y="702039"/>
            <a:ext cx="6250106" cy="2726962"/>
          </a:xfrm>
          <a:prstGeom prst="rect">
            <a:avLst/>
          </a:prstGeom>
        </p:spPr>
      </p:pic>
      <p:pic>
        <p:nvPicPr>
          <p:cNvPr id="5" name="Hình ảnh 2">
            <a:extLst>
              <a:ext uri="{FF2B5EF4-FFF2-40B4-BE49-F238E27FC236}">
                <a16:creationId xmlns:a16="http://schemas.microsoft.com/office/drawing/2014/main" id="{788B5496-9EAC-6E89-D452-4D207BF9E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8777"/>
            <a:ext cx="5538650" cy="2408814"/>
          </a:xfrm>
          <a:prstGeom prst="rect">
            <a:avLst/>
          </a:prstGeom>
        </p:spPr>
      </p:pic>
      <p:pic>
        <p:nvPicPr>
          <p:cNvPr id="6" name="Hình ảnh 2">
            <a:extLst>
              <a:ext uri="{FF2B5EF4-FFF2-40B4-BE49-F238E27FC236}">
                <a16:creationId xmlns:a16="http://schemas.microsoft.com/office/drawing/2014/main" id="{4BC938B7-B385-570E-8934-C8A489ED5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650" y="3429000"/>
            <a:ext cx="6374837" cy="2706473"/>
          </a:xfrm>
          <a:prstGeom prst="rect">
            <a:avLst/>
          </a:prstGeom>
        </p:spPr>
      </p:pic>
      <p:pic>
        <p:nvPicPr>
          <p:cNvPr id="7" name="Hình ảnh 5">
            <a:extLst>
              <a:ext uri="{FF2B5EF4-FFF2-40B4-BE49-F238E27FC236}">
                <a16:creationId xmlns:a16="http://schemas.microsoft.com/office/drawing/2014/main" id="{BC969C0A-AADC-C3D4-A181-18CE49608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96363"/>
            <a:ext cx="5786923" cy="2732637"/>
          </a:xfrm>
          <a:prstGeom prst="rect">
            <a:avLst/>
          </a:prstGeom>
        </p:spPr>
      </p:pic>
      <p:sp>
        <p:nvSpPr>
          <p:cNvPr id="2" name="Hộp Văn bản 10">
            <a:extLst>
              <a:ext uri="{FF2B5EF4-FFF2-40B4-BE49-F238E27FC236}">
                <a16:creationId xmlns:a16="http://schemas.microsoft.com/office/drawing/2014/main" id="{3E4130FC-8F31-C234-704A-6F5C7F7E5A46}"/>
              </a:ext>
            </a:extLst>
          </p:cNvPr>
          <p:cNvSpPr txBox="1"/>
          <p:nvPr/>
        </p:nvSpPr>
        <p:spPr>
          <a:xfrm>
            <a:off x="-2459" y="4903407"/>
            <a:ext cx="87643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400" b="1" i="0" u="sng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GB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2400" b="1" i="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GB" sz="24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GB" sz="24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24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 : 2 </a:t>
            </a:r>
            <a:r>
              <a:rPr lang="en-GB" sz="2400" b="1" i="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GB" sz="2400" b="1" i="0" u="sng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24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1.Việc </a:t>
            </a:r>
            <a:r>
              <a:rPr lang="en-GB" sz="24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4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GB" sz="24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GB" sz="24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4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4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4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24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4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4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24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GB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2.Các </a:t>
            </a:r>
            <a:r>
              <a:rPr lang="en-GB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GB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GB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186216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733F662-FF57-4E68-8890-B86429F4719F}"/>
              </a:ext>
            </a:extLst>
          </p:cNvPr>
          <p:cNvSpPr txBox="1"/>
          <p:nvPr/>
        </p:nvSpPr>
        <p:spPr>
          <a:xfrm>
            <a:off x="865941" y="1140163"/>
            <a:ext cx="93504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621265B-B91C-448C-861F-92AA8822DD58}"/>
              </a:ext>
            </a:extLst>
          </p:cNvPr>
          <p:cNvSpPr txBox="1"/>
          <p:nvPr/>
        </p:nvSpPr>
        <p:spPr>
          <a:xfrm>
            <a:off x="1191986" y="2243693"/>
            <a:ext cx="1219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đúng, đủ nhiệm vụ.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 đồ đã mượn đúng hẹn.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đúng những gì đã hứa.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trách nhiệm với lời nói của bản thân.</a:t>
            </a:r>
          </a:p>
        </p:txBody>
      </p:sp>
    </p:spTree>
    <p:extLst>
      <p:ext uri="{BB962C8B-B14F-4D97-AF65-F5344CB8AC3E}">
        <p14:creationId xmlns:p14="http://schemas.microsoft.com/office/powerpoint/2010/main" val="270308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735669"/>
      </p:ext>
    </p:extLst>
  </p:cSld>
  <p:clrMapOvr>
    <a:masterClrMapping/>
  </p:clrMapOvr>
</p:sld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61883.potx" id="{18737D51-7733-4200-B5C9-BF22CA2CE631}" vid="{40CEFE45-12FF-4454-86EB-59F04C858872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Presentation2</Template>
  <TotalTime>386</TotalTime>
  <Words>583</Words>
  <Application>Microsoft Office PowerPoint</Application>
  <PresentationFormat>Widescreen</PresentationFormat>
  <Paragraphs>49</Paragraphs>
  <Slides>14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Euphemia</vt:lpstr>
      <vt:lpstr>Times New Roman</vt:lpstr>
      <vt:lpstr>Wingdings</vt:lpstr>
      <vt:lpstr>Children Playing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Nguyễn Gia Bảo - THCS Lý Tự Trọng</dc:creator>
  <cp:lastModifiedBy>Administrator</cp:lastModifiedBy>
  <cp:revision>111</cp:revision>
  <dcterms:created xsi:type="dcterms:W3CDTF">2022-06-05T13:43:08Z</dcterms:created>
  <dcterms:modified xsi:type="dcterms:W3CDTF">2024-12-08T09:45:26Z</dcterms:modified>
</cp:coreProperties>
</file>