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6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1021" r:id="rId2"/>
    <p:sldId id="1026" r:id="rId3"/>
    <p:sldId id="496" r:id="rId4"/>
    <p:sldId id="507" r:id="rId5"/>
    <p:sldId id="508" r:id="rId6"/>
    <p:sldId id="509" r:id="rId7"/>
    <p:sldId id="510" r:id="rId8"/>
    <p:sldId id="463" r:id="rId9"/>
    <p:sldId id="410" r:id="rId10"/>
    <p:sldId id="406" r:id="rId11"/>
    <p:sldId id="259" r:id="rId12"/>
    <p:sldId id="477" r:id="rId13"/>
    <p:sldId id="478" r:id="rId14"/>
    <p:sldId id="479" r:id="rId15"/>
    <p:sldId id="416" r:id="rId16"/>
    <p:sldId id="417" r:id="rId17"/>
    <p:sldId id="407" r:id="rId18"/>
    <p:sldId id="481" r:id="rId19"/>
    <p:sldId id="466" r:id="rId20"/>
    <p:sldId id="265" r:id="rId21"/>
    <p:sldId id="480" r:id="rId22"/>
    <p:sldId id="482" r:id="rId23"/>
    <p:sldId id="483" r:id="rId24"/>
    <p:sldId id="427" r:id="rId25"/>
    <p:sldId id="408" r:id="rId26"/>
    <p:sldId id="1024" r:id="rId27"/>
    <p:sldId id="1025" r:id="rId28"/>
    <p:sldId id="264" r:id="rId29"/>
    <p:sldId id="487" r:id="rId30"/>
    <p:sldId id="428" r:id="rId31"/>
    <p:sldId id="429" r:id="rId32"/>
    <p:sldId id="488" r:id="rId33"/>
    <p:sldId id="489" r:id="rId34"/>
    <p:sldId id="432" r:id="rId35"/>
    <p:sldId id="1053" r:id="rId36"/>
    <p:sldId id="1064" r:id="rId37"/>
    <p:sldId id="491" r:id="rId38"/>
    <p:sldId id="261" r:id="rId39"/>
    <p:sldId id="493" r:id="rId40"/>
    <p:sldId id="262" r:id="rId41"/>
    <p:sldId id="260" r:id="rId42"/>
    <p:sldId id="494" r:id="rId43"/>
    <p:sldId id="495" r:id="rId44"/>
    <p:sldId id="256" r:id="rId45"/>
    <p:sldId id="25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22857-8950-4DC2-B14B-1E3053C2E55B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E1D5C-D72E-4ACA-B06B-6A22D554D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4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5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17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2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0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68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ABDD-B9A1-C1C2-6F48-B04BB48E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169A-DF1E-ED67-DA2C-F237906ED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21F35-03F1-16B9-7806-245B5CC6E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D6924-FA64-6A0D-6009-54219993A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9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10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F8B8F-93D3-B5C9-5F3A-955C4EBE1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DD102-4C18-5F12-0C94-526349CB8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3FBEF-9CBB-A8D9-EC0D-893789331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AA2E3-60DB-03BF-7F61-61BAEF2C0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00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39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6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2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8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518D-93B8-63D7-18B7-EDD99433A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3603D-F01F-6A17-9255-6FAF41233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9AEE-65DF-E59E-A29E-D4DA0C18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F2960-EDE4-E24A-80FD-C3D79D7A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E7F54-AA5D-1948-3A3F-75C66329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3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4BB-DDC5-82EC-2EE3-CB6F3CE5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086CD-B036-0AEC-3DC5-6A07AA910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E7C9D-9BD8-9B05-8845-8E1E17E5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50FE3-D703-9C88-4975-2FEAEE2D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A21F-CD46-DFA7-AA7B-499ED021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0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4E8E5-6D3A-A31D-4D2B-7DA57A88D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811EB-F82A-FB7B-2785-15276DAC6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DA976-D831-5834-C370-5C2D93D7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88B76-75F0-4EDE-D0BE-4EDBC93A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4BB32-453F-5691-2CB6-ECBBF70E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9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9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8FC2-BA2D-77B0-648B-C37C1C19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36D3E-53A4-EED4-B82F-9AD179216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4FB02-607D-BC33-956B-DD5B10F9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51D54-63D5-EB51-E983-69D7CA91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065EB-ACF0-89B8-8975-F303810D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5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973B-CF46-CBFB-AB2C-B4D89CA2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DEDB6-8319-D925-A587-FA618BD93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1528F-DBD7-21D8-E776-3450937D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051B6-A86A-8384-8870-885AB0AA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991A8-18F0-5748-CBBC-6ABA43EF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1A53-C5A5-C02D-8587-9D859FEF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B4CA-BBAC-BDBC-F5DE-0AF498492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98991-E323-CE0B-00AE-178651BDB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CD1B2-0A6A-DA18-1AEE-9857FECF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F24A6-BD57-37F4-C9A5-4E12DF5B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EC10F-3349-3AAC-42CB-E1FD7F61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C929-DE97-4FFE-69CC-C1F9581B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3848-B0A4-D46D-69AE-F862A5D34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CE4B9-D360-29E5-DB24-83309A09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270B2-2F7B-6270-C7A0-611B1E065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CD328-278E-686E-A1CA-8D3DFFD4B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B285C-C49D-83D8-344F-4C1EC07C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75CA0-5EF7-1401-2B48-AB708EBB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92EBD-0FC3-DB7F-7D38-8641521C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638C-9C40-D4A8-27DA-9057076DC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5F92A-2EE2-5257-F92B-382747BB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C6ACE-50BF-BB4F-B98D-5A2E5698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74066-5B70-7AF1-C742-66DF611E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7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93DFD-B871-739F-BFED-4854CAB2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DAFF8-0E65-E645-DD1A-E6CD8536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129EB-B513-6A20-3508-0E041159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2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F713-96AF-0269-BC74-697E1BE4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8489C-D257-0A61-E826-4C6323321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AE561-A87E-5426-FC72-67341C080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F9CCB-6358-5BCC-810C-805C4FC2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C2C6E-9219-8866-042D-E31C60F4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416CE-3AE7-924E-6D58-73C4DC60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2950-7D21-64F5-6145-7CA206F5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26785-9CFD-02F6-E96D-4F2F14EC8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46AEC-C9EA-91DD-1C09-C337A8017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BFD36-C7CF-8C6F-44E3-EF4E9C62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6CFC0-513A-EADB-85DF-875CFE40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A29F0-65EE-BDB3-E0EE-C69E4163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8A716-ADFB-3F63-42C6-AC58E43A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ECE2E-1729-70A6-438A-AC18A4343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E0FA2-E2B7-C415-4C85-01421CF32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07774-987F-4A32-BDE2-8F1FECF8CA0A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CD45-27EB-3541-B648-D00192AAD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AD267-0DD4-77E9-9F48-7FA263E04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44CD1-9A4F-4517-91D8-E6FBD93B8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audio" Target="../media/audio5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6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audio" Target="../media/audio5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5.wav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23" Type="http://schemas.openxmlformats.org/officeDocument/2006/relationships/image" Target="../media/image44.sv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png"/><Relationship Id="rId27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microsoft.com/office/2007/relationships/media" Target="../media/media3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pn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17" Type="http://schemas.openxmlformats.org/officeDocument/2006/relationships/image" Target="../media/image3.png"/><Relationship Id="rId2" Type="http://schemas.openxmlformats.org/officeDocument/2006/relationships/audio" Target="../media/media6.mp3"/><Relationship Id="rId16" Type="http://schemas.openxmlformats.org/officeDocument/2006/relationships/image" Target="../media/image94.png"/><Relationship Id="rId1" Type="http://schemas.microsoft.com/office/2007/relationships/media" Target="../media/media6.mp3"/><Relationship Id="rId6" Type="http://schemas.openxmlformats.org/officeDocument/2006/relationships/image" Target="../media/image86.png"/><Relationship Id="rId11" Type="http://schemas.openxmlformats.org/officeDocument/2006/relationships/image" Target="../media/image31.svg"/><Relationship Id="rId5" Type="http://schemas.openxmlformats.org/officeDocument/2006/relationships/image" Target="../media/image85.png"/><Relationship Id="rId15" Type="http://schemas.openxmlformats.org/officeDocument/2006/relationships/image" Target="../media/image93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9.sv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12" Type="http://schemas.openxmlformats.org/officeDocument/2006/relationships/image" Target="../media/image78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77.png"/><Relationship Id="rId5" Type="http://schemas.openxmlformats.org/officeDocument/2006/relationships/audio" Target="../media/audio5.wav"/><Relationship Id="rId15" Type="http://schemas.openxmlformats.org/officeDocument/2006/relationships/image" Target="../media/image3.png"/><Relationship Id="rId10" Type="http://schemas.openxmlformats.org/officeDocument/2006/relationships/image" Target="../media/image74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3.png"/><Relationship Id="rId14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3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74.svg"/><Relationship Id="rId5" Type="http://schemas.openxmlformats.org/officeDocument/2006/relationships/audio" Target="../media/audio5.wav"/><Relationship Id="rId15" Type="http://schemas.openxmlformats.org/officeDocument/2006/relationships/image" Target="../media/image80.sv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6.sv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4.svg"/><Relationship Id="rId3" Type="http://schemas.openxmlformats.org/officeDocument/2006/relationships/audio" Target="../media/audio5.wav"/><Relationship Id="rId7" Type="http://schemas.openxmlformats.org/officeDocument/2006/relationships/image" Target="../media/image76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sv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audio" Target="../media/audio6.wav"/><Relationship Id="rId9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23" Type="http://schemas.openxmlformats.org/officeDocument/2006/relationships/image" Target="../media/image44.sv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png"/><Relationship Id="rId27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7.png"/><Relationship Id="rId3" Type="http://schemas.openxmlformats.org/officeDocument/2006/relationships/image" Target="../media/image95.png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9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12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97.svg"/><Relationship Id="rId5" Type="http://schemas.openxmlformats.org/officeDocument/2006/relationships/image" Target="../media/image95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3.sv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12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97.svg"/><Relationship Id="rId5" Type="http://schemas.openxmlformats.org/officeDocument/2006/relationships/image" Target="../media/image95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03.svg"/><Relationship Id="rId1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3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microsoft.com/office/2007/relationships/media" Target="../media/media7.mp3"/><Relationship Id="rId16" Type="http://schemas.openxmlformats.org/officeDocument/2006/relationships/image" Target="../media/image107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97.svg"/><Relationship Id="rId5" Type="http://schemas.openxmlformats.org/officeDocument/2006/relationships/image" Target="../media/image95.png"/><Relationship Id="rId15" Type="http://schemas.openxmlformats.org/officeDocument/2006/relationships/image" Target="../media/image106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3.svg"/><Relationship Id="rId1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23" Type="http://schemas.openxmlformats.org/officeDocument/2006/relationships/image" Target="../media/image44.sv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png"/><Relationship Id="rId27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20.png"/><Relationship Id="rId3" Type="http://schemas.openxmlformats.org/officeDocument/2006/relationships/image" Target="../media/image5.jpeg"/><Relationship Id="rId21" Type="http://schemas.openxmlformats.org/officeDocument/2006/relationships/slide" Target="slide36.xml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23" Type="http://schemas.openxmlformats.org/officeDocument/2006/relationships/image" Target="../media/image124.svg"/><Relationship Id="rId10" Type="http://schemas.openxmlformats.org/officeDocument/2006/relationships/image" Target="../media/image116.png"/><Relationship Id="rId19" Type="http://schemas.openxmlformats.org/officeDocument/2006/relationships/image" Target="../media/image121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25.png"/><Relationship Id="rId3" Type="http://schemas.openxmlformats.org/officeDocument/2006/relationships/image" Target="../media/image5.jpeg"/><Relationship Id="rId21" Type="http://schemas.openxmlformats.org/officeDocument/2006/relationships/slide" Target="slide36.xml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23" Type="http://schemas.openxmlformats.org/officeDocument/2006/relationships/image" Target="../media/image124.svg"/><Relationship Id="rId10" Type="http://schemas.openxmlformats.org/officeDocument/2006/relationships/image" Target="../media/image116.png"/><Relationship Id="rId19" Type="http://schemas.openxmlformats.org/officeDocument/2006/relationships/image" Target="../media/image12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28.png"/><Relationship Id="rId3" Type="http://schemas.openxmlformats.org/officeDocument/2006/relationships/image" Target="../media/image5.jpeg"/><Relationship Id="rId21" Type="http://schemas.openxmlformats.org/officeDocument/2006/relationships/image" Target="../media/image123.png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10" Type="http://schemas.openxmlformats.org/officeDocument/2006/relationships/image" Target="../media/image116.png"/><Relationship Id="rId19" Type="http://schemas.openxmlformats.org/officeDocument/2006/relationships/image" Target="../media/image129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image" Target="../media/image1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6.wmf"/><Relationship Id="rId5" Type="http://schemas.openxmlformats.org/officeDocument/2006/relationships/audio" Target="../media/audio1.wav"/><Relationship Id="rId15" Type="http://schemas.openxmlformats.org/officeDocument/2006/relationships/image" Target="../media/image10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4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30.png"/><Relationship Id="rId3" Type="http://schemas.openxmlformats.org/officeDocument/2006/relationships/image" Target="../media/image5.jpeg"/><Relationship Id="rId21" Type="http://schemas.openxmlformats.org/officeDocument/2006/relationships/slide" Target="slide36.xml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image" Target="../media/image1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23" Type="http://schemas.openxmlformats.org/officeDocument/2006/relationships/image" Target="../media/image124.svg"/><Relationship Id="rId10" Type="http://schemas.openxmlformats.org/officeDocument/2006/relationships/image" Target="../media/image116.png"/><Relationship Id="rId19" Type="http://schemas.openxmlformats.org/officeDocument/2006/relationships/image" Target="../media/image131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33.png"/><Relationship Id="rId3" Type="http://schemas.openxmlformats.org/officeDocument/2006/relationships/image" Target="../media/image5.jpeg"/><Relationship Id="rId21" Type="http://schemas.openxmlformats.org/officeDocument/2006/relationships/image" Target="../media/image136.svg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24" Type="http://schemas.openxmlformats.org/officeDocument/2006/relationships/image" Target="../media/image124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23" Type="http://schemas.openxmlformats.org/officeDocument/2006/relationships/image" Target="../media/image123.png"/><Relationship Id="rId10" Type="http://schemas.openxmlformats.org/officeDocument/2006/relationships/image" Target="../media/image116.png"/><Relationship Id="rId19" Type="http://schemas.openxmlformats.org/officeDocument/2006/relationships/image" Target="../media/image134.sv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37.png"/><Relationship Id="rId3" Type="http://schemas.openxmlformats.org/officeDocument/2006/relationships/image" Target="../media/image5.jpeg"/><Relationship Id="rId21" Type="http://schemas.openxmlformats.org/officeDocument/2006/relationships/image" Target="../media/image124.svg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10" Type="http://schemas.openxmlformats.org/officeDocument/2006/relationships/image" Target="../media/image116.png"/><Relationship Id="rId19" Type="http://schemas.openxmlformats.org/officeDocument/2006/relationships/slide" Target="slide36.xml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7.svg"/><Relationship Id="rId18" Type="http://schemas.openxmlformats.org/officeDocument/2006/relationships/image" Target="../media/image138.png"/><Relationship Id="rId3" Type="http://schemas.openxmlformats.org/officeDocument/2006/relationships/image" Target="../media/image5.jpeg"/><Relationship Id="rId21" Type="http://schemas.openxmlformats.org/officeDocument/2006/relationships/image" Target="../media/image123.png"/><Relationship Id="rId7" Type="http://schemas.openxmlformats.org/officeDocument/2006/relationships/image" Target="../media/image113.svg"/><Relationship Id="rId12" Type="http://schemas.openxmlformats.org/officeDocument/2006/relationships/image" Target="../media/image16.png"/><Relationship Id="rId17" Type="http://schemas.openxmlformats.org/officeDocument/2006/relationships/image" Target="../media/image119.svg"/><Relationship Id="rId2" Type="http://schemas.openxmlformats.org/officeDocument/2006/relationships/audio" Target="../media/audio6.wav"/><Relationship Id="rId16" Type="http://schemas.openxmlformats.org/officeDocument/2006/relationships/image" Target="../media/image118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4.svg"/><Relationship Id="rId10" Type="http://schemas.openxmlformats.org/officeDocument/2006/relationships/image" Target="../media/image116.png"/><Relationship Id="rId19" Type="http://schemas.openxmlformats.org/officeDocument/2006/relationships/image" Target="../media/image139.sv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3.png"/><Relationship Id="rId22" Type="http://schemas.openxmlformats.org/officeDocument/2006/relationships/image" Target="../media/image124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svg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6.wmf"/><Relationship Id="rId5" Type="http://schemas.openxmlformats.org/officeDocument/2006/relationships/audio" Target="../media/audio1.wav"/><Relationship Id="rId15" Type="http://schemas.openxmlformats.org/officeDocument/2006/relationships/image" Target="../media/image10.gif"/><Relationship Id="rId23" Type="http://schemas.openxmlformats.org/officeDocument/2006/relationships/image" Target="../media/image19.sv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7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svg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6.wmf"/><Relationship Id="rId5" Type="http://schemas.openxmlformats.org/officeDocument/2006/relationships/audio" Target="../media/audio1.wav"/><Relationship Id="rId15" Type="http://schemas.openxmlformats.org/officeDocument/2006/relationships/image" Target="../media/image10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7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audio" Target="../media/audio3.wav"/><Relationship Id="rId12" Type="http://schemas.openxmlformats.org/officeDocument/2006/relationships/image" Target="../media/image8.gif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2.svg"/><Relationship Id="rId20" Type="http://schemas.openxmlformats.org/officeDocument/2006/relationships/image" Target="../media/image14.sv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23.png"/><Relationship Id="rId10" Type="http://schemas.openxmlformats.org/officeDocument/2006/relationships/image" Target="../media/image6.wm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0.gif"/><Relationship Id="rId22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23" Type="http://schemas.openxmlformats.org/officeDocument/2006/relationships/image" Target="../media/image44.svg"/><Relationship Id="rId10" Type="http://schemas.openxmlformats.org/officeDocument/2006/relationships/image" Target="../media/image31.svg"/><Relationship Id="rId19" Type="http://schemas.openxmlformats.org/officeDocument/2006/relationships/image" Target="../media/image40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png"/><Relationship Id="rId27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31.svg"/><Relationship Id="rId1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1"/>
            <a:ext cx="12970718" cy="73069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8CB681-EC54-4185-8AD1-7C1062F8BA58}"/>
              </a:ext>
            </a:extLst>
          </p:cNvPr>
          <p:cNvSpPr/>
          <p:nvPr/>
        </p:nvSpPr>
        <p:spPr>
          <a:xfrm>
            <a:off x="1515226" y="1842160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F4A8F-A8E5-4467-BFB9-57B7056A732B}"/>
              </a:ext>
            </a:extLst>
          </p:cNvPr>
          <p:cNvSpPr/>
          <p:nvPr/>
        </p:nvSpPr>
        <p:spPr>
          <a:xfrm>
            <a:off x="1981199" y="4899688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Nguyen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Thi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Canh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WordArt 7">
            <a:extLst>
              <a:ext uri="{FF2B5EF4-FFF2-40B4-BE49-F238E27FC236}">
                <a16:creationId xmlns:a16="http://schemas.microsoft.com/office/drawing/2014/main" id="{810538B6-F940-41BD-90C8-E1BAADEB73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3831" y="577140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An Thang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8459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11831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24486" y="1673636"/>
            <a:ext cx="9123196" cy="343176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7745510" y="70020"/>
            <a:ext cx="3193645" cy="106646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0" y="5207000"/>
            <a:ext cx="4876800" cy="2102104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-4218095" y="414982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-2384427" y="1035659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871015">
            <a:off x="6603684" y="744436"/>
            <a:ext cx="1949942" cy="651148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312400" y="4923993"/>
            <a:ext cx="2120235" cy="2721079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2009324" y="2099298"/>
            <a:ext cx="8292905" cy="141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FFFF00"/>
                </a:solidFill>
                <a:latin typeface="Congenial Black" panose="02000503040000020004" pitchFamily="2" charset="0"/>
              </a:rPr>
              <a:t>1.</a:t>
            </a:r>
            <a:r>
              <a:rPr lang="en-US" sz="5867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0836761" y="1227632"/>
            <a:ext cx="1599732" cy="534201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89" y="-17950"/>
            <a:ext cx="12214889" cy="68664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325680" y="-60734"/>
            <a:ext cx="1252824" cy="112641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845552">
            <a:off x="10975512" y="138190"/>
            <a:ext cx="1089241" cy="7541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3121695" y="113893"/>
            <a:ext cx="6096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02001" y="210784"/>
            <a:ext cx="737995" cy="60897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863994">
            <a:off x="-159546" y="5731632"/>
            <a:ext cx="1180546" cy="10181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09464" y="5986551"/>
            <a:ext cx="3229097" cy="256471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/>
          <p:nvPr/>
        </p:nvSpPr>
        <p:spPr>
          <a:xfrm>
            <a:off x="10566400" y="5397722"/>
            <a:ext cx="1722619" cy="1434129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430727" y="3415288"/>
            <a:ext cx="11964473" cy="1558415"/>
            <a:chOff x="646090" y="5122932"/>
            <a:chExt cx="17068800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10" y="5450071"/>
              <a:ext cx="16196264" cy="156966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6400" dirty="0">
                  <a:ln w="0"/>
                  <a:latin typeface="Abadi Extra Light" panose="020B0204020104020204" pitchFamily="34" charset="0"/>
                </a:rPr>
                <a:t>The picture is above the window.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0" end="1459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6714" y="1730327"/>
            <a:ext cx="1046691" cy="10466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3157461" y="1589357"/>
            <a:ext cx="5638800" cy="1473455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3" y="2449484"/>
              <a:ext cx="4745141" cy="186214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7667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8" end="984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6713" y="3784601"/>
            <a:ext cx="1046691" cy="10466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4711291" y="1605623"/>
            <a:ext cx="1094616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64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10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5258599" y="3477003"/>
            <a:ext cx="1094616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64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10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89" y="-8476"/>
            <a:ext cx="12214889" cy="68664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325680" y="-60734"/>
            <a:ext cx="1252824" cy="112641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845552">
            <a:off x="10975512" y="138190"/>
            <a:ext cx="1089241" cy="7541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3121695" y="113893"/>
            <a:ext cx="6096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024677" y="151099"/>
            <a:ext cx="737995" cy="60897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863994">
            <a:off x="-159546" y="5731632"/>
            <a:ext cx="1180546" cy="10181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09464" y="5986551"/>
            <a:ext cx="3229097" cy="256471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/>
          <p:nvPr/>
        </p:nvSpPr>
        <p:spPr>
          <a:xfrm>
            <a:off x="10566400" y="5397722"/>
            <a:ext cx="1722619" cy="1434129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430727" y="3415288"/>
            <a:ext cx="11456473" cy="1558415"/>
            <a:chOff x="646090" y="5122932"/>
            <a:chExt cx="17184709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09" y="5450071"/>
              <a:ext cx="16674390" cy="156966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6400" dirty="0">
                  <a:ln w="0"/>
                  <a:latin typeface="Abadi Extra Light" panose="020B0204020104020204" pitchFamily="34" charset="0"/>
                </a:rPr>
                <a:t>The picture is above the window.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0" end="1459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6714" y="1730327"/>
            <a:ext cx="1046691" cy="10466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3157461" y="1589357"/>
            <a:ext cx="5638800" cy="1473455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3" y="2449484"/>
              <a:ext cx="4745141" cy="186214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7667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8" end="98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6713" y="3784601"/>
            <a:ext cx="1046691" cy="10466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4724400" y="1498499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5271708" y="3481740"/>
            <a:ext cx="1094616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64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10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51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89" y="-8476"/>
            <a:ext cx="12214889" cy="68664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325680" y="-60734"/>
            <a:ext cx="1252824" cy="112641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845552">
            <a:off x="10975512" y="138190"/>
            <a:ext cx="1089241" cy="7541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3121695" y="113893"/>
            <a:ext cx="6096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02001" y="210784"/>
            <a:ext cx="737995" cy="60897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863994">
            <a:off x="-159546" y="5731632"/>
            <a:ext cx="1180546" cy="10181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09464" y="5986551"/>
            <a:ext cx="3229097" cy="256471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/>
          <p:nvPr/>
        </p:nvSpPr>
        <p:spPr>
          <a:xfrm>
            <a:off x="10566400" y="5397722"/>
            <a:ext cx="1722619" cy="1434129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1828800" y="3926037"/>
            <a:ext cx="9879527" cy="1558415"/>
            <a:chOff x="1007549" y="5066091"/>
            <a:chExt cx="17068800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1007549" y="5066091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1156409" y="5450071"/>
              <a:ext cx="16919938" cy="156966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6400" dirty="0">
                  <a:ln w="0"/>
                  <a:latin typeface="Abadi Extra Light" panose="020B0204020104020204" pitchFamily="34" charset="0"/>
                </a:rPr>
                <a:t>The map is beside the board.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0" end="727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6714" y="1730327"/>
            <a:ext cx="1046691" cy="10466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3157461" y="1589357"/>
            <a:ext cx="5638800" cy="1473455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3" y="2449484"/>
              <a:ext cx="4745141" cy="186214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7667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beside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10" end="2640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6713" y="3784601"/>
            <a:ext cx="1046691" cy="10466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5181600" y="1582189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C099C9-5BCE-9F9F-8F1F-47DA4A9B191E}"/>
              </a:ext>
            </a:extLst>
          </p:cNvPr>
          <p:cNvSpPr/>
          <p:nvPr/>
        </p:nvSpPr>
        <p:spPr>
          <a:xfrm>
            <a:off x="5976861" y="4037899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64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79" y="1"/>
            <a:ext cx="12214889" cy="68664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325680" y="-60734"/>
            <a:ext cx="1252824" cy="112641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845552">
            <a:off x="10975512" y="138190"/>
            <a:ext cx="1089241" cy="7541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3121695" y="113893"/>
            <a:ext cx="6096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02001" y="210784"/>
            <a:ext cx="737995" cy="60897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863994">
            <a:off x="-159546" y="5731632"/>
            <a:ext cx="1180546" cy="10181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09464" y="5986551"/>
            <a:ext cx="3229097" cy="256471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/>
          <p:nvPr/>
        </p:nvSpPr>
        <p:spPr>
          <a:xfrm>
            <a:off x="10566400" y="5397722"/>
            <a:ext cx="1722619" cy="1434129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2A37E-C61C-06F3-75E9-3F7731C0FD78}"/>
              </a:ext>
            </a:extLst>
          </p:cNvPr>
          <p:cNvGrpSpPr/>
          <p:nvPr/>
        </p:nvGrpSpPr>
        <p:grpSpPr>
          <a:xfrm>
            <a:off x="598740" y="3401991"/>
            <a:ext cx="11917992" cy="1558415"/>
            <a:chOff x="-1057410" y="5122932"/>
            <a:chExt cx="20485311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CC7205C-9D12-F9A7-4E3D-F483E09E499F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EEDB99-8FB0-3D11-8C7B-31AF68AE0275}"/>
                </a:ext>
              </a:extLst>
            </p:cNvPr>
            <p:cNvSpPr/>
            <p:nvPr/>
          </p:nvSpPr>
          <p:spPr>
            <a:xfrm>
              <a:off x="-1057410" y="5469601"/>
              <a:ext cx="20485311" cy="156966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6400" dirty="0">
                  <a:ln w="0"/>
                  <a:latin typeface="Abadi Extra Light" panose="020B0204020104020204" pitchFamily="34" charset="0"/>
                </a:rPr>
                <a:t>The map is beside the board.</a:t>
              </a:r>
            </a:p>
          </p:txBody>
        </p:sp>
      </p:grpSp>
      <p:pic>
        <p:nvPicPr>
          <p:cNvPr id="17" name="Track 83">
            <a:hlinkClick r:id="" action="ppaction://media"/>
            <a:extLst>
              <a:ext uri="{FF2B5EF4-FFF2-40B4-BE49-F238E27FC236}">
                <a16:creationId xmlns:a16="http://schemas.microsoft.com/office/drawing/2014/main" id="{744584E4-F52B-C567-36E9-D23D668E5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0" end="727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6714" y="1730327"/>
            <a:ext cx="1046691" cy="10466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7AFE-DED3-8A78-AEE7-415D7348E8DC}"/>
              </a:ext>
            </a:extLst>
          </p:cNvPr>
          <p:cNvGrpSpPr/>
          <p:nvPr/>
        </p:nvGrpSpPr>
        <p:grpSpPr>
          <a:xfrm>
            <a:off x="3157461" y="1589357"/>
            <a:ext cx="5638800" cy="1473455"/>
            <a:chOff x="4736192" y="2384034"/>
            <a:chExt cx="8458200" cy="22101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2A83A4-28F1-B374-680D-536D8AECB203}"/>
                </a:ext>
              </a:extLst>
            </p:cNvPr>
            <p:cNvSpPr/>
            <p:nvPr/>
          </p:nvSpPr>
          <p:spPr>
            <a:xfrm>
              <a:off x="4736192" y="2384034"/>
              <a:ext cx="8458200" cy="221018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160FF3-C20B-467E-095A-5AAA8C79063D}"/>
                </a:ext>
              </a:extLst>
            </p:cNvPr>
            <p:cNvSpPr/>
            <p:nvPr/>
          </p:nvSpPr>
          <p:spPr>
            <a:xfrm>
              <a:off x="6592723" y="2449484"/>
              <a:ext cx="4745141" cy="186214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7667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beside</a:t>
              </a:r>
            </a:p>
          </p:txBody>
        </p:sp>
      </p:grpSp>
      <p:pic>
        <p:nvPicPr>
          <p:cNvPr id="22" name="Track 83">
            <a:hlinkClick r:id="" action="ppaction://media"/>
            <a:extLst>
              <a:ext uri="{FF2B5EF4-FFF2-40B4-BE49-F238E27FC236}">
                <a16:creationId xmlns:a16="http://schemas.microsoft.com/office/drawing/2014/main" id="{F518315B-962D-2A3A-1ED3-74A07796A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10" end="26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6713" y="3784601"/>
            <a:ext cx="1046691" cy="10466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FEDCE4-21B3-A655-DD0B-991F939AF5EC}"/>
              </a:ext>
            </a:extLst>
          </p:cNvPr>
          <p:cNvSpPr/>
          <p:nvPr/>
        </p:nvSpPr>
        <p:spPr>
          <a:xfrm>
            <a:off x="5232400" y="1551107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D7B2C-553B-21B3-63AA-C14A09F5FCD2}"/>
              </a:ext>
            </a:extLst>
          </p:cNvPr>
          <p:cNvSpPr txBox="1"/>
          <p:nvPr/>
        </p:nvSpPr>
        <p:spPr>
          <a:xfrm>
            <a:off x="2946400" y="3551222"/>
            <a:ext cx="7038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400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10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00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428E7E-4F1D-9496-FAD4-4C3CF3C6E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0" y="9813"/>
            <a:ext cx="12214889" cy="686647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207572" y="-4838"/>
            <a:ext cx="996601" cy="87301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1845552">
            <a:off x="11078106" y="80971"/>
            <a:ext cx="1031626" cy="804511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16"/>
          <p:cNvSpPr txBox="1"/>
          <p:nvPr/>
        </p:nvSpPr>
        <p:spPr>
          <a:xfrm>
            <a:off x="3106345" y="253647"/>
            <a:ext cx="6096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StoryBook Rough"/>
              </a:rPr>
              <a:t>Practice ! ! !</a:t>
            </a:r>
          </a:p>
        </p:txBody>
      </p:sp>
      <p:sp>
        <p:nvSpPr>
          <p:cNvPr id="15" name="Freeform 15"/>
          <p:cNvSpPr/>
          <p:nvPr/>
        </p:nvSpPr>
        <p:spPr>
          <a:xfrm>
            <a:off x="3911600" y="335771"/>
            <a:ext cx="574027" cy="610090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39178" y="5706343"/>
            <a:ext cx="1080777" cy="989242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863994">
            <a:off x="-172142" y="6105198"/>
            <a:ext cx="1180546" cy="10181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" name="Picture 9" descr="Cartoon of a child and child&#10;&#10;Description automatically generated">
            <a:extLst>
              <a:ext uri="{FF2B5EF4-FFF2-40B4-BE49-F238E27FC236}">
                <a16:creationId xmlns:a16="http://schemas.microsoft.com/office/drawing/2014/main" id="{3290EEB3-F704-5F9D-2E28-82F0FB6488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4310737"/>
            <a:ext cx="3991065" cy="2537451"/>
          </a:xfrm>
          <a:prstGeom prst="rect">
            <a:avLst/>
          </a:prstGeom>
        </p:spPr>
      </p:pic>
      <p:pic>
        <p:nvPicPr>
          <p:cNvPr id="12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C706DFC9-6507-44E1-EB0F-D6DEAC5D8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346200"/>
            <a:ext cx="945092" cy="9450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AFFD5B-3845-84D2-C085-119D80CB49E6}"/>
              </a:ext>
            </a:extLst>
          </p:cNvPr>
          <p:cNvSpPr/>
          <p:nvPr/>
        </p:nvSpPr>
        <p:spPr>
          <a:xfrm>
            <a:off x="711200" y="1651000"/>
            <a:ext cx="105664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rgbClr val="373535"/>
                </a:solidFill>
                <a:latin typeface="Comic Sans MS" panose="030F0702030302020204" pitchFamily="66" charset="0"/>
              </a:rPr>
              <a:t>above      The picture is above the window.</a:t>
            </a:r>
          </a:p>
          <a:p>
            <a:pPr algn="l"/>
            <a:r>
              <a:rPr lang="en-GB" sz="4000" dirty="0">
                <a:solidFill>
                  <a:srgbClr val="373535"/>
                </a:solidFill>
                <a:latin typeface="Comic Sans MS" panose="030F0702030302020204" pitchFamily="66" charset="0"/>
              </a:rPr>
              <a:t>beside</a:t>
            </a:r>
            <a:r>
              <a:rPr lang="en-GB" sz="4000" dirty="0">
                <a:solidFill>
                  <a:srgbClr val="EE3338"/>
                </a:solidFill>
                <a:latin typeface="Comic Sans MS" panose="030F0702030302020204" pitchFamily="66" charset="0"/>
              </a:rPr>
              <a:t>  </a:t>
            </a:r>
            <a:r>
              <a:rPr lang="en-GB" sz="4000" dirty="0">
                <a:solidFill>
                  <a:srgbClr val="373535"/>
                </a:solidFill>
                <a:latin typeface="Comic Sans MS" panose="030F0702030302020204" pitchFamily="66" charset="0"/>
              </a:rPr>
              <a:t>   The map is beside the board.</a:t>
            </a:r>
            <a:endParaRPr lang="vi-VN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BDA36-F715-8739-8584-98E3872E93B5}"/>
              </a:ext>
            </a:extLst>
          </p:cNvPr>
          <p:cNvSpPr/>
          <p:nvPr/>
        </p:nvSpPr>
        <p:spPr>
          <a:xfrm>
            <a:off x="559490" y="2066428"/>
            <a:ext cx="1094616" cy="77976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667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D1C77-669B-1281-DA18-8993C55CE096}"/>
              </a:ext>
            </a:extLst>
          </p:cNvPr>
          <p:cNvSpPr/>
          <p:nvPr/>
        </p:nvSpPr>
        <p:spPr>
          <a:xfrm>
            <a:off x="929066" y="2735430"/>
            <a:ext cx="1094616" cy="77976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667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2B878-032F-06E9-7580-7CE7637A1974}"/>
              </a:ext>
            </a:extLst>
          </p:cNvPr>
          <p:cNvSpPr/>
          <p:nvPr/>
        </p:nvSpPr>
        <p:spPr>
          <a:xfrm>
            <a:off x="6262512" y="2033892"/>
            <a:ext cx="1094616" cy="77976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667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0412E3-13A2-7826-074A-1EF8BC725512}"/>
              </a:ext>
            </a:extLst>
          </p:cNvPr>
          <p:cNvSpPr/>
          <p:nvPr/>
        </p:nvSpPr>
        <p:spPr>
          <a:xfrm>
            <a:off x="5907132" y="2735430"/>
            <a:ext cx="1094616" cy="77976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4667" b="1" dirty="0">
                <a:ln w="0"/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82761" y="4693920"/>
            <a:ext cx="4876800" cy="216408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262354">
            <a:off x="-1286838" y="176208"/>
            <a:ext cx="3945275" cy="1444957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288036" y="4223109"/>
            <a:ext cx="1947672" cy="27432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65200" y="456892"/>
            <a:ext cx="10439626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>
            <a:off x="6671117" y="-323832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659636" y="-139414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0850495" y="1479909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31438" y="1108728"/>
            <a:ext cx="7053532" cy="5254881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2475590" y="888629"/>
            <a:ext cx="1677359" cy="1645491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9099739" y="1246017"/>
            <a:ext cx="1712266" cy="153408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8295459" y="1701431"/>
            <a:ext cx="817355" cy="103915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1700450" y="1948136"/>
            <a:ext cx="766857" cy="932349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55"/>
            <a:ext cx="12211831" cy="659874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24486" y="1673636"/>
            <a:ext cx="9123196" cy="343176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7745510" y="70020"/>
            <a:ext cx="3193645" cy="106646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0" y="5207000"/>
            <a:ext cx="4876800" cy="2102104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-4218095" y="414982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-2384427" y="1035659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871015">
            <a:off x="6603684" y="744436"/>
            <a:ext cx="1949942" cy="651148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312400" y="4923993"/>
            <a:ext cx="2120235" cy="2721079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1888576" y="2154306"/>
            <a:ext cx="85344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FFFF00"/>
                </a:solidFill>
                <a:latin typeface="Congenial Black" panose="02000503040000020004" pitchFamily="2" charset="0"/>
              </a:rPr>
              <a:t>2.</a:t>
            </a:r>
            <a:r>
              <a:rPr lang="en-US" sz="5867" dirty="0">
                <a:solidFill>
                  <a:srgbClr val="FFFFFF"/>
                </a:solidFill>
                <a:latin typeface="Congenial Black" panose="02000503040000020004" pitchFamily="2" charset="0"/>
              </a:rPr>
              <a:t>Circle, listen and check.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0836761" y="1227632"/>
            <a:ext cx="1599732" cy="534201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4"/>
            <a:ext cx="12192000" cy="68450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03200" y="-151055"/>
            <a:ext cx="1752309" cy="1248679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753587" y="165730"/>
            <a:ext cx="9636422" cy="1068669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127046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0371680" y="175653"/>
            <a:ext cx="2748930" cy="540422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126885" y="301356"/>
            <a:ext cx="574229" cy="783805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flipH="1" flipV="1">
            <a:off x="1944989" y="228858"/>
            <a:ext cx="523497" cy="9288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976009" y="75363"/>
            <a:ext cx="10203538" cy="1089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>
                <a:solidFill>
                  <a:srgbClr val="FFFFFF"/>
                </a:solidFill>
                <a:latin typeface="StoryBook Rough"/>
              </a:rPr>
              <a:t> 2.Circle, listen and check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451113" y="3740114"/>
            <a:ext cx="3606800" cy="1147993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4318263" y="3740114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4521727" y="3814976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8223513" y="3740114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8412385" y="3773836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81" y="2913262"/>
            <a:ext cx="888465" cy="8884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7543F7-7CCD-22CB-DBB5-1F35D810EDDC}"/>
              </a:ext>
            </a:extLst>
          </p:cNvPr>
          <p:cNvGrpSpPr/>
          <p:nvPr/>
        </p:nvGrpSpPr>
        <p:grpSpPr>
          <a:xfrm>
            <a:off x="551085" y="1844873"/>
            <a:ext cx="3606800" cy="1147993"/>
            <a:chOff x="4736192" y="2535064"/>
            <a:chExt cx="6464274" cy="17219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592AA6-4825-D097-CA9A-464AB49CE4A4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E515D8-5089-7BAB-70F6-1C48054DC7CA}"/>
                </a:ext>
              </a:extLst>
            </p:cNvPr>
            <p:cNvSpPr/>
            <p:nvPr/>
          </p:nvSpPr>
          <p:spPr>
            <a:xfrm>
              <a:off x="4763642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82E9A8C-BDFF-9968-E81A-5F4602905A40}"/>
              </a:ext>
            </a:extLst>
          </p:cNvPr>
          <p:cNvSpPr/>
          <p:nvPr/>
        </p:nvSpPr>
        <p:spPr>
          <a:xfrm>
            <a:off x="4418235" y="1844873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3BAA0-9B55-32EB-7D02-FCC23FE6E6FA}"/>
              </a:ext>
            </a:extLst>
          </p:cNvPr>
          <p:cNvSpPr/>
          <p:nvPr/>
        </p:nvSpPr>
        <p:spPr>
          <a:xfrm>
            <a:off x="4519835" y="1878595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00D318-1772-06EC-8511-380B30A46711}"/>
              </a:ext>
            </a:extLst>
          </p:cNvPr>
          <p:cNvSpPr/>
          <p:nvPr/>
        </p:nvSpPr>
        <p:spPr>
          <a:xfrm>
            <a:off x="8323485" y="1844873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D8DB8F-FE88-A623-502A-4CB5FBEE7432}"/>
              </a:ext>
            </a:extLst>
          </p:cNvPr>
          <p:cNvSpPr/>
          <p:nvPr/>
        </p:nvSpPr>
        <p:spPr>
          <a:xfrm>
            <a:off x="8425085" y="1878595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8" name="Graphic 27" descr="Badge 1 with solid fill">
            <a:extLst>
              <a:ext uri="{FF2B5EF4-FFF2-40B4-BE49-F238E27FC236}">
                <a16:creationId xmlns:a16="http://schemas.microsoft.com/office/drawing/2014/main" id="{47093EBD-7B8B-4AB8-CCC6-A69A75683C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794" y="1232036"/>
            <a:ext cx="900215" cy="900215"/>
          </a:xfrm>
          <a:prstGeom prst="rect">
            <a:avLst/>
          </a:prstGeom>
        </p:spPr>
      </p:pic>
      <p:pic>
        <p:nvPicPr>
          <p:cNvPr id="29" name="Track 84">
            <a:hlinkClick r:id="" action="ppaction://media"/>
            <a:extLst>
              <a:ext uri="{FF2B5EF4-FFF2-40B4-BE49-F238E27FC236}">
                <a16:creationId xmlns:a16="http://schemas.microsoft.com/office/drawing/2014/main" id="{620E18DC-B48C-CBBB-79E4-1B6FEBBFF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5200" y="1549400"/>
            <a:ext cx="843493" cy="843493"/>
          </a:xfrm>
          <a:prstGeom prst="rect">
            <a:avLst/>
          </a:prstGeom>
        </p:spPr>
      </p:pic>
      <p:pic>
        <p:nvPicPr>
          <p:cNvPr id="30" name="Graphic 29" descr="Badge 3 with solid fill">
            <a:extLst>
              <a:ext uri="{FF2B5EF4-FFF2-40B4-BE49-F238E27FC236}">
                <a16:creationId xmlns:a16="http://schemas.microsoft.com/office/drawing/2014/main" id="{D392E5A0-6198-2FFA-A809-54B93E644A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365" y="4740078"/>
            <a:ext cx="901421" cy="901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8F202D1-D824-986F-63EA-954D6372EC43}"/>
              </a:ext>
            </a:extLst>
          </p:cNvPr>
          <p:cNvGrpSpPr/>
          <p:nvPr/>
        </p:nvGrpSpPr>
        <p:grpSpPr>
          <a:xfrm>
            <a:off x="451113" y="5440127"/>
            <a:ext cx="3566366" cy="1147993"/>
            <a:chOff x="4736192" y="2535064"/>
            <a:chExt cx="6464274" cy="17219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34EAF3-DBE7-61BD-C180-CB25367BD287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5406DA-04BE-2F01-3280-CE1F14CCF9D4}"/>
                </a:ext>
              </a:extLst>
            </p:cNvPr>
            <p:cNvSpPr/>
            <p:nvPr/>
          </p:nvSpPr>
          <p:spPr>
            <a:xfrm>
              <a:off x="5124422" y="2672783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0E3BFAD-360D-9D62-2A85-4D83159255EF}"/>
              </a:ext>
            </a:extLst>
          </p:cNvPr>
          <p:cNvSpPr/>
          <p:nvPr/>
        </p:nvSpPr>
        <p:spPr>
          <a:xfrm>
            <a:off x="4277829" y="544012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51BB6C-1800-64E2-9F38-CE15BD266C5E}"/>
              </a:ext>
            </a:extLst>
          </p:cNvPr>
          <p:cNvSpPr/>
          <p:nvPr/>
        </p:nvSpPr>
        <p:spPr>
          <a:xfrm>
            <a:off x="4379429" y="547384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over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D5259C-2529-13FF-BA16-B996095E1A98}"/>
              </a:ext>
            </a:extLst>
          </p:cNvPr>
          <p:cNvSpPr/>
          <p:nvPr/>
        </p:nvSpPr>
        <p:spPr>
          <a:xfrm>
            <a:off x="8183079" y="544012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5A06-5842-82CD-707A-9A6F2E31B46A}"/>
              </a:ext>
            </a:extLst>
          </p:cNvPr>
          <p:cNvSpPr/>
          <p:nvPr/>
        </p:nvSpPr>
        <p:spPr>
          <a:xfrm>
            <a:off x="8323485" y="5505663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</p:spTree>
    <p:extLst>
      <p:ext uri="{BB962C8B-B14F-4D97-AF65-F5344CB8AC3E}">
        <p14:creationId xmlns:p14="http://schemas.microsoft.com/office/powerpoint/2010/main" val="22102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141E57-99F1-437C-0CF8-5743E430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1" y="0"/>
            <a:ext cx="12211051" cy="685091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123874">
            <a:off x="9958859" y="-23272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909188">
            <a:off x="-685800" y="191504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15473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1306786">
            <a:off x="8659513" y="1036910"/>
            <a:ext cx="2110845" cy="113457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146497" y="584200"/>
            <a:ext cx="8730642" cy="1227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37"/>
              </a:lnSpc>
            </a:pPr>
            <a:r>
              <a:rPr lang="en-US" sz="6467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9202403" y="3725547"/>
            <a:ext cx="1025065" cy="100072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32" y="3044757"/>
            <a:ext cx="5879638" cy="3459328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80717" y="2508477"/>
            <a:ext cx="995891" cy="9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2489957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557727B-355D-E594-27AE-9D1055767C19}"/>
              </a:ext>
            </a:extLst>
          </p:cNvPr>
          <p:cNvSpPr txBox="1">
            <a:spLocks/>
          </p:cNvSpPr>
          <p:nvPr/>
        </p:nvSpPr>
        <p:spPr>
          <a:xfrm>
            <a:off x="3743661" y="1706302"/>
            <a:ext cx="4722607" cy="954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</a:p>
        </p:txBody>
      </p:sp>
    </p:spTree>
    <p:extLst>
      <p:ext uri="{BB962C8B-B14F-4D97-AF65-F5344CB8AC3E}">
        <p14:creationId xmlns:p14="http://schemas.microsoft.com/office/powerpoint/2010/main" val="11220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315729" y="6006782"/>
            <a:ext cx="4876800" cy="694944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203200" y="-151055"/>
            <a:ext cx="1752309" cy="1248679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3505200" y="165730"/>
            <a:ext cx="5892801" cy="1068669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0371680" y="175653"/>
            <a:ext cx="2748930" cy="540422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8229600" y="316434"/>
            <a:ext cx="574229" cy="783805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flipH="1" flipV="1">
            <a:off x="3860800" y="231776"/>
            <a:ext cx="523497" cy="9288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1932289" y="75363"/>
            <a:ext cx="8599395" cy="1089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355600" y="3588905"/>
            <a:ext cx="3606800" cy="1147993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8128000" y="3588905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8229600" y="3622627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4" name="Graphic 23" descr="Badge 1 with solid fill">
            <a:extLst>
              <a:ext uri="{FF2B5EF4-FFF2-40B4-BE49-F238E27FC236}">
                <a16:creationId xmlns:a16="http://schemas.microsoft.com/office/drawing/2014/main" id="{7258E628-86D6-5075-D1AE-2DCEA58017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2400" y="1498600"/>
            <a:ext cx="1595699" cy="1595699"/>
          </a:xfrm>
          <a:prstGeom prst="rect">
            <a:avLst/>
          </a:prstGeom>
        </p:spPr>
      </p:pic>
      <p:pic>
        <p:nvPicPr>
          <p:cNvPr id="26" name="Track 84">
            <a:hlinkClick r:id="" action="ppaction://media"/>
            <a:extLst>
              <a:ext uri="{FF2B5EF4-FFF2-40B4-BE49-F238E27FC236}">
                <a16:creationId xmlns:a16="http://schemas.microsoft.com/office/drawing/2014/main" id="{F20464ED-ABA3-463B-BC34-4C4BD6C6F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8" end="32322.3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5200" y="1549400"/>
            <a:ext cx="843493" cy="84349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A749910-E48C-71B3-30C4-27FC9F94028D}"/>
              </a:ext>
            </a:extLst>
          </p:cNvPr>
          <p:cNvSpPr/>
          <p:nvPr/>
        </p:nvSpPr>
        <p:spPr>
          <a:xfrm>
            <a:off x="1384981" y="3451635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18C07E-EBCC-7BBB-B2A5-5959AB2BFA1E}"/>
              </a:ext>
            </a:extLst>
          </p:cNvPr>
          <p:cNvSpPr/>
          <p:nvPr/>
        </p:nvSpPr>
        <p:spPr>
          <a:xfrm>
            <a:off x="9452525" y="3451635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4222750" y="3588905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4324350" y="3622627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85017E-DF67-F17F-DF72-901E42338E66}"/>
              </a:ext>
            </a:extLst>
          </p:cNvPr>
          <p:cNvSpPr/>
          <p:nvPr/>
        </p:nvSpPr>
        <p:spPr>
          <a:xfrm>
            <a:off x="4967574" y="3451635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9" grpId="0"/>
      <p:bldP spid="19" grpId="0" animBg="1"/>
      <p:bldP spid="20" grpId="0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4"/>
            <a:ext cx="12192000" cy="684500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315729" y="6006782"/>
            <a:ext cx="4876800" cy="694944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203200" y="-151055"/>
            <a:ext cx="1752309" cy="1248679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753587" y="165730"/>
            <a:ext cx="9194800" cy="1068669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0371680" y="175653"/>
            <a:ext cx="2748930" cy="540422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126885" y="301356"/>
            <a:ext cx="574229" cy="783805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flipH="1" flipV="1">
            <a:off x="1944989" y="228858"/>
            <a:ext cx="523497" cy="9288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1932289" y="75363"/>
            <a:ext cx="8599395" cy="2281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457200" y="3693237"/>
            <a:ext cx="3606800" cy="1147993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over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8229600" y="369323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8331200" y="372695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under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95407" y="1547878"/>
            <a:ext cx="1601187" cy="16011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7F1981-92BD-9ECF-290E-EEAED6EFA2D9}"/>
              </a:ext>
            </a:extLst>
          </p:cNvPr>
          <p:cNvSpPr/>
          <p:nvPr/>
        </p:nvSpPr>
        <p:spPr>
          <a:xfrm>
            <a:off x="1426277" y="3599372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765D3-AC04-9AEE-6985-3785A1674F35}"/>
              </a:ext>
            </a:extLst>
          </p:cNvPr>
          <p:cNvSpPr/>
          <p:nvPr/>
        </p:nvSpPr>
        <p:spPr>
          <a:xfrm>
            <a:off x="8938384" y="3599372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26" name="Track 84">
            <a:hlinkClick r:id="" action="ppaction://media"/>
            <a:extLst>
              <a:ext uri="{FF2B5EF4-FFF2-40B4-BE49-F238E27FC236}">
                <a16:creationId xmlns:a16="http://schemas.microsoft.com/office/drawing/2014/main" id="{26E1F7D3-0901-D275-C2BC-FD03E8C39E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53" end="16710.34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5200" y="1549400"/>
            <a:ext cx="843493" cy="84349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4324350" y="369323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4425950" y="372695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EA76-ECC7-82C2-29F0-1947C4AB227F}"/>
              </a:ext>
            </a:extLst>
          </p:cNvPr>
          <p:cNvSpPr/>
          <p:nvPr/>
        </p:nvSpPr>
        <p:spPr>
          <a:xfrm>
            <a:off x="5346729" y="3530593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53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6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/>
      <p:bldP spid="21" grpId="0"/>
      <p:bldP spid="19" grpId="0" animBg="1"/>
      <p:bldP spid="20" grpId="0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4"/>
            <a:ext cx="12192000" cy="684500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315729" y="6006782"/>
            <a:ext cx="4876800" cy="694944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203200" y="-151055"/>
            <a:ext cx="1752309" cy="1248679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753587" y="165730"/>
            <a:ext cx="9194800" cy="1068669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0371680" y="175653"/>
            <a:ext cx="2748930" cy="540422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126885" y="301356"/>
            <a:ext cx="574229" cy="783805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flipH="1" flipV="1">
            <a:off x="1944989" y="228858"/>
            <a:ext cx="523497" cy="9288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1932289" y="75363"/>
            <a:ext cx="8599395" cy="2281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457200" y="3693237"/>
            <a:ext cx="3606800" cy="1147993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8229600" y="369323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8331200" y="372695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7F1981-92BD-9ECF-290E-EEAED6EFA2D9}"/>
              </a:ext>
            </a:extLst>
          </p:cNvPr>
          <p:cNvSpPr/>
          <p:nvPr/>
        </p:nvSpPr>
        <p:spPr>
          <a:xfrm>
            <a:off x="1750478" y="3478768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765D3-AC04-9AEE-6985-3785A1674F35}"/>
              </a:ext>
            </a:extLst>
          </p:cNvPr>
          <p:cNvSpPr/>
          <p:nvPr/>
        </p:nvSpPr>
        <p:spPr>
          <a:xfrm>
            <a:off x="9245191" y="3543998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4324350" y="369323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4425950" y="372695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CEA76-ECC7-82C2-29F0-1947C4AB227F}"/>
              </a:ext>
            </a:extLst>
          </p:cNvPr>
          <p:cNvSpPr/>
          <p:nvPr/>
        </p:nvSpPr>
        <p:spPr>
          <a:xfrm>
            <a:off x="5267170" y="3603912"/>
            <a:ext cx="1094616" cy="12414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GB" sz="7667" dirty="0">
                <a:solidFill>
                  <a:srgbClr val="7030A0"/>
                </a:solidFill>
                <a:latin typeface="Chronica Pro"/>
              </a:rPr>
              <a:t>'</a:t>
            </a:r>
            <a:endParaRPr lang="en-US" sz="13267" b="1" dirty="0">
              <a:ln w="0"/>
              <a:solidFill>
                <a:srgbClr val="7030A0"/>
              </a:solidFill>
              <a:latin typeface="Abadi Extra Light" panose="020B02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24" name="Graphic 23" descr="Badge 3 with solid fill">
            <a:extLst>
              <a:ext uri="{FF2B5EF4-FFF2-40B4-BE49-F238E27FC236}">
                <a16:creationId xmlns:a16="http://schemas.microsoft.com/office/drawing/2014/main" id="{CED274A7-E3AC-BCC2-6626-FECD66B66A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97779" y="1506639"/>
            <a:ext cx="1459943" cy="14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9" grpId="0" animBg="1"/>
      <p:bldP spid="20" grpId="0"/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3395E-3CBE-29F4-4874-D3E58B34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"/>
            <a:ext cx="12192000" cy="68450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03200" y="-151055"/>
            <a:ext cx="1752309" cy="1248679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1753587" y="165730"/>
            <a:ext cx="9194800" cy="1068669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0371680" y="175653"/>
            <a:ext cx="2748930" cy="540422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126885" y="301356"/>
            <a:ext cx="574229" cy="783805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 flipH="1" flipV="1">
            <a:off x="1944989" y="228858"/>
            <a:ext cx="523497" cy="9288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1932289" y="75363"/>
            <a:ext cx="8599395" cy="2281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>
                <a:solidFill>
                  <a:srgbClr val="FFFFFF"/>
                </a:solidFill>
                <a:latin typeface="StoryBook Rough"/>
              </a:rPr>
              <a:t>Circle, listen and check!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2B088-2A45-0A81-5027-561958D68050}"/>
              </a:ext>
            </a:extLst>
          </p:cNvPr>
          <p:cNvGrpSpPr/>
          <p:nvPr/>
        </p:nvGrpSpPr>
        <p:grpSpPr>
          <a:xfrm>
            <a:off x="451113" y="3740114"/>
            <a:ext cx="3606800" cy="1147993"/>
            <a:chOff x="4736192" y="2535064"/>
            <a:chExt cx="6464274" cy="1721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BB8881-FD21-EF83-FFC5-E16404120499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DE9F1E-27E0-DD1A-E37B-68BF70857CB5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AB148E0-BB6F-0C9D-6A56-C3A21AD68D8D}"/>
              </a:ext>
            </a:extLst>
          </p:cNvPr>
          <p:cNvSpPr/>
          <p:nvPr/>
        </p:nvSpPr>
        <p:spPr>
          <a:xfrm>
            <a:off x="4318263" y="3740114"/>
            <a:ext cx="3606800" cy="114799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635C0A-12AD-4ED8-CF20-8C451C91D88B}"/>
              </a:ext>
            </a:extLst>
          </p:cNvPr>
          <p:cNvSpPr/>
          <p:nvPr/>
        </p:nvSpPr>
        <p:spPr>
          <a:xfrm>
            <a:off x="4534427" y="3814976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FF0000"/>
                </a:solidFill>
                <a:latin typeface="Abadi Extra Light" panose="020B0204020104020204" pitchFamily="34" charset="0"/>
              </a:rPr>
              <a:t>b. under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95A7F2-BE2A-5E65-BB65-ABF4E41041EA}"/>
              </a:ext>
            </a:extLst>
          </p:cNvPr>
          <p:cNvSpPr/>
          <p:nvPr/>
        </p:nvSpPr>
        <p:spPr>
          <a:xfrm>
            <a:off x="8223513" y="3740114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7B3D7-AA63-DEF8-23D9-517F147FA3DA}"/>
              </a:ext>
            </a:extLst>
          </p:cNvPr>
          <p:cNvSpPr/>
          <p:nvPr/>
        </p:nvSpPr>
        <p:spPr>
          <a:xfrm>
            <a:off x="8399685" y="3773836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F22EAA6C-7357-0101-EED7-93A9DF46AB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44" y="2926512"/>
            <a:ext cx="888465" cy="8884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7543F7-7CCD-22CB-DBB5-1F35D810EDDC}"/>
              </a:ext>
            </a:extLst>
          </p:cNvPr>
          <p:cNvGrpSpPr/>
          <p:nvPr/>
        </p:nvGrpSpPr>
        <p:grpSpPr>
          <a:xfrm>
            <a:off x="551085" y="1844873"/>
            <a:ext cx="3606800" cy="1147993"/>
            <a:chOff x="4736192" y="2535064"/>
            <a:chExt cx="6464274" cy="17219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592AA6-4825-D097-CA9A-464AB49CE4A4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E515D8-5089-7BAB-70F6-1C48054DC7CA}"/>
                </a:ext>
              </a:extLst>
            </p:cNvPr>
            <p:cNvSpPr/>
            <p:nvPr/>
          </p:nvSpPr>
          <p:spPr>
            <a:xfrm>
              <a:off x="4918284" y="2585647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above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82E9A8C-BDFF-9968-E81A-5F4602905A40}"/>
              </a:ext>
            </a:extLst>
          </p:cNvPr>
          <p:cNvSpPr/>
          <p:nvPr/>
        </p:nvSpPr>
        <p:spPr>
          <a:xfrm>
            <a:off x="4418235" y="1844873"/>
            <a:ext cx="3606800" cy="114799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highlight>
                <a:srgbClr val="00FF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3BAA0-9B55-32EB-7D02-FCC23FE6E6FA}"/>
              </a:ext>
            </a:extLst>
          </p:cNvPr>
          <p:cNvSpPr/>
          <p:nvPr/>
        </p:nvSpPr>
        <p:spPr>
          <a:xfrm>
            <a:off x="4519835" y="1878595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FF0000"/>
                </a:solidFill>
                <a:latin typeface="Abadi Extra Light" panose="020B0204020104020204" pitchFamily="34" charset="0"/>
              </a:rPr>
              <a:t>b. under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00D318-1772-06EC-8511-380B30A46711}"/>
              </a:ext>
            </a:extLst>
          </p:cNvPr>
          <p:cNvSpPr/>
          <p:nvPr/>
        </p:nvSpPr>
        <p:spPr>
          <a:xfrm>
            <a:off x="8323485" y="1844873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D8DB8F-FE88-A623-502A-4CB5FBEE7432}"/>
              </a:ext>
            </a:extLst>
          </p:cNvPr>
          <p:cNvSpPr/>
          <p:nvPr/>
        </p:nvSpPr>
        <p:spPr>
          <a:xfrm>
            <a:off x="8425085" y="1878595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beside</a:t>
            </a:r>
          </a:p>
        </p:txBody>
      </p:sp>
      <p:pic>
        <p:nvPicPr>
          <p:cNvPr id="28" name="Graphic 27" descr="Badge 1 with solid fill">
            <a:extLst>
              <a:ext uri="{FF2B5EF4-FFF2-40B4-BE49-F238E27FC236}">
                <a16:creationId xmlns:a16="http://schemas.microsoft.com/office/drawing/2014/main" id="{47093EBD-7B8B-4AB8-CCC6-A69A75683C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794" y="1232036"/>
            <a:ext cx="900215" cy="900215"/>
          </a:xfrm>
          <a:prstGeom prst="rect">
            <a:avLst/>
          </a:prstGeom>
        </p:spPr>
      </p:pic>
      <p:pic>
        <p:nvPicPr>
          <p:cNvPr id="30" name="Graphic 29" descr="Badge 3 with solid fill">
            <a:extLst>
              <a:ext uri="{FF2B5EF4-FFF2-40B4-BE49-F238E27FC236}">
                <a16:creationId xmlns:a16="http://schemas.microsoft.com/office/drawing/2014/main" id="{D392E5A0-6198-2FFA-A809-54B93E644A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203" y="4724544"/>
            <a:ext cx="901421" cy="901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8F202D1-D824-986F-63EA-954D6372EC43}"/>
              </a:ext>
            </a:extLst>
          </p:cNvPr>
          <p:cNvGrpSpPr/>
          <p:nvPr/>
        </p:nvGrpSpPr>
        <p:grpSpPr>
          <a:xfrm>
            <a:off x="410679" y="5440127"/>
            <a:ext cx="3606800" cy="1147993"/>
            <a:chOff x="4736192" y="2535064"/>
            <a:chExt cx="6464274" cy="172198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34EAF3-DBE7-61BD-C180-CB25367BD287}"/>
                </a:ext>
              </a:extLst>
            </p:cNvPr>
            <p:cNvSpPr/>
            <p:nvPr/>
          </p:nvSpPr>
          <p:spPr>
            <a:xfrm>
              <a:off x="4736192" y="2535064"/>
              <a:ext cx="6464274" cy="17219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5406DA-04BE-2F01-3280-CE1F14CCF9D4}"/>
                </a:ext>
              </a:extLst>
            </p:cNvPr>
            <p:cNvSpPr/>
            <p:nvPr/>
          </p:nvSpPr>
          <p:spPr>
            <a:xfrm>
              <a:off x="5227900" y="2672783"/>
              <a:ext cx="5900570" cy="144664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algn="ctr"/>
              <a:r>
                <a:rPr lang="en-US" sz="5867" b="1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a.</a:t>
              </a:r>
              <a:r>
                <a:rPr lang="en-US" sz="5867" b="1" dirty="0">
                  <a:ln w="0"/>
                  <a:solidFill>
                    <a:schemeClr val="accent2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 behind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0E3BFAD-360D-9D62-2A85-4D83159255EF}"/>
              </a:ext>
            </a:extLst>
          </p:cNvPr>
          <p:cNvSpPr/>
          <p:nvPr/>
        </p:nvSpPr>
        <p:spPr>
          <a:xfrm>
            <a:off x="4277829" y="5440127"/>
            <a:ext cx="3606800" cy="114799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51BB6C-1800-64E2-9F38-CE15BD266C5E}"/>
              </a:ext>
            </a:extLst>
          </p:cNvPr>
          <p:cNvSpPr/>
          <p:nvPr/>
        </p:nvSpPr>
        <p:spPr>
          <a:xfrm>
            <a:off x="4379429" y="547384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FF0000"/>
                </a:solidFill>
                <a:latin typeface="Abadi Extra Light" panose="020B0204020104020204" pitchFamily="34" charset="0"/>
              </a:rPr>
              <a:t>b. over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D5259C-2529-13FF-BA16-B996095E1A98}"/>
              </a:ext>
            </a:extLst>
          </p:cNvPr>
          <p:cNvSpPr/>
          <p:nvPr/>
        </p:nvSpPr>
        <p:spPr>
          <a:xfrm>
            <a:off x="8183079" y="5440127"/>
            <a:ext cx="3606800" cy="114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5A06-5842-82CD-707A-9A6F2E31B46A}"/>
              </a:ext>
            </a:extLst>
          </p:cNvPr>
          <p:cNvSpPr/>
          <p:nvPr/>
        </p:nvSpPr>
        <p:spPr>
          <a:xfrm>
            <a:off x="8284679" y="5473849"/>
            <a:ext cx="3292276" cy="96443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5867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c.</a:t>
            </a:r>
            <a:r>
              <a:rPr lang="en-US" sz="5867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 above</a:t>
            </a:r>
          </a:p>
        </p:txBody>
      </p:sp>
    </p:spTree>
    <p:extLst>
      <p:ext uri="{BB962C8B-B14F-4D97-AF65-F5344CB8AC3E}">
        <p14:creationId xmlns:p14="http://schemas.microsoft.com/office/powerpoint/2010/main" val="106658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82761" y="4693920"/>
            <a:ext cx="4876800" cy="216408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262354">
            <a:off x="-1286838" y="176208"/>
            <a:ext cx="3945275" cy="1444957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288036" y="4223109"/>
            <a:ext cx="1947672" cy="27432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243771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>
            <a:off x="7315200" y="-154693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2688347" y="-154693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0850495" y="1479909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31438" y="1108728"/>
            <a:ext cx="7053532" cy="5254881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2475590" y="888629"/>
            <a:ext cx="1677359" cy="1645491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9099739" y="1246017"/>
            <a:ext cx="1712266" cy="153408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8295459" y="1701431"/>
            <a:ext cx="817355" cy="103915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1700450" y="1948136"/>
            <a:ext cx="766857" cy="932349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9255"/>
            <a:ext cx="12211831" cy="659874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24486" y="1673636"/>
            <a:ext cx="9123196" cy="343176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7745510" y="70020"/>
            <a:ext cx="3193645" cy="106646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0" y="5207000"/>
            <a:ext cx="4876800" cy="2102104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-4218095" y="414982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-2384427" y="1035659"/>
            <a:ext cx="7109181" cy="408896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871015">
            <a:off x="6603684" y="744436"/>
            <a:ext cx="1949942" cy="651148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312400" y="4923993"/>
            <a:ext cx="2120235" cy="2721079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1845048" y="2101345"/>
            <a:ext cx="8292905" cy="141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200" dirty="0">
                <a:solidFill>
                  <a:srgbClr val="FFFF00"/>
                </a:solidFill>
                <a:latin typeface="Congenial Black" panose="02000503040000020004" pitchFamily="2" charset="0"/>
              </a:rPr>
              <a:t>3.</a:t>
            </a:r>
            <a:r>
              <a:rPr lang="en-US" sz="5867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chant.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0836761" y="1227632"/>
            <a:ext cx="1599732" cy="534201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28B66-0096-6CB8-EB07-B6E6373D7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4B9FF-30BF-3ADA-BA13-99E255F9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41"/>
            <a:ext cx="12192000" cy="687381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EB5825-4441-6BDF-B790-FE5CE4E867E4}"/>
              </a:ext>
            </a:extLst>
          </p:cNvPr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F7DB1BB-88F0-DED3-5A6B-BCDD7ED67F92}"/>
              </a:ext>
            </a:extLst>
          </p:cNvPr>
          <p:cNvSpPr txBox="1"/>
          <p:nvPr/>
        </p:nvSpPr>
        <p:spPr>
          <a:xfrm>
            <a:off x="2456068" y="189285"/>
            <a:ext cx="5544219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25DB235E-E903-CBD3-5BC5-224C6165DB48}"/>
              </a:ext>
            </a:extLst>
          </p:cNvPr>
          <p:cNvSpPr txBox="1"/>
          <p:nvPr/>
        </p:nvSpPr>
        <p:spPr>
          <a:xfrm>
            <a:off x="1976932" y="2608192"/>
            <a:ext cx="655746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photo?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03BA777-86FD-4AEB-166B-87C6200B1A56}"/>
              </a:ext>
            </a:extLst>
          </p:cNvPr>
          <p:cNvSpPr/>
          <p:nvPr/>
        </p:nvSpPr>
        <p:spPr>
          <a:xfrm rot="1616960" flipH="1">
            <a:off x="459960" y="-5259"/>
            <a:ext cx="1161838" cy="184560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7764606E-FA44-8DD0-89C2-D9A915D0AEA0}"/>
              </a:ext>
            </a:extLst>
          </p:cNvPr>
          <p:cNvSpPr txBox="1"/>
          <p:nvPr/>
        </p:nvSpPr>
        <p:spPr>
          <a:xfrm>
            <a:off x="1967100" y="3635220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532DD786-171F-C49E-0450-2B231108AF6E}"/>
              </a:ext>
            </a:extLst>
          </p:cNvPr>
          <p:cNvSpPr txBox="1"/>
          <p:nvPr/>
        </p:nvSpPr>
        <p:spPr>
          <a:xfrm>
            <a:off x="1967100" y="4556050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glue stick?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D75B5753-8EC2-7E38-9318-8549B1ACEB13}"/>
              </a:ext>
            </a:extLst>
          </p:cNvPr>
          <p:cNvSpPr txBox="1"/>
          <p:nvPr/>
        </p:nvSpPr>
        <p:spPr>
          <a:xfrm>
            <a:off x="1967100" y="5617354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beside the notebook.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93D9A-D74A-23C4-8FDE-76EA8A411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287" y="9361"/>
            <a:ext cx="4177859" cy="226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0BFCD-47FC-74CC-DC4C-21BE2C159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8A92E-6933-A8CB-2BC3-2A5D0DE6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41"/>
            <a:ext cx="12192000" cy="687381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7A65832A-5DE1-A4B5-0E04-5A128795F8CC}"/>
              </a:ext>
            </a:extLst>
          </p:cNvPr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8ACFDA0-E776-3FB8-0BBA-D0E9DFE3168B}"/>
              </a:ext>
            </a:extLst>
          </p:cNvPr>
          <p:cNvSpPr txBox="1"/>
          <p:nvPr/>
        </p:nvSpPr>
        <p:spPr>
          <a:xfrm>
            <a:off x="1862639" y="108309"/>
            <a:ext cx="5544219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71C87E5C-5792-B2A5-07ED-8119CC9BCE3A}"/>
              </a:ext>
            </a:extLst>
          </p:cNvPr>
          <p:cNvSpPr txBox="1"/>
          <p:nvPr/>
        </p:nvSpPr>
        <p:spPr>
          <a:xfrm>
            <a:off x="1594465" y="2608192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pictures?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E2765A0-E143-D993-BCEC-8521060B3769}"/>
              </a:ext>
            </a:extLst>
          </p:cNvPr>
          <p:cNvSpPr/>
          <p:nvPr/>
        </p:nvSpPr>
        <p:spPr>
          <a:xfrm rot="1616960" flipH="1">
            <a:off x="459960" y="-5259"/>
            <a:ext cx="1161838" cy="184560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E9AA0019-BB78-CB28-3A6A-B347F03C42A6}"/>
              </a:ext>
            </a:extLst>
          </p:cNvPr>
          <p:cNvSpPr txBox="1"/>
          <p:nvPr/>
        </p:nvSpPr>
        <p:spPr>
          <a:xfrm>
            <a:off x="1574801" y="3635220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267B1AA4-293F-63C4-EE40-3F73F9257042}"/>
              </a:ext>
            </a:extLst>
          </p:cNvPr>
          <p:cNvSpPr txBox="1"/>
          <p:nvPr/>
        </p:nvSpPr>
        <p:spPr>
          <a:xfrm>
            <a:off x="1574801" y="4556050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crayons.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4974E0E8-A668-89F4-4B1D-C931321CC1ED}"/>
              </a:ext>
            </a:extLst>
          </p:cNvPr>
          <p:cNvSpPr txBox="1"/>
          <p:nvPr/>
        </p:nvSpPr>
        <p:spPr>
          <a:xfrm>
            <a:off x="1574801" y="5617354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beside the pencil case.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0AC2C5-B5D5-3027-96C9-7AF7AD511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018" y="63274"/>
            <a:ext cx="4571782" cy="247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78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6F98DE-A6F6-83E2-5B42-B625CA59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-2309"/>
            <a:ext cx="12192000" cy="68738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250166" flipH="1">
            <a:off x="-225823" y="-322935"/>
            <a:ext cx="1170095" cy="1645124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9911197" y="28297"/>
            <a:ext cx="2704131" cy="1551495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252969" y="110558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98210" y="-212663"/>
            <a:ext cx="8294295" cy="1093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867" b="1" dirty="0">
                <a:solidFill>
                  <a:srgbClr val="FFFFFF"/>
                </a:solidFill>
                <a:latin typeface="StoryBook Rough"/>
              </a:rPr>
              <a:t>Look and point.</a:t>
            </a:r>
          </a:p>
        </p:txBody>
      </p:sp>
      <p:sp>
        <p:nvSpPr>
          <p:cNvPr id="8" name="Freeform 8"/>
          <p:cNvSpPr/>
          <p:nvPr/>
        </p:nvSpPr>
        <p:spPr>
          <a:xfrm>
            <a:off x="3105327" y="330127"/>
            <a:ext cx="717015" cy="679371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8210" y="5715000"/>
            <a:ext cx="522029" cy="1286349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0C585-FA33-4D0A-CA19-D9A604223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13" y="856006"/>
            <a:ext cx="5279798" cy="23514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D690C9-ABBD-0504-5D9B-DCF1B816C9F3}"/>
              </a:ext>
            </a:extLst>
          </p:cNvPr>
          <p:cNvSpPr/>
          <p:nvPr/>
        </p:nvSpPr>
        <p:spPr>
          <a:xfrm>
            <a:off x="108613" y="3223707"/>
            <a:ext cx="5774247" cy="3473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3334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CC2E69-C830-3086-C066-6A4E8B612D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5080" y="872218"/>
            <a:ext cx="5279798" cy="235148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B4AB53-71D6-F1EE-98AF-81637FD08888}"/>
              </a:ext>
            </a:extLst>
          </p:cNvPr>
          <p:cNvSpPr/>
          <p:nvPr/>
        </p:nvSpPr>
        <p:spPr>
          <a:xfrm>
            <a:off x="6309138" y="3223707"/>
            <a:ext cx="5774247" cy="3456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907"/>
            <a:ext cx="12192000" cy="68738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459960" y="-5259"/>
            <a:ext cx="1161838" cy="184560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9911197" y="28297"/>
            <a:ext cx="2704131" cy="1551495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3352800" y="135690"/>
            <a:ext cx="5544219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pic>
        <p:nvPicPr>
          <p:cNvPr id="3" name="Track 85">
            <a:hlinkClick r:id="" action="ppaction://media"/>
            <a:extLst>
              <a:ext uri="{FF2B5EF4-FFF2-40B4-BE49-F238E27FC236}">
                <a16:creationId xmlns:a16="http://schemas.microsoft.com/office/drawing/2014/main" id="{3E07CA8E-70D9-D882-E5BD-D228385B18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7" end="25220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3588" y="1854049"/>
            <a:ext cx="741892" cy="74189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E3FF99-C67D-FF2F-C912-4C73B2E91706}"/>
              </a:ext>
            </a:extLst>
          </p:cNvPr>
          <p:cNvSpPr/>
          <p:nvPr/>
        </p:nvSpPr>
        <p:spPr>
          <a:xfrm>
            <a:off x="1179286" y="2140421"/>
            <a:ext cx="7728619" cy="4130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47">
              <a:lnSpc>
                <a:spcPct val="150000"/>
              </a:lnSpc>
            </a:pPr>
            <a:r>
              <a:rPr lang="en-GB" sz="4667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</a:p>
          <a:p>
            <a:pPr marR="947">
              <a:lnSpc>
                <a:spcPct val="150000"/>
              </a:lnSpc>
            </a:pPr>
            <a:r>
              <a:rPr lang="en-GB" sz="4667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947">
              <a:lnSpc>
                <a:spcPct val="150000"/>
              </a:lnSpc>
            </a:pPr>
            <a:r>
              <a:rPr lang="en-GB" sz="4667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4667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767" y="2091637"/>
            <a:ext cx="1238035" cy="1238035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767" y="3152887"/>
            <a:ext cx="1202543" cy="1202543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233" y="4262076"/>
            <a:ext cx="1161024" cy="1161024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162" y="5287834"/>
            <a:ext cx="1161025" cy="116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2C5C8B-749E-CB05-17C5-3E20CCEAA7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1749" y="2413001"/>
            <a:ext cx="3628199" cy="35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37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3600" y="60198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1064" y="2260601"/>
            <a:ext cx="808105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u="sng" dirty="0">
                <a:ln w="0"/>
                <a:cs typeface="Arial" panose="020B0604020202020204" pitchFamily="34" charset="0"/>
              </a:rPr>
              <a:t>Game:</a:t>
            </a:r>
          </a:p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RING THE BELL!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907"/>
            <a:ext cx="12192000" cy="68738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395283" y="-64135"/>
            <a:ext cx="1139633" cy="161090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9911197" y="28297"/>
            <a:ext cx="2704131" cy="1551495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F816D8A1-8AB6-B37F-C770-260BCEB0A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13" end="3055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83588" y="1854049"/>
            <a:ext cx="741892" cy="7418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F6B54C-A2AB-C2F8-2B88-D33DB2118AAA}"/>
              </a:ext>
            </a:extLst>
          </p:cNvPr>
          <p:cNvSpPr/>
          <p:nvPr/>
        </p:nvSpPr>
        <p:spPr>
          <a:xfrm>
            <a:off x="863600" y="1994906"/>
            <a:ext cx="9136986" cy="426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4667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" y="1994907"/>
            <a:ext cx="1238035" cy="1238035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319" y="2980249"/>
            <a:ext cx="1202543" cy="1202543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563" y="3948841"/>
            <a:ext cx="1161024" cy="1161024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320" y="4917433"/>
            <a:ext cx="1161025" cy="116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F0F62-5694-0A2F-4CCE-AC76D2C740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1200" y="2108201"/>
            <a:ext cx="3550778" cy="35051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2800" y="135690"/>
            <a:ext cx="5544219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166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941"/>
            <a:ext cx="12192000" cy="687381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2456068" y="189285"/>
            <a:ext cx="5544219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1976932" y="2608192"/>
            <a:ext cx="655746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photo?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459960" y="-5259"/>
            <a:ext cx="1161838" cy="184560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1967100" y="3635220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1967100" y="4556050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is the glue stick?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1967100" y="5617354"/>
            <a:ext cx="6567301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It’s beside the notebook.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5C1F7-D4B8-0BAE-BEDA-B4D318B52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287" y="9361"/>
            <a:ext cx="4177859" cy="226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rack 85">
            <a:hlinkClick r:id="" action="ppaction://media"/>
            <a:extLst>
              <a:ext uri="{FF2B5EF4-FFF2-40B4-BE49-F238E27FC236}">
                <a16:creationId xmlns:a16="http://schemas.microsoft.com/office/drawing/2014/main" id="{415A4054-AC11-4A39-E2B1-D006E9B95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3" end="37206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2575800"/>
            <a:ext cx="741892" cy="741892"/>
          </a:xfrm>
          <a:prstGeom prst="rect">
            <a:avLst/>
          </a:prstGeom>
        </p:spPr>
      </p:pic>
      <p:pic>
        <p:nvPicPr>
          <p:cNvPr id="9" name="Track 85">
            <a:hlinkClick r:id="" action="ppaction://media"/>
            <a:extLst>
              <a:ext uri="{FF2B5EF4-FFF2-40B4-BE49-F238E27FC236}">
                <a16:creationId xmlns:a16="http://schemas.microsoft.com/office/drawing/2014/main" id="{A42F0E68-EC45-E589-8F73-9E980E7EA8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6" end="331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3540309"/>
            <a:ext cx="741892" cy="741892"/>
          </a:xfrm>
          <a:prstGeom prst="rect">
            <a:avLst/>
          </a:prstGeom>
        </p:spPr>
      </p:pic>
      <p:pic>
        <p:nvPicPr>
          <p:cNvPr id="12" name="Track 85">
            <a:hlinkClick r:id="" action="ppaction://media"/>
            <a:extLst>
              <a:ext uri="{FF2B5EF4-FFF2-40B4-BE49-F238E27FC236}">
                <a16:creationId xmlns:a16="http://schemas.microsoft.com/office/drawing/2014/main" id="{98A57E20-7AC9-57A5-B316-6322BFB75F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4" end="2931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4543760"/>
            <a:ext cx="741892" cy="741892"/>
          </a:xfrm>
          <a:prstGeom prst="rect">
            <a:avLst/>
          </a:prstGeom>
        </p:spPr>
      </p:pic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3A6BEC66-87D6-60FB-AD45-7BCD49C59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19" end="25312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5617353"/>
            <a:ext cx="741892" cy="7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941"/>
            <a:ext cx="12192000" cy="687381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1379201" y="6129204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1862639" y="108309"/>
            <a:ext cx="5544219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1594465" y="2608192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pictures?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459960" y="-5259"/>
            <a:ext cx="1161838" cy="184560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1574801" y="3635220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above the table.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1574801" y="4556050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crayons.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1574801" y="5617354"/>
            <a:ext cx="8266299" cy="677108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beside the pencil case.</a:t>
            </a:r>
          </a:p>
        </p:txBody>
      </p:sp>
      <p:pic>
        <p:nvPicPr>
          <p:cNvPr id="16" name="Track 85">
            <a:hlinkClick r:id="" action="ppaction://media"/>
            <a:extLst>
              <a:ext uri="{FF2B5EF4-FFF2-40B4-BE49-F238E27FC236}">
                <a16:creationId xmlns:a16="http://schemas.microsoft.com/office/drawing/2014/main" id="{3A6BEC66-87D6-60FB-AD45-7BCD49C59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19" end="25312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4400" y="2575800"/>
            <a:ext cx="741892" cy="741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B93034-A4FC-DEF2-B8C6-BD804E238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7018" y="63274"/>
            <a:ext cx="4571782" cy="247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2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6F98DE-A6F6-83E2-5B42-B625CA59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907"/>
            <a:ext cx="12192000" cy="68738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250166" flipH="1">
            <a:off x="-225823" y="-322935"/>
            <a:ext cx="1170095" cy="1645124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flipH="1">
            <a:off x="9911196" y="28297"/>
            <a:ext cx="1874404" cy="555904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111401" y="43777"/>
            <a:ext cx="702399" cy="665523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3724601" y="-299686"/>
            <a:ext cx="4768172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5334" b="1" dirty="0">
                <a:solidFill>
                  <a:srgbClr val="FFFFFF"/>
                </a:solidFill>
                <a:latin typeface="StoryBook Rough"/>
              </a:rPr>
              <a:t>Sing and clap.</a:t>
            </a:r>
          </a:p>
        </p:txBody>
      </p:sp>
      <p:sp>
        <p:nvSpPr>
          <p:cNvPr id="8" name="Freeform 8"/>
          <p:cNvSpPr/>
          <p:nvPr/>
        </p:nvSpPr>
        <p:spPr>
          <a:xfrm>
            <a:off x="3284505" y="41182"/>
            <a:ext cx="717015" cy="679371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98210" y="5715000"/>
            <a:ext cx="522029" cy="1286349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" name="Track 85">
            <a:hlinkClick r:id="" action="ppaction://media"/>
            <a:extLst>
              <a:ext uri="{FF2B5EF4-FFF2-40B4-BE49-F238E27FC236}">
                <a16:creationId xmlns:a16="http://schemas.microsoft.com/office/drawing/2014/main" id="{E9D6A678-E679-9984-058A-6E6465D1E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7" end="0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3588" y="1854049"/>
            <a:ext cx="741892" cy="741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CB05B-7E47-4752-4819-D86EEB9A0B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99" y="804894"/>
            <a:ext cx="4849191" cy="22177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2FA9CE-FEAE-0D6F-9CB5-82CBD1583FAB}"/>
              </a:ext>
            </a:extLst>
          </p:cNvPr>
          <p:cNvSpPr/>
          <p:nvPr/>
        </p:nvSpPr>
        <p:spPr>
          <a:xfrm>
            <a:off x="108614" y="3076892"/>
            <a:ext cx="5878772" cy="3620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3334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592AB-597D-049B-5D64-0E83B339AA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11028" y="802286"/>
            <a:ext cx="4768172" cy="221770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672CFE-8D8A-EDED-4A0C-6AEA1DAF5F08}"/>
              </a:ext>
            </a:extLst>
          </p:cNvPr>
          <p:cNvSpPr/>
          <p:nvPr/>
        </p:nvSpPr>
        <p:spPr>
          <a:xfrm>
            <a:off x="6096000" y="3019993"/>
            <a:ext cx="5987386" cy="3677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</a:t>
            </a:r>
          </a:p>
          <a:p>
            <a:r>
              <a:rPr lang="en-GB" sz="3000" dirty="0">
                <a:solidFill>
                  <a:srgbClr val="373535"/>
                </a:solidFill>
                <a:latin typeface="Comic Sans MS" panose="030F0702030302020204" pitchFamily="66" charset="0"/>
              </a:rPr>
              <a:t>They’re beside the pencil case.</a:t>
            </a:r>
          </a:p>
        </p:txBody>
      </p:sp>
    </p:spTree>
    <p:extLst>
      <p:ext uri="{BB962C8B-B14F-4D97-AF65-F5344CB8AC3E}">
        <p14:creationId xmlns:p14="http://schemas.microsoft.com/office/powerpoint/2010/main" val="1025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82761" y="4693920"/>
            <a:ext cx="4876800" cy="216408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262354">
            <a:off x="-1286838" y="176208"/>
            <a:ext cx="3945275" cy="1444957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288036" y="4223109"/>
            <a:ext cx="1947672" cy="27432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243771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>
            <a:off x="7315200" y="-154693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2688347" y="-154693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0850495" y="1479909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31438" y="1108728"/>
            <a:ext cx="7053532" cy="5254881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2475590" y="888629"/>
            <a:ext cx="1677359" cy="1645491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9099739" y="1246017"/>
            <a:ext cx="1712266" cy="153408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8295459" y="1701431"/>
            <a:ext cx="817355" cy="103915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1700450" y="1948136"/>
            <a:ext cx="766857" cy="932349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g3.jpg">
            <a:extLst>
              <a:ext uri="{FF2B5EF4-FFF2-40B4-BE49-F238E27FC236}">
                <a16:creationId xmlns:a16="http://schemas.microsoft.com/office/drawing/2014/main" id="{8F9F2BD8-5ABA-667A-EF3F-54F0C108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" y="79521"/>
            <a:ext cx="10868297" cy="6543347"/>
          </a:xfrm>
          <a:prstGeom prst="rect">
            <a:avLst/>
          </a:prstGeom>
          <a:solidFill>
            <a:srgbClr val="99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820D83-8884-7F15-13ED-B344F1C3BA6C}"/>
              </a:ext>
            </a:extLst>
          </p:cNvPr>
          <p:cNvSpPr/>
          <p:nvPr/>
        </p:nvSpPr>
        <p:spPr>
          <a:xfrm>
            <a:off x="1524000" y="1943108"/>
            <a:ext cx="914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5995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1C123-9F97-7861-2941-E6DBC9B1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g3.jpg">
            <a:extLst>
              <a:ext uri="{FF2B5EF4-FFF2-40B4-BE49-F238E27FC236}">
                <a16:creationId xmlns:a16="http://schemas.microsoft.com/office/drawing/2014/main" id="{1083AA32-B693-E594-E812-05CA40F4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" y="79521"/>
            <a:ext cx="10868297" cy="6543347"/>
          </a:xfrm>
          <a:prstGeom prst="rect">
            <a:avLst/>
          </a:prstGeom>
          <a:solidFill>
            <a:srgbClr val="99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7A55FB-1DEC-649C-52C6-FC52020C1FB0}"/>
              </a:ext>
            </a:extLst>
          </p:cNvPr>
          <p:cNvSpPr/>
          <p:nvPr/>
        </p:nvSpPr>
        <p:spPr>
          <a:xfrm>
            <a:off x="627017" y="1943108"/>
            <a:ext cx="108682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PASSING BALL</a:t>
            </a:r>
          </a:p>
        </p:txBody>
      </p:sp>
    </p:spTree>
    <p:extLst>
      <p:ext uri="{BB962C8B-B14F-4D97-AF65-F5344CB8AC3E}">
        <p14:creationId xmlns:p14="http://schemas.microsoft.com/office/powerpoint/2010/main" val="8418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060443" y="154444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406400" y="288450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585200" y="195059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558603" y="1031272"/>
            <a:ext cx="9139956" cy="5280241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346068" y="5089039"/>
            <a:ext cx="3269261" cy="191400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5542779" y="1898960"/>
            <a:ext cx="4406672" cy="2025972"/>
          </a:xfrm>
          <a:custGeom>
            <a:avLst/>
            <a:gdLst/>
            <a:ahLst/>
            <a:cxnLst/>
            <a:rect l="l" t="t" r="r" b="b"/>
            <a:pathLst>
              <a:path w="4194816" h="2611273">
                <a:moveTo>
                  <a:pt x="0" y="0"/>
                </a:moveTo>
                <a:lnTo>
                  <a:pt x="4194817" y="0"/>
                </a:lnTo>
                <a:lnTo>
                  <a:pt x="4194817" y="2611273"/>
                </a:lnTo>
                <a:lnTo>
                  <a:pt x="0" y="26112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 rot="-3957344">
            <a:off x="3808642" y="2450144"/>
            <a:ext cx="2140883" cy="659070"/>
          </a:xfrm>
          <a:custGeom>
            <a:avLst/>
            <a:gdLst/>
            <a:ahLst/>
            <a:cxnLst/>
            <a:rect l="l" t="t" r="r" b="b"/>
            <a:pathLst>
              <a:path w="2393225" h="635293">
                <a:moveTo>
                  <a:pt x="0" y="0"/>
                </a:moveTo>
                <a:lnTo>
                  <a:pt x="2393225" y="0"/>
                </a:lnTo>
                <a:lnTo>
                  <a:pt x="2393225" y="635293"/>
                </a:lnTo>
                <a:lnTo>
                  <a:pt x="0" y="635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18232" y="4484346"/>
            <a:ext cx="1176745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crayon is beside </a:t>
            </a:r>
          </a:p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pencil case.</a:t>
            </a:r>
          </a:p>
        </p:txBody>
      </p:sp>
      <p:pic>
        <p:nvPicPr>
          <p:cNvPr id="22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sp>
        <p:nvSpPr>
          <p:cNvPr id="23" name="Right Arrow 22"/>
          <p:cNvSpPr/>
          <p:nvPr/>
        </p:nvSpPr>
        <p:spPr>
          <a:xfrm rot="2346669">
            <a:off x="3586328" y="1713079"/>
            <a:ext cx="1016466" cy="3263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114711" y="99100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406400" y="104326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954022" y="223249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94090" y="819814"/>
            <a:ext cx="9139956" cy="5365260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173665" y="4966163"/>
            <a:ext cx="3269261" cy="191400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3345074" y="3353476"/>
            <a:ext cx="5865796" cy="1912170"/>
          </a:xfrm>
          <a:custGeom>
            <a:avLst/>
            <a:gdLst/>
            <a:ahLst/>
            <a:cxnLst/>
            <a:rect l="l" t="t" r="r" b="b"/>
            <a:pathLst>
              <a:path w="8798694" h="1902718">
                <a:moveTo>
                  <a:pt x="0" y="0"/>
                </a:moveTo>
                <a:lnTo>
                  <a:pt x="8798694" y="0"/>
                </a:lnTo>
                <a:lnTo>
                  <a:pt x="8798694" y="1902718"/>
                </a:lnTo>
                <a:lnTo>
                  <a:pt x="0" y="19027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4413219" y="1585748"/>
            <a:ext cx="3795920" cy="1561173"/>
          </a:xfrm>
          <a:custGeom>
            <a:avLst/>
            <a:gdLst/>
            <a:ahLst/>
            <a:cxnLst/>
            <a:rect l="l" t="t" r="r" b="b"/>
            <a:pathLst>
              <a:path w="2630792" h="1683707">
                <a:moveTo>
                  <a:pt x="0" y="0"/>
                </a:moveTo>
                <a:lnTo>
                  <a:pt x="2630793" y="0"/>
                </a:lnTo>
                <a:lnTo>
                  <a:pt x="2630793" y="1683707"/>
                </a:lnTo>
                <a:lnTo>
                  <a:pt x="0" y="16837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2243669" y="5472202"/>
            <a:ext cx="859684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map is above the bookcase.</a:t>
            </a:r>
          </a:p>
        </p:txBody>
      </p:sp>
      <p:sp>
        <p:nvSpPr>
          <p:cNvPr id="22" name="Right Arrow 21"/>
          <p:cNvSpPr/>
          <p:nvPr/>
        </p:nvSpPr>
        <p:spPr>
          <a:xfrm rot="1120959">
            <a:off x="3295383" y="1634464"/>
            <a:ext cx="1016466" cy="3263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313490" y="398437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433204" y="26279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857416" y="621991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27200" y="1170284"/>
            <a:ext cx="9139956" cy="5092277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78895" y="5915495"/>
            <a:ext cx="2195421" cy="83397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1893921" y="2552093"/>
            <a:ext cx="2349461" cy="3146838"/>
          </a:xfrm>
          <a:custGeom>
            <a:avLst/>
            <a:gdLst/>
            <a:ahLst/>
            <a:cxnLst/>
            <a:rect l="l" t="t" r="r" b="b"/>
            <a:pathLst>
              <a:path w="3036386" h="3500157">
                <a:moveTo>
                  <a:pt x="0" y="0"/>
                </a:moveTo>
                <a:lnTo>
                  <a:pt x="3036386" y="0"/>
                </a:lnTo>
                <a:lnTo>
                  <a:pt x="3036386" y="3500157"/>
                </a:lnTo>
                <a:lnTo>
                  <a:pt x="0" y="3500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4197430" y="3866486"/>
            <a:ext cx="1104893" cy="1496621"/>
          </a:xfrm>
          <a:custGeom>
            <a:avLst/>
            <a:gdLst/>
            <a:ahLst/>
            <a:cxnLst/>
            <a:rect l="l" t="t" r="r" b="b"/>
            <a:pathLst>
              <a:path w="1014772" h="1342779">
                <a:moveTo>
                  <a:pt x="0" y="0"/>
                </a:moveTo>
                <a:lnTo>
                  <a:pt x="1014772" y="0"/>
                </a:lnTo>
                <a:lnTo>
                  <a:pt x="1014772" y="1342779"/>
                </a:lnTo>
                <a:lnTo>
                  <a:pt x="0" y="13427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5745558" y="1833947"/>
            <a:ext cx="4732603" cy="1436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cat is beside the chair.</a:t>
            </a:r>
          </a:p>
        </p:txBody>
      </p:sp>
      <p:sp>
        <p:nvSpPr>
          <p:cNvPr id="22" name="Right Arrow 21"/>
          <p:cNvSpPr/>
          <p:nvPr/>
        </p:nvSpPr>
        <p:spPr>
          <a:xfrm rot="9162120">
            <a:off x="5238802" y="3997643"/>
            <a:ext cx="802777" cy="25573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128137" y="-226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146468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c.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5719" y="83273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124224"/>
            <a:ext cx="6382824" cy="3997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304876" y="2737312"/>
            <a:ext cx="3159924" cy="859444"/>
            <a:chOff x="10324351" y="3553603"/>
            <a:chExt cx="7222552" cy="19608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24351" y="3568976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06052" y="3553603"/>
              <a:ext cx="5819780" cy="189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0717" y="3808245"/>
            <a:ext cx="3184083" cy="883642"/>
            <a:chOff x="10341548" y="3536401"/>
            <a:chExt cx="7222552" cy="201698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584942" y="3656567"/>
              <a:ext cx="6626811" cy="189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beside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264404" y="4790341"/>
            <a:ext cx="3184083" cy="913199"/>
            <a:chOff x="10341548" y="3296301"/>
            <a:chExt cx="7222552" cy="222020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831843" y="3296301"/>
              <a:ext cx="5819780" cy="222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5334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under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86430" y="1217402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map is _______ the board.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25015-ED6C-CC48-3C8E-759C344570E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095" t="6146" r="6249" b="4734"/>
          <a:stretch/>
        </p:blipFill>
        <p:spPr>
          <a:xfrm>
            <a:off x="922052" y="2547431"/>
            <a:ext cx="5830881" cy="350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703716" y="5975299"/>
            <a:ext cx="2129923" cy="1235164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8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176845" y="174422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84601" y="201194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0040046" y="251617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86778" y="660822"/>
            <a:ext cx="9139956" cy="5580530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173665" y="4966163"/>
            <a:ext cx="3269261" cy="191400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4200272" y="1278461"/>
            <a:ext cx="4486529" cy="3971255"/>
          </a:xfrm>
          <a:custGeom>
            <a:avLst/>
            <a:gdLst/>
            <a:ahLst/>
            <a:cxnLst/>
            <a:rect l="l" t="t" r="r" b="b"/>
            <a:pathLst>
              <a:path w="4191045" h="3808612">
                <a:moveTo>
                  <a:pt x="0" y="0"/>
                </a:moveTo>
                <a:lnTo>
                  <a:pt x="4191045" y="0"/>
                </a:lnTo>
                <a:lnTo>
                  <a:pt x="4191045" y="3808612"/>
                </a:lnTo>
                <a:lnTo>
                  <a:pt x="0" y="3808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6356756" y="4241800"/>
            <a:ext cx="1060044" cy="942143"/>
          </a:xfrm>
          <a:custGeom>
            <a:avLst/>
            <a:gdLst/>
            <a:ahLst/>
            <a:cxnLst/>
            <a:rect l="l" t="t" r="r" b="b"/>
            <a:pathLst>
              <a:path w="1447450" h="1058448">
                <a:moveTo>
                  <a:pt x="0" y="0"/>
                </a:moveTo>
                <a:lnTo>
                  <a:pt x="1447450" y="0"/>
                </a:lnTo>
                <a:lnTo>
                  <a:pt x="1447450" y="1058448"/>
                </a:lnTo>
                <a:lnTo>
                  <a:pt x="0" y="10584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2934722" y="5430519"/>
            <a:ext cx="723374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bike is under the tree.</a:t>
            </a:r>
          </a:p>
        </p:txBody>
      </p:sp>
      <p:sp>
        <p:nvSpPr>
          <p:cNvPr id="22" name="Right Arrow 21"/>
          <p:cNvSpPr/>
          <p:nvPr/>
        </p:nvSpPr>
        <p:spPr>
          <a:xfrm rot="9620460">
            <a:off x="7378652" y="4320608"/>
            <a:ext cx="942565" cy="343761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512447" y="374692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3306249" y="621991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857416" y="621991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41201" y="1031196"/>
            <a:ext cx="9139956" cy="5210157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21851" y="5400880"/>
            <a:ext cx="2690880" cy="140983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3499055" y="2892318"/>
            <a:ext cx="4934155" cy="2291625"/>
          </a:xfrm>
          <a:custGeom>
            <a:avLst/>
            <a:gdLst/>
            <a:ahLst/>
            <a:cxnLst/>
            <a:rect l="l" t="t" r="r" b="b"/>
            <a:pathLst>
              <a:path w="6366089" h="2801079">
                <a:moveTo>
                  <a:pt x="0" y="0"/>
                </a:moveTo>
                <a:lnTo>
                  <a:pt x="6366089" y="0"/>
                </a:lnTo>
                <a:lnTo>
                  <a:pt x="6366089" y="2801079"/>
                </a:lnTo>
                <a:lnTo>
                  <a:pt x="0" y="28010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8569533" y="1794142"/>
            <a:ext cx="879267" cy="3389801"/>
          </a:xfrm>
          <a:custGeom>
            <a:avLst/>
            <a:gdLst/>
            <a:ahLst/>
            <a:cxnLst/>
            <a:rect l="l" t="t" r="r" b="b"/>
            <a:pathLst>
              <a:path w="1248922" h="3633227">
                <a:moveTo>
                  <a:pt x="0" y="0"/>
                </a:moveTo>
                <a:lnTo>
                  <a:pt x="1248922" y="0"/>
                </a:lnTo>
                <a:lnTo>
                  <a:pt x="1248922" y="3633227"/>
                </a:lnTo>
                <a:lnTo>
                  <a:pt x="0" y="36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2590746" y="5502661"/>
            <a:ext cx="79217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lamp is beside the sofa.</a:t>
            </a:r>
          </a:p>
        </p:txBody>
      </p:sp>
      <p:sp>
        <p:nvSpPr>
          <p:cNvPr id="22" name="Right Arrow 21"/>
          <p:cNvSpPr/>
          <p:nvPr/>
        </p:nvSpPr>
        <p:spPr>
          <a:xfrm rot="13231521">
            <a:off x="9387750" y="2871549"/>
            <a:ext cx="1016466" cy="3263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" name="Graphic 8" descr="Arrow: Horizontal U-turn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457834" y="180685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3441129" y="758356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857416" y="621991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41201" y="892173"/>
            <a:ext cx="9139956" cy="5349180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173665" y="4966163"/>
            <a:ext cx="3269261" cy="191400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4811942" y="1550787"/>
            <a:ext cx="3833466" cy="3190285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3441129" y="5317090"/>
            <a:ext cx="726440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7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cat is under the box.</a:t>
            </a:r>
          </a:p>
        </p:txBody>
      </p:sp>
      <p:sp>
        <p:nvSpPr>
          <p:cNvPr id="21" name="Right Arrow 20"/>
          <p:cNvSpPr/>
          <p:nvPr/>
        </p:nvSpPr>
        <p:spPr>
          <a:xfrm rot="20793429">
            <a:off x="4023472" y="3690249"/>
            <a:ext cx="1016466" cy="3263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Graphic 8" descr="Arrow: Horizontal U-turn with solid fill">
            <a:hlinkClick r:id="rId19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94761" y="1405874"/>
            <a:ext cx="2599317" cy="1006645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114711" y="5183943"/>
            <a:ext cx="670975" cy="1057410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6782">
            <a:off x="-1178561" y="6051364"/>
            <a:ext cx="6844462" cy="2327117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568958">
            <a:off x="5457202" y="6144863"/>
            <a:ext cx="7314125" cy="2486803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51597" y="228294"/>
            <a:ext cx="546707" cy="530803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210871" y="1035045"/>
            <a:ext cx="2574815" cy="997156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161393" y="438220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116159" y="2892318"/>
            <a:ext cx="344807" cy="343553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3150394" y="706288"/>
            <a:ext cx="385612" cy="384210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8857416" y="621991"/>
            <a:ext cx="256849" cy="255915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Group 14"/>
          <p:cNvGrpSpPr/>
          <p:nvPr/>
        </p:nvGrpSpPr>
        <p:grpSpPr>
          <a:xfrm>
            <a:off x="1741201" y="1253320"/>
            <a:ext cx="9139956" cy="4988033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244829" y="5608173"/>
            <a:ext cx="2239870" cy="1150001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478161" y="5559357"/>
            <a:ext cx="636551" cy="100315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2409371" y="2849645"/>
            <a:ext cx="3040717" cy="3211291"/>
          </a:xfrm>
          <a:custGeom>
            <a:avLst/>
            <a:gdLst/>
            <a:ahLst/>
            <a:cxnLst/>
            <a:rect l="l" t="t" r="r" b="b"/>
            <a:pathLst>
              <a:path w="4561076" h="4566784">
                <a:moveTo>
                  <a:pt x="0" y="0"/>
                </a:moveTo>
                <a:lnTo>
                  <a:pt x="4561075" y="0"/>
                </a:lnTo>
                <a:lnTo>
                  <a:pt x="4561075" y="4566784"/>
                </a:lnTo>
                <a:lnTo>
                  <a:pt x="0" y="45667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606628" y="4049962"/>
            <a:ext cx="470448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2"/>
              </a:lnSpc>
              <a:spcBef>
                <a:spcPct val="0"/>
              </a:spcBef>
            </a:pPr>
            <a:r>
              <a:rPr lang="en-US" sz="4667" dirty="0">
                <a:solidFill>
                  <a:srgbClr val="FFFEF7"/>
                </a:solidFill>
                <a:latin typeface="Hero"/>
              </a:rPr>
              <a:t>The books are in the school bag.</a:t>
            </a:r>
          </a:p>
        </p:txBody>
      </p:sp>
      <p:sp>
        <p:nvSpPr>
          <p:cNvPr id="21" name="Right Arrow 20"/>
          <p:cNvSpPr/>
          <p:nvPr/>
        </p:nvSpPr>
        <p:spPr>
          <a:xfrm rot="9823752">
            <a:off x="5475458" y="3120755"/>
            <a:ext cx="1016466" cy="32639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Graphic 8" descr="Arrow: Horizontal U-turn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78045" y="5344009"/>
            <a:ext cx="1168400" cy="1168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19C9-31D6-268E-1AC8-67B5210A4B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8308-34D5-7FD2-6D49-8B6375D7B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9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1388-EADE-EE5F-1973-C3D88925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C807-2812-A4AD-95ED-821260DFE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885987" y="-6703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0890" y="151973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3619008" cy="900024"/>
            <a:chOff x="10341549" y="3536401"/>
            <a:chExt cx="6862471" cy="205348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9" y="3536401"/>
              <a:ext cx="6586460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0" y="3693892"/>
              <a:ext cx="6586460" cy="189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glue stick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3" y="3791448"/>
            <a:ext cx="3671659" cy="856805"/>
            <a:chOff x="10341548" y="3497494"/>
            <a:chExt cx="7222552" cy="198443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492823" y="3497494"/>
              <a:ext cx="6832653" cy="192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set square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124332" y="4733779"/>
            <a:ext cx="3820194" cy="830997"/>
            <a:chOff x="9932134" y="3442212"/>
            <a:chExt cx="6688574" cy="236727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449155" y="3568335"/>
              <a:ext cx="5713902" cy="19455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9932134" y="3442212"/>
              <a:ext cx="6688574" cy="2367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pencil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_______is this? - It’s Nam’s.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FE04133F-87E7-6ED6-FB5A-4C077169052E}"/>
              </a:ext>
            </a:extLst>
          </p:cNvPr>
          <p:cNvSpPr/>
          <p:nvPr/>
        </p:nvSpPr>
        <p:spPr>
          <a:xfrm rot="20223610">
            <a:off x="3078968" y="2799351"/>
            <a:ext cx="853889" cy="2865612"/>
          </a:xfrm>
          <a:custGeom>
            <a:avLst/>
            <a:gdLst/>
            <a:ahLst/>
            <a:cxnLst/>
            <a:rect l="l" t="t" r="r" b="b"/>
            <a:pathLst>
              <a:path w="755812" h="3023247">
                <a:moveTo>
                  <a:pt x="0" y="0"/>
                </a:moveTo>
                <a:lnTo>
                  <a:pt x="755812" y="0"/>
                </a:lnTo>
                <a:lnTo>
                  <a:pt x="755812" y="3023247"/>
                </a:lnTo>
                <a:lnTo>
                  <a:pt x="0" y="30232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035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7787" y="170282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2438397" cy="870122"/>
            <a:chOff x="10341548" y="3536401"/>
            <a:chExt cx="7222552" cy="198525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445458" y="3625668"/>
              <a:ext cx="6890114" cy="189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book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4" y="3808246"/>
            <a:ext cx="2673346" cy="1616196"/>
            <a:chOff x="10341548" y="3536401"/>
            <a:chExt cx="7222552" cy="374324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89545" y="3644182"/>
              <a:ext cx="6647106" cy="363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crayon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313093" y="4834115"/>
            <a:ext cx="2429507" cy="853816"/>
            <a:chOff x="10311217" y="3406097"/>
            <a:chExt cx="7252883" cy="20758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311217" y="3406097"/>
              <a:ext cx="6950475" cy="2020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map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 is this? - It’s Bill’s.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F287BE2D-4B54-9B78-7812-87F11D96945A}"/>
              </a:ext>
            </a:extLst>
          </p:cNvPr>
          <p:cNvSpPr/>
          <p:nvPr/>
        </p:nvSpPr>
        <p:spPr>
          <a:xfrm rot="1891732">
            <a:off x="3197479" y="2651513"/>
            <a:ext cx="862855" cy="2952483"/>
          </a:xfrm>
          <a:custGeom>
            <a:avLst/>
            <a:gdLst/>
            <a:ahLst/>
            <a:cxnLst/>
            <a:rect l="l" t="t" r="r" b="b"/>
            <a:pathLst>
              <a:path w="552644" h="2348736">
                <a:moveTo>
                  <a:pt x="0" y="0"/>
                </a:moveTo>
                <a:lnTo>
                  <a:pt x="552644" y="0"/>
                </a:lnTo>
                <a:lnTo>
                  <a:pt x="552644" y="2348736"/>
                </a:lnTo>
                <a:lnTo>
                  <a:pt x="0" y="23487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859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7787" y="208847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199211" y="2773524"/>
            <a:ext cx="3522957" cy="1601436"/>
            <a:chOff x="10212813" y="3628605"/>
            <a:chExt cx="6929415" cy="32903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212813" y="3628605"/>
              <a:ext cx="6684658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3"/>
              <a:ext cx="6524666" cy="3225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in front of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6936332" y="3886085"/>
            <a:ext cx="2669837" cy="873062"/>
            <a:chOff x="9677180" y="3536401"/>
            <a:chExt cx="5819781" cy="202208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7" y="3536401"/>
              <a:ext cx="4632236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9677180" y="3633827"/>
              <a:ext cx="5819781" cy="192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over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095793" y="4889098"/>
            <a:ext cx="2735143" cy="918141"/>
            <a:chOff x="10036167" y="3536401"/>
            <a:chExt cx="5819781" cy="223221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9" y="3536401"/>
              <a:ext cx="5514399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036167" y="3548416"/>
              <a:ext cx="5819781" cy="222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 c. </a:t>
              </a:r>
              <a:r>
                <a:rPr lang="en-US" sz="5334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above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856490" y="1276291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photo is _______ the table.</a:t>
            </a:r>
          </a:p>
        </p:txBody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AC85A02D-054B-61B7-AD34-8C1E4DE94F8E}"/>
              </a:ext>
            </a:extLst>
          </p:cNvPr>
          <p:cNvSpPr/>
          <p:nvPr/>
        </p:nvSpPr>
        <p:spPr>
          <a:xfrm>
            <a:off x="1933009" y="3851309"/>
            <a:ext cx="3440703" cy="1819272"/>
          </a:xfrm>
          <a:custGeom>
            <a:avLst/>
            <a:gdLst/>
            <a:ahLst/>
            <a:cxnLst/>
            <a:rect l="l" t="t" r="r" b="b"/>
            <a:pathLst>
              <a:path w="5161055" h="2728908">
                <a:moveTo>
                  <a:pt x="0" y="0"/>
                </a:moveTo>
                <a:lnTo>
                  <a:pt x="5161055" y="0"/>
                </a:lnTo>
                <a:lnTo>
                  <a:pt x="5161055" y="2728908"/>
                </a:lnTo>
                <a:lnTo>
                  <a:pt x="0" y="27289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3E5EF-1B25-FCFF-8F86-12E2A18168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0400" y="2559859"/>
            <a:ext cx="1117600" cy="121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1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82761" y="4693920"/>
            <a:ext cx="4876800" cy="216408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262354">
            <a:off x="-1286838" y="176208"/>
            <a:ext cx="3945275" cy="1444957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288036" y="4223109"/>
            <a:ext cx="1947672" cy="27432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243771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7" name="Freeform 7"/>
          <p:cNvSpPr/>
          <p:nvPr/>
        </p:nvSpPr>
        <p:spPr>
          <a:xfrm>
            <a:off x="6865941" y="-287892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754776" y="-139414"/>
            <a:ext cx="4876800" cy="143256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0850495" y="1479909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31438" y="1108728"/>
            <a:ext cx="7053532" cy="5254881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2475590" y="888629"/>
            <a:ext cx="1677359" cy="1645491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9099739" y="1246017"/>
            <a:ext cx="1712266" cy="153408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8295459" y="1701431"/>
            <a:ext cx="817355" cy="103915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1700450" y="1948136"/>
            <a:ext cx="766857" cy="932349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5473" y="456892"/>
            <a:ext cx="10161055" cy="5944217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2559894" y="899666"/>
            <a:ext cx="7175331" cy="155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0"/>
              </a:lnSpc>
            </a:pPr>
            <a:r>
              <a:rPr lang="en-US" sz="5867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301724" y="2280156"/>
            <a:ext cx="1951821" cy="500376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814579">
            <a:off x="10017329" y="1446523"/>
            <a:ext cx="644447" cy="923938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6"/>
          <p:cNvSpPr/>
          <p:nvPr/>
        </p:nvSpPr>
        <p:spPr>
          <a:xfrm>
            <a:off x="88707" y="-120317"/>
            <a:ext cx="4876800" cy="1383792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965507" y="-120317"/>
            <a:ext cx="4876800" cy="1383792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699131" y="0"/>
            <a:ext cx="4876800" cy="1383792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9488897">
            <a:off x="10683804" y="4876636"/>
            <a:ext cx="1427817" cy="1799396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200831" y="4808370"/>
            <a:ext cx="2170509" cy="1815088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996423" y="2088749"/>
            <a:ext cx="10312399" cy="158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00"/>
              </a:lnSpc>
            </a:pPr>
            <a:r>
              <a:rPr lang="en-US" sz="6667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1313234" y="3369583"/>
            <a:ext cx="9086991" cy="1615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00"/>
              </a:lnSpc>
            </a:pPr>
            <a:r>
              <a:rPr lang="en-US" sz="7667" dirty="0">
                <a:solidFill>
                  <a:schemeClr val="bg1"/>
                </a:solidFill>
                <a:latin typeface="MTD Anydore" panose="02000500000000000000" pitchFamily="50" charset="0"/>
              </a:rPr>
              <a:t>Lesson 3 – Part 1.2.3</a:t>
            </a:r>
          </a:p>
        </p:txBody>
      </p:sp>
      <p:pic>
        <p:nvPicPr>
          <p:cNvPr id="13" name="Track 84">
            <a:hlinkClick r:id="" action="ppaction://media"/>
            <a:extLst>
              <a:ext uri="{FF2B5EF4-FFF2-40B4-BE49-F238E27FC236}">
                <a16:creationId xmlns:a16="http://schemas.microsoft.com/office/drawing/2014/main" id="{7D4DD4A4-3981-54F8-14F3-F5C5C89458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175.3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49145" y="1449113"/>
            <a:ext cx="918756" cy="9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737</Words>
  <Application>Microsoft Office PowerPoint</Application>
  <PresentationFormat>Widescreen</PresentationFormat>
  <Paragraphs>219</Paragraphs>
  <Slides>45</Slides>
  <Notes>26</Notes>
  <HiddenSlides>0</HiddenSlides>
  <MMClips>27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.VnTime</vt:lpstr>
      <vt:lpstr>Abadi Extra Light</vt:lpstr>
      <vt:lpstr>Arial</vt:lpstr>
      <vt:lpstr>Berlin Sans FB Demi</vt:lpstr>
      <vt:lpstr>Calibri</vt:lpstr>
      <vt:lpstr>Calibri Light</vt:lpstr>
      <vt:lpstr>Chronica Pro</vt:lpstr>
      <vt:lpstr>Comic Sans MS</vt:lpstr>
      <vt:lpstr>Congenial</vt:lpstr>
      <vt:lpstr>Congenial Black</vt:lpstr>
      <vt:lpstr>Hero</vt:lpstr>
      <vt:lpstr>Impact</vt:lpstr>
      <vt:lpstr>MTD Anydore</vt:lpstr>
      <vt:lpstr>StoryBook Rough</vt:lpstr>
      <vt:lpstr>Times New Roman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</cp:revision>
  <dcterms:created xsi:type="dcterms:W3CDTF">2024-12-08T14:08:00Z</dcterms:created>
  <dcterms:modified xsi:type="dcterms:W3CDTF">2024-12-09T10:08:14Z</dcterms:modified>
</cp:coreProperties>
</file>