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0" r:id="rId2"/>
    <p:sldId id="306" r:id="rId3"/>
    <p:sldId id="307" r:id="rId4"/>
    <p:sldId id="308" r:id="rId5"/>
    <p:sldId id="309" r:id="rId6"/>
    <p:sldId id="31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1D1B3-35AF-49A1-825F-1D15DBC1754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60AA6-5685-424E-8E57-B7097953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7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67E4C-798E-479B-9180-2AE8E4C4D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91F7F-B8F5-4D23-A93E-91F0970D0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82A6F-57F5-4A3A-BC11-1DE5EAC3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1515-E239-4160-AFC0-8530009921B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A894-7EEC-4332-AA1C-CCF5158E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FC0F3-D027-4C87-BDDD-746392BF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2979-4825-446B-B004-4EDCC63C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3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797EA-F1A9-4ECA-9D58-B48463F1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C43E3-CAB8-47C0-BBC2-718476DAA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64675-9927-4316-9C40-25395BF4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1515-E239-4160-AFC0-8530009921B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CB29A-CE2E-45FC-8B09-B7EB25D8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D16E5-B268-4F71-8B0C-546E0E77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2979-4825-446B-B004-4EDCC63C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5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3569A2-A763-4B72-994C-8B3A38359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00AEF-8D61-4EF2-B872-86EF0DC60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BCB1F-FB16-48EB-A348-2052407C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1515-E239-4160-AFC0-8530009921B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63BB1-B93B-4247-8FC8-F5D62C90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3559A-2286-44E8-B327-AAEC1C29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2979-4825-446B-B004-4EDCC63C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1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54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1198-2F95-4003-B190-16E4762C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2C76B-2346-4BB2-AC1D-96AE074B9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ABA8C-22BF-47D6-B37A-02C6C51E3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1515-E239-4160-AFC0-8530009921B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2EE94-F772-47ED-8DE0-C8A402FA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69E3B-E818-4305-BBB8-9649A7C0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2979-4825-446B-B004-4EDCC63C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9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8218-5F81-43EB-9872-51CED3A7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3D9E2-1907-4C7F-9D48-98E501BFF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99E0D-B8D5-4160-86F8-7CD673F9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1515-E239-4160-AFC0-8530009921B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515BE-EE3E-4308-AE9A-D6E81DB4A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B8C3A-95F8-4E1D-A4B5-0841A78F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2979-4825-446B-B004-4EDCC63C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9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69C3-B8DE-453B-A4EA-89254254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198E9-DB91-403A-A432-178F893C1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462E6-18CA-44F9-B325-21D395559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F302C-8780-4E75-AE0E-EC911D4C1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1515-E239-4160-AFC0-8530009921B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49725-873B-4E96-8221-7EE27315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5033A-2EF0-4EE5-A793-0527762B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2979-4825-446B-B004-4EDCC63C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7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B030-F67E-497A-BAFC-AF26D7DF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3491C-708F-416E-A433-4BA871DBA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CEDCB-3057-4AFB-8474-E44E76E0B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DD5C7-A1F5-4438-B2EC-402DF3BBA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27D24-52D8-4802-9010-2B287D8AF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78F5B2-2716-4E58-8B12-DB67C490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1515-E239-4160-AFC0-8530009921B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567E0D-59B8-4013-8272-43691C26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3C1339-1AC4-45E2-B807-D43F1C3D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2979-4825-446B-B004-4EDCC63C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4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0D010-B5C1-4B22-AC00-778BFD9C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2EBC9-D4FF-4FC8-B3FC-ABA9EE19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1515-E239-4160-AFC0-8530009921B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B4EBF-C36D-4FE6-AC86-EB7A4351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4DA72-6F2A-430A-B873-1914FC029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2979-4825-446B-B004-4EDCC63C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4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93DC0-3402-43EA-AB30-335190AB0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1515-E239-4160-AFC0-8530009921B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412EA4-5F87-40CE-88BC-43FE1C1A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4C5E5-FDBA-4591-9A91-6E1190CC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2979-4825-446B-B004-4EDCC63C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9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3887-77DA-40A0-875D-6A5D7C20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A76D6-11B0-4793-9E6D-45E174F87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071E7-B7B4-47A3-AEE9-FCA930631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A16F6-3311-4048-BF86-9E7ECD27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1515-E239-4160-AFC0-8530009921B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2C8AC-5F3E-48E5-BDA3-3FC65673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8EB98-6E8D-477D-BF1B-091602E4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2979-4825-446B-B004-4EDCC63C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9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98914-A841-4F28-A4C9-C69CF53A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516D7F-DA13-480B-B3CF-809025D68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B9D8D-9B3A-4DE6-BC24-0588C0BA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EDB25-A4F4-4376-B04A-FBFD62D5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1515-E239-4160-AFC0-8530009921B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AB3F6-40D6-45FB-BBAE-0DC68C05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54A43-EE46-404E-902E-0510448D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2979-4825-446B-B004-4EDCC63C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1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2FBC6-9DCD-40FB-9CAC-E7C123B1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8C555-7BF1-4A59-973A-B5072CB93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AC737-5778-477F-8DF8-06332C0C2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1515-E239-4160-AFC0-8530009921BE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4E577-AB87-4189-B036-680BAE3E3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F4CEE-1165-4FAD-A8E3-723C463E5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E2979-4825-446B-B004-4EDCC63C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1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6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1" rIns="121701" bIns="60851" anchor="ctr"/>
          <a:lstStyle/>
          <a:p>
            <a:pPr algn="ctr" defTabSz="1216630">
              <a:defRPr/>
            </a:pPr>
            <a:r>
              <a:rPr lang="en-US" altLang="zh-CN" sz="4800" b="1" dirty="0">
                <a:solidFill>
                  <a:srgbClr val="FF0000"/>
                </a:solidFill>
              </a:rPr>
              <a:t>TOÁN LỚP 1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5"/>
            <a:ext cx="5251957" cy="61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1" rIns="121701" bIns="608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30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1" rIns="121701" bIns="60851" numCol="1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30">
              <a:defRPr/>
            </a:pPr>
            <a:endParaRPr lang="en-US" sz="6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5"/>
            <a:ext cx="6604441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5" tIns="45719" rIns="91315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684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5" tIns="45719" rIns="91315" bIns="45719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684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31784" y="162103"/>
            <a:ext cx="3535496" cy="926412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4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688299" y="-229473"/>
            <a:ext cx="7344139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18" name="Picture 2" descr="C:\Users\Administrator\Desktop\GA ĐT TOAN\KHAM P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9000"/>
            <a:ext cx="2148335" cy="88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38400" y="1193801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Số 0 trong phép trừ</a:t>
            </a:r>
          </a:p>
        </p:txBody>
      </p:sp>
      <p:pic>
        <p:nvPicPr>
          <p:cNvPr id="2050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3" cstate="print"/>
          <a:srcRect l="16259" t="26820" r="45803" b="64559"/>
          <a:stretch>
            <a:fillRect/>
          </a:stretch>
        </p:blipFill>
        <p:spPr bwMode="auto">
          <a:xfrm>
            <a:off x="2540000" y="2921000"/>
            <a:ext cx="4165600" cy="1422400"/>
          </a:xfrm>
          <a:prstGeom prst="rect">
            <a:avLst/>
          </a:prstGeom>
          <a:noFill/>
        </p:spPr>
      </p:pic>
      <p:pic>
        <p:nvPicPr>
          <p:cNvPr id="22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4"/>
          <a:srcRect l="16259" t="22989" r="45803" b="74137"/>
          <a:stretch>
            <a:fillRect/>
          </a:stretch>
        </p:blipFill>
        <p:spPr bwMode="auto">
          <a:xfrm>
            <a:off x="3048000" y="1905000"/>
            <a:ext cx="2844800" cy="609600"/>
          </a:xfrm>
          <a:prstGeom prst="rect">
            <a:avLst/>
          </a:prstGeom>
          <a:noFill/>
        </p:spPr>
      </p:pic>
      <p:pic>
        <p:nvPicPr>
          <p:cNvPr id="25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5" cstate="print"/>
          <a:srcRect l="54197" t="27778" r="9220" b="64559"/>
          <a:stretch>
            <a:fillRect/>
          </a:stretch>
        </p:blipFill>
        <p:spPr bwMode="auto">
          <a:xfrm>
            <a:off x="6807200" y="2616200"/>
            <a:ext cx="3352800" cy="812800"/>
          </a:xfrm>
          <a:prstGeom prst="rect">
            <a:avLst/>
          </a:prstGeom>
          <a:noFill/>
        </p:spPr>
      </p:pic>
      <p:pic>
        <p:nvPicPr>
          <p:cNvPr id="26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4"/>
          <a:srcRect l="16259" t="43103" r="45803" b="47318"/>
          <a:stretch>
            <a:fillRect/>
          </a:stretch>
        </p:blipFill>
        <p:spPr bwMode="auto">
          <a:xfrm>
            <a:off x="2336800" y="4851400"/>
            <a:ext cx="4470400" cy="1600200"/>
          </a:xfrm>
          <a:prstGeom prst="rect">
            <a:avLst/>
          </a:prstGeom>
          <a:noFill/>
        </p:spPr>
      </p:pic>
      <p:pic>
        <p:nvPicPr>
          <p:cNvPr id="27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4"/>
          <a:srcRect l="16259" t="39275" r="45803" b="56893"/>
          <a:stretch>
            <a:fillRect/>
          </a:stretch>
        </p:blipFill>
        <p:spPr bwMode="auto">
          <a:xfrm>
            <a:off x="3048000" y="4343400"/>
            <a:ext cx="3759200" cy="711200"/>
          </a:xfrm>
          <a:prstGeom prst="rect">
            <a:avLst/>
          </a:prstGeom>
          <a:noFill/>
        </p:spPr>
      </p:pic>
      <p:pic>
        <p:nvPicPr>
          <p:cNvPr id="28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6" cstate="print"/>
          <a:srcRect l="62326" t="45977" r="17350" b="46360"/>
          <a:stretch>
            <a:fillRect/>
          </a:stretch>
        </p:blipFill>
        <p:spPr bwMode="auto">
          <a:xfrm>
            <a:off x="7518400" y="5257800"/>
            <a:ext cx="1524000" cy="8128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8737600" y="2717800"/>
            <a:ext cx="508000" cy="5027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67" b="1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34400" y="5359400"/>
            <a:ext cx="508000" cy="5027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67" b="1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31784" y="162103"/>
            <a:ext cx="3535496" cy="926412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4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688299" y="-229473"/>
            <a:ext cx="7344139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18" name="Picture 2" descr="C:\Users\Administrator\Desktop\GA ĐT TOAN\KHAM P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9000"/>
            <a:ext cx="2148335" cy="88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38400" y="1193801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Số 0 trong phép trừ</a:t>
            </a:r>
          </a:p>
        </p:txBody>
      </p:sp>
      <p:pic>
        <p:nvPicPr>
          <p:cNvPr id="29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3"/>
          <a:srcRect l="16259" t="56514" r="45803" b="38697"/>
          <a:stretch>
            <a:fillRect/>
          </a:stretch>
        </p:blipFill>
        <p:spPr bwMode="auto">
          <a:xfrm>
            <a:off x="2743200" y="1803400"/>
            <a:ext cx="3454400" cy="1016000"/>
          </a:xfrm>
          <a:prstGeom prst="rect">
            <a:avLst/>
          </a:prstGeom>
          <a:noFill/>
        </p:spPr>
      </p:pic>
      <p:pic>
        <p:nvPicPr>
          <p:cNvPr id="21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3"/>
          <a:srcRect l="16259" t="60345" r="45803" b="29119"/>
          <a:stretch>
            <a:fillRect/>
          </a:stretch>
        </p:blipFill>
        <p:spPr bwMode="auto">
          <a:xfrm>
            <a:off x="2743200" y="2514600"/>
            <a:ext cx="3454400" cy="1828800"/>
          </a:xfrm>
          <a:prstGeom prst="rect">
            <a:avLst/>
          </a:prstGeom>
          <a:noFill/>
        </p:spPr>
      </p:pic>
      <p:pic>
        <p:nvPicPr>
          <p:cNvPr id="23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4" cstate="print"/>
          <a:srcRect l="55552" t="62261" r="17350" b="31035"/>
          <a:stretch>
            <a:fillRect/>
          </a:stretch>
        </p:blipFill>
        <p:spPr bwMode="auto">
          <a:xfrm>
            <a:off x="6705600" y="2311400"/>
            <a:ext cx="2743200" cy="914400"/>
          </a:xfrm>
          <a:prstGeom prst="rect">
            <a:avLst/>
          </a:prstGeom>
          <a:noFill/>
        </p:spPr>
      </p:pic>
      <p:pic>
        <p:nvPicPr>
          <p:cNvPr id="24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3"/>
          <a:srcRect l="16259" t="73754" r="30899" b="22415"/>
          <a:stretch>
            <a:fillRect/>
          </a:stretch>
        </p:blipFill>
        <p:spPr bwMode="auto">
          <a:xfrm>
            <a:off x="2743200" y="4140200"/>
            <a:ext cx="3962400" cy="812800"/>
          </a:xfrm>
          <a:prstGeom prst="rect">
            <a:avLst/>
          </a:prstGeom>
          <a:noFill/>
        </p:spPr>
      </p:pic>
      <p:pic>
        <p:nvPicPr>
          <p:cNvPr id="30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5" cstate="print"/>
          <a:srcRect l="16259" t="77586" r="45803" b="12836"/>
          <a:stretch>
            <a:fillRect/>
          </a:stretch>
        </p:blipFill>
        <p:spPr bwMode="auto">
          <a:xfrm>
            <a:off x="2438400" y="5054600"/>
            <a:ext cx="3657600" cy="1524000"/>
          </a:xfrm>
          <a:prstGeom prst="rect">
            <a:avLst/>
          </a:prstGeom>
          <a:noFill/>
        </p:spPr>
      </p:pic>
      <p:pic>
        <p:nvPicPr>
          <p:cNvPr id="31" name="Picture 2" descr="C:\Users\Administrator\Desktop\2020-2021\TAILIEU\Toan1.1 bai 11-15 (FB Yen Nga)-20200808T151710Z-001\Toan1.1 bai 11-15 (FB Yen Nga)\file ảnh scan từ sách\bài 11\Phạm Duyên- trang 74.jpg"/>
          <p:cNvPicPr>
            <a:picLocks noChangeAspect="1" noChangeArrowheads="1"/>
          </p:cNvPicPr>
          <p:nvPr/>
        </p:nvPicPr>
        <p:blipFill>
          <a:blip r:embed="rId6" cstate="print"/>
          <a:srcRect l="62327" t="80459" r="17349" b="13794"/>
          <a:stretch>
            <a:fillRect/>
          </a:stretch>
        </p:blipFill>
        <p:spPr bwMode="auto">
          <a:xfrm>
            <a:off x="7416800" y="4648200"/>
            <a:ext cx="2336800" cy="9144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8737600" y="2514600"/>
            <a:ext cx="508000" cy="5027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67" b="1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40800" y="4749800"/>
            <a:ext cx="508000" cy="5027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31784" y="162103"/>
            <a:ext cx="3535496" cy="926412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4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688299" y="-229473"/>
            <a:ext cx="7344139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22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400"/>
            <a:ext cx="20320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10"/>
          <p:cNvGrpSpPr/>
          <p:nvPr/>
        </p:nvGrpSpPr>
        <p:grpSpPr>
          <a:xfrm>
            <a:off x="1015999" y="1600200"/>
            <a:ext cx="9747252" cy="711200"/>
            <a:chOff x="597159" y="1491630"/>
            <a:chExt cx="4421292" cy="533400"/>
          </a:xfrm>
        </p:grpSpPr>
        <p:sp>
          <p:nvSpPr>
            <p:cNvPr id="26" name="Oval 25"/>
            <p:cNvSpPr/>
            <p:nvPr/>
          </p:nvSpPr>
          <p:spPr>
            <a:xfrm>
              <a:off x="597159" y="1491630"/>
              <a:ext cx="414766" cy="533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58011" y="1491630"/>
              <a:ext cx="3960440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nhẩm.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3200" y="2413000"/>
            <a:ext cx="34544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/>
              <a:t>5 – 0 =</a:t>
            </a:r>
          </a:p>
          <a:p>
            <a:r>
              <a:rPr lang="en-US" sz="3733" b="1" dirty="0"/>
              <a:t>6 – 6 =</a:t>
            </a:r>
          </a:p>
          <a:p>
            <a:r>
              <a:rPr lang="en-US" sz="3733" b="1" dirty="0"/>
              <a:t>5 </a:t>
            </a:r>
            <a:r>
              <a:rPr lang="en-US" sz="3733" b="1" dirty="0" smtClean="0"/>
              <a:t>+ 0 </a:t>
            </a:r>
            <a:r>
              <a:rPr lang="en-US" sz="3733" b="1" dirty="0"/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41600" y="2413000"/>
            <a:ext cx="34544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/>
              <a:t>4 – 0 =</a:t>
            </a:r>
          </a:p>
          <a:p>
            <a:r>
              <a:rPr lang="en-US" sz="3733" b="1" dirty="0"/>
              <a:t>7 – 7 =</a:t>
            </a:r>
          </a:p>
          <a:p>
            <a:r>
              <a:rPr lang="en-US" sz="3733" b="1"/>
              <a:t>0 </a:t>
            </a:r>
            <a:r>
              <a:rPr lang="en-US" sz="3733" b="1" smtClean="0"/>
              <a:t>+ 4 </a:t>
            </a:r>
            <a:r>
              <a:rPr lang="en-US" sz="3733" b="1" dirty="0"/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83200" y="2413000"/>
            <a:ext cx="34544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/>
              <a:t>3 – 0 =</a:t>
            </a:r>
          </a:p>
          <a:p>
            <a:r>
              <a:rPr lang="en-US" sz="3733" b="1" dirty="0"/>
              <a:t>4 – 4 =</a:t>
            </a:r>
          </a:p>
          <a:p>
            <a:r>
              <a:rPr lang="en-US" sz="3733" b="1" dirty="0"/>
              <a:t>3 </a:t>
            </a:r>
            <a:r>
              <a:rPr lang="en-US" sz="3733" b="1" dirty="0" smtClean="0"/>
              <a:t>+ 0 </a:t>
            </a:r>
            <a:r>
              <a:rPr lang="en-US" sz="3733" b="1" dirty="0"/>
              <a:t>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24800" y="2413000"/>
            <a:ext cx="34544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/>
              <a:t>2 – 0 =</a:t>
            </a:r>
          </a:p>
          <a:p>
            <a:r>
              <a:rPr lang="en-US" sz="3733" b="1" dirty="0"/>
              <a:t>9 – 9 =</a:t>
            </a:r>
          </a:p>
          <a:p>
            <a:r>
              <a:rPr lang="en-US" sz="3733" b="1" dirty="0"/>
              <a:t>0 </a:t>
            </a:r>
            <a:r>
              <a:rPr lang="en-US" sz="3733" b="1" dirty="0" smtClean="0"/>
              <a:t>+ 2 </a:t>
            </a:r>
            <a:r>
              <a:rPr lang="en-US" sz="3733" b="1" dirty="0"/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30400" y="2413000"/>
            <a:ext cx="17272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</a:rPr>
              <a:t>5</a:t>
            </a:r>
          </a:p>
          <a:p>
            <a:r>
              <a:rPr lang="en-US" sz="3733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3733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67200" y="2413000"/>
            <a:ext cx="17272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</a:rPr>
              <a:t>4</a:t>
            </a:r>
          </a:p>
          <a:p>
            <a:r>
              <a:rPr lang="en-US" sz="3733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3733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10400" y="2413000"/>
            <a:ext cx="17272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</a:rPr>
              <a:t>3</a:t>
            </a:r>
          </a:p>
          <a:p>
            <a:r>
              <a:rPr lang="en-US" sz="3733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3733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652000" y="2413000"/>
            <a:ext cx="6096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</a:rPr>
              <a:t>2</a:t>
            </a:r>
          </a:p>
          <a:p>
            <a:r>
              <a:rPr lang="en-US" sz="3733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3733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31784" y="162103"/>
            <a:ext cx="3535496" cy="926412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4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688299" y="-229473"/>
            <a:ext cx="7344139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22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87400"/>
            <a:ext cx="20320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strator\Desktop\2020-2021\TAILIEU\Toan1.1 bai 11-15 (FB Yen Nga)-20200808T151710Z-001\Toan1.1 bai 11-15 (FB Yen Nga)\file ảnh scan từ sách\bài 11\Phạm Duyên- trang 75.jpg"/>
          <p:cNvPicPr>
            <a:picLocks noChangeAspect="1" noChangeArrowheads="1"/>
          </p:cNvPicPr>
          <p:nvPr/>
        </p:nvPicPr>
        <p:blipFill>
          <a:blip r:embed="rId3" cstate="print"/>
          <a:srcRect l="14973" t="39954" r="12803" b="40639"/>
          <a:stretch>
            <a:fillRect/>
          </a:stretch>
        </p:blipFill>
        <p:spPr bwMode="auto">
          <a:xfrm>
            <a:off x="2336800" y="2616200"/>
            <a:ext cx="8331200" cy="3149600"/>
          </a:xfrm>
          <a:prstGeom prst="rect">
            <a:avLst/>
          </a:prstGeom>
          <a:noFill/>
        </p:spPr>
      </p:pic>
      <p:grpSp>
        <p:nvGrpSpPr>
          <p:cNvPr id="15" name="Group 10"/>
          <p:cNvGrpSpPr/>
          <p:nvPr/>
        </p:nvGrpSpPr>
        <p:grpSpPr>
          <a:xfrm>
            <a:off x="1219200" y="1600200"/>
            <a:ext cx="9020176" cy="960107"/>
            <a:chOff x="827584" y="1491630"/>
            <a:chExt cx="4352654" cy="720080"/>
          </a:xfrm>
        </p:grpSpPr>
        <p:sp>
          <p:nvSpPr>
            <p:cNvPr id="16" name="Oval 15"/>
            <p:cNvSpPr/>
            <p:nvPr/>
          </p:nvSpPr>
          <p:spPr>
            <a:xfrm>
              <a:off x="827584" y="1491630"/>
              <a:ext cx="343187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798" y="1567830"/>
              <a:ext cx="396044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phép tính nào có cùng kết quả?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3860800" y="3632200"/>
            <a:ext cx="914400" cy="8534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3759200" y="3733800"/>
            <a:ext cx="1117600" cy="60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31200" y="3632200"/>
            <a:ext cx="609600" cy="8534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7924800" y="3632200"/>
            <a:ext cx="914400" cy="812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31784" y="162103"/>
            <a:ext cx="3535496" cy="926412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4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688299" y="-229473"/>
            <a:ext cx="7344139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22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20320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1016000" y="1701800"/>
            <a:ext cx="960107" cy="96010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32001" y="1803400"/>
            <a:ext cx="873124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:\Users\Administrator\Desktop\2020-2021\TAILIEU\Toan1.1 bai 11-15 (FB Yen Nga)-20200808T151710Z-001\Toan1.1 bai 11-15 (FB Yen Nga)\file ảnh scan từ sách\bài 11\Phạm Duyên- trang 75.jpg"/>
          <p:cNvPicPr>
            <a:picLocks noChangeAspect="1" noChangeArrowheads="1"/>
          </p:cNvPicPr>
          <p:nvPr/>
        </p:nvPicPr>
        <p:blipFill>
          <a:blip r:embed="rId3" cstate="print"/>
          <a:srcRect l="22019" t="64369" r="18088" b="12472"/>
          <a:stretch>
            <a:fillRect/>
          </a:stretch>
        </p:blipFill>
        <p:spPr bwMode="auto">
          <a:xfrm>
            <a:off x="2946400" y="2413000"/>
            <a:ext cx="6908800" cy="3759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181600" y="5562601"/>
            <a:ext cx="2336800" cy="6667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733" b="1" dirty="0"/>
              <a:t>3 – 3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171</Words>
  <Application>Microsoft Office PowerPoint</Application>
  <PresentationFormat>Widescreen</PresentationFormat>
  <Paragraphs>57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Malgun Gothic</vt:lpstr>
      <vt:lpstr>Malgun Gothic</vt:lpstr>
      <vt:lpstr>Microsoft YaHei</vt:lpstr>
      <vt:lpstr>SimSun</vt:lpstr>
      <vt:lpstr>Aharoni</vt:lpstr>
      <vt:lpstr>Arial</vt:lpstr>
      <vt:lpstr>Calibri</vt:lpstr>
      <vt:lpstr>Calibri Light</vt:lpstr>
      <vt:lpstr>等线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3</cp:revision>
  <dcterms:created xsi:type="dcterms:W3CDTF">2020-11-19T01:50:39Z</dcterms:created>
  <dcterms:modified xsi:type="dcterms:W3CDTF">2024-11-25T13:51:28Z</dcterms:modified>
</cp:coreProperties>
</file>