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21" r:id="rId3"/>
  </p:sldMasterIdLst>
  <p:notesMasterIdLst>
    <p:notesMasterId r:id="rId11"/>
  </p:notesMasterIdLst>
  <p:sldIdLst>
    <p:sldId id="277" r:id="rId4"/>
    <p:sldId id="256" r:id="rId5"/>
    <p:sldId id="259" r:id="rId6"/>
    <p:sldId id="267" r:id="rId7"/>
    <p:sldId id="268" r:id="rId8"/>
    <p:sldId id="276" r:id="rId9"/>
    <p:sldId id="27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F887A-BA36-433E-8A9E-F3AE313FB77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5EAEA-FD39-42F5-9D53-64FF03AB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4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0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39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3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8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70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24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44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275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224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38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40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401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7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13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219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4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59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04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824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130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850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2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333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779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383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04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3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843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557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992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708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94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296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475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36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733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973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13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7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8392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8847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FF0000"/>
                  </a:solidFill>
                </a:rPr>
                <a:t>66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234</Words>
  <Application>Microsoft Office PowerPoint</Application>
  <PresentationFormat>Widescreen</PresentationFormat>
  <Paragraphs>76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等线</vt:lpstr>
      <vt:lpstr>DomCasual</vt:lpstr>
      <vt:lpstr>Montserrat Medium</vt:lpstr>
      <vt:lpstr>UTM Cookies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59</cp:revision>
  <dcterms:created xsi:type="dcterms:W3CDTF">2021-06-02T01:34:28Z</dcterms:created>
  <dcterms:modified xsi:type="dcterms:W3CDTF">2024-11-25T07:53:45Z</dcterms:modified>
</cp:coreProperties>
</file>