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07633-2962-4B5E-B6FB-F8AE60E0E8D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DF953-EF02-4E70-AC6D-6BA3F2996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6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2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2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43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5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9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1" b="7037"/>
          <a:stretch>
            <a:fillRect/>
          </a:stretch>
        </p:blipFill>
        <p:spPr bwMode="auto">
          <a:xfrm>
            <a:off x="569913" y="2533650"/>
            <a:ext cx="27051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16"/>
          <p:cNvSpPr/>
          <p:nvPr userDrawn="1"/>
        </p:nvSpPr>
        <p:spPr>
          <a:xfrm>
            <a:off x="3275013" y="928688"/>
            <a:ext cx="6326187" cy="4090987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1"/>
          <a:stretch>
            <a:fillRect/>
          </a:stretch>
        </p:blipFill>
        <p:spPr bwMode="auto">
          <a:xfrm>
            <a:off x="8458200" y="4456113"/>
            <a:ext cx="30226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17671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0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6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2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3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2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8D635-2639-4AE9-9D2C-97F6FF8D15C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A8E3A-4E14-4D43-8C17-3E0216C76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4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6.png"/><Relationship Id="rId15" Type="http://schemas.openxmlformats.org/officeDocument/2006/relationships/image" Target="../media/image28.jp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</a:t>
            </a:r>
            <a:r>
              <a:rPr lang="en-US" sz="2800" b="1" kern="1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HẮNG</a:t>
            </a: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GV:Hoàng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Thùy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Dương</a:t>
            </a:r>
            <a:endParaRPr lang="nl-NL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58765" y="2362200"/>
            <a:ext cx="9596282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062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Google Shape;464;p16"/>
          <p:cNvSpPr txBox="1">
            <a:spLocks/>
          </p:cNvSpPr>
          <p:nvPr/>
        </p:nvSpPr>
        <p:spPr bwMode="auto">
          <a:xfrm>
            <a:off x="2076450" y="1409700"/>
            <a:ext cx="86137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dirty="0" err="1">
                <a:solidFill>
                  <a:srgbClr val="FF0000"/>
                </a:solidFill>
                <a:latin typeface="Coiny"/>
              </a:rPr>
              <a:t>Khởi</a:t>
            </a:r>
            <a:r>
              <a:rPr lang="en-US" altLang="en-US" sz="8000" dirty="0">
                <a:solidFill>
                  <a:srgbClr val="FF0000"/>
                </a:solidFill>
                <a:latin typeface="Coiny"/>
              </a:rPr>
              <a:t> </a:t>
            </a:r>
            <a:r>
              <a:rPr lang="en-US" altLang="en-US" sz="8000" dirty="0" err="1">
                <a:solidFill>
                  <a:srgbClr val="FF0000"/>
                </a:solidFill>
                <a:latin typeface="Coiny"/>
              </a:rPr>
              <a:t>động</a:t>
            </a:r>
            <a:endParaRPr lang="en-US" altLang="en-US" sz="8000" dirty="0">
              <a:solidFill>
                <a:srgbClr val="FF0000"/>
              </a:solidFill>
              <a:latin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3311425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5" y="363996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-1" r="49438" b="49835"/>
          <a:stretch/>
        </p:blipFill>
        <p:spPr bwMode="auto">
          <a:xfrm>
            <a:off x="1991544" y="692696"/>
            <a:ext cx="3024336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9" r="15445" b="50000"/>
          <a:stretch/>
        </p:blipFill>
        <p:spPr bwMode="auto">
          <a:xfrm>
            <a:off x="7248128" y="692696"/>
            <a:ext cx="3096344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45973" r="49438" b="6041"/>
          <a:stretch/>
        </p:blipFill>
        <p:spPr bwMode="auto">
          <a:xfrm>
            <a:off x="2006946" y="3212976"/>
            <a:ext cx="300893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t="45973" r="15000" b="3711"/>
          <a:stretch/>
        </p:blipFill>
        <p:spPr bwMode="auto">
          <a:xfrm>
            <a:off x="7248128" y="3212976"/>
            <a:ext cx="309634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5519936" y="745540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19936" y="1969676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75224" y="2807540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57280" y="4910416"/>
            <a:ext cx="129614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TỨC GIẬN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91544" y="2111124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27243" y="2098548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91544" y="4703412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27243" y="4705980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Right Arrow 37"/>
          <p:cNvSpPr/>
          <p:nvPr/>
        </p:nvSpPr>
        <p:spPr>
          <a:xfrm rot="9067199">
            <a:off x="4601720" y="1299258"/>
            <a:ext cx="1011625" cy="319440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ight Arrow 38"/>
          <p:cNvSpPr/>
          <p:nvPr/>
        </p:nvSpPr>
        <p:spPr>
          <a:xfrm rot="3155347">
            <a:off x="6428570" y="2939014"/>
            <a:ext cx="1670810" cy="313972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ight Arrow 39"/>
          <p:cNvSpPr/>
          <p:nvPr/>
        </p:nvSpPr>
        <p:spPr>
          <a:xfrm rot="9067199">
            <a:off x="4321239" y="3152323"/>
            <a:ext cx="1260585" cy="421220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17593838">
            <a:off x="5685889" y="3579064"/>
            <a:ext cx="3154370" cy="348099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: Rounded Corners 13">
            <a:hlinkClick r:id="rId13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838844" y="122034"/>
            <a:ext cx="1283948" cy="48392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8413" y="5860026"/>
            <a:ext cx="1661652" cy="6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298246" y="3655221"/>
            <a:ext cx="157321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NGẠC NHIÊN</a:t>
            </a:r>
          </a:p>
        </p:txBody>
      </p:sp>
    </p:spTree>
    <p:extLst>
      <p:ext uri="{BB962C8B-B14F-4D97-AF65-F5344CB8AC3E}">
        <p14:creationId xmlns:p14="http://schemas.microsoft.com/office/powerpoint/2010/main" val="9189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45347" y="-954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66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597615" y="331648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11624" y="116633"/>
            <a:ext cx="648072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TÌM KHUÔN MẶT GIỐNG VỚI MỖI HÌNH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07541" y="986192"/>
            <a:ext cx="3073567" cy="550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1.Những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3800" y="786881"/>
            <a:ext cx="1547813" cy="26713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0736" y="786881"/>
            <a:ext cx="1520026" cy="2671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6413" y="808922"/>
            <a:ext cx="1642130" cy="26493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1676" y="828811"/>
            <a:ext cx="1455214" cy="26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403" y="3961368"/>
            <a:ext cx="1296316" cy="22179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8824" y="4003937"/>
            <a:ext cx="1571969" cy="2136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35788" y="4043017"/>
            <a:ext cx="1513188" cy="2136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5859" y="3994655"/>
            <a:ext cx="1546482" cy="2116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770" y="3352803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76488" y="3316867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77402" y="3303123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32920" y="3338495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416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4306 L 0.31315 0.452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88 0.02546 L 0.00182 0.13958 C 0.03463 0.16389 0.05325 0.19977 0.05325 0.2375 C 0.05325 0.28009 0.03463 0.31412 0.00182 0.33843 L -0.14388 0.45278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87 0.21528 L 0.17513 0.4652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05 0.02523 L -0.16628 0.13611 C -0.13086 0.15972 -0.11081 0.1949 -0.11081 0.23148 C -0.11081 0.27314 -0.13086 0.30601 -0.16628 0.32963 L -0.32305 0.4412 " pathEditMode="relative" rAng="0" ptsTypes="AAA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 animBg="1"/>
      <p:bldP spid="2" grpId="0"/>
      <p:bldP spid="29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" y="-1717066"/>
            <a:ext cx="12192000" cy="84964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3" y="-304801"/>
            <a:ext cx="4919961" cy="924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1" y="629274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1472118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chi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tóc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2308762"/>
            <a:ext cx="4919961" cy="805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72" y="3293806"/>
            <a:ext cx="1797033" cy="3290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4" y="3293806"/>
            <a:ext cx="1640800" cy="3240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05" y="3293806"/>
            <a:ext cx="1584579" cy="319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41" y="3293806"/>
            <a:ext cx="1588096" cy="3290122"/>
          </a:xfrm>
          <a:prstGeom prst="rect">
            <a:avLst/>
          </a:prstGeom>
        </p:spPr>
      </p:pic>
      <p:pic>
        <p:nvPicPr>
          <p:cNvPr id="15" name="60880421735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443370"/>
            <a:ext cx="2585884" cy="53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45347" y="-954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66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597615" y="331648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2854" y="-15866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2" y="3629455"/>
            <a:ext cx="2083077" cy="3204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21" y="362361"/>
            <a:ext cx="1924447" cy="3152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61" y="3641912"/>
            <a:ext cx="2359698" cy="332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94" y="3676104"/>
            <a:ext cx="2245161" cy="3259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80" y="387411"/>
            <a:ext cx="2307118" cy="3102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10" y="362361"/>
            <a:ext cx="2260122" cy="310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5" y="363996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15" name="Explosion 1 14"/>
          <p:cNvSpPr/>
          <p:nvPr/>
        </p:nvSpPr>
        <p:spPr>
          <a:xfrm>
            <a:off x="2732513" y="429715"/>
            <a:ext cx="7128793" cy="3552395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6685" y="1658437"/>
            <a:ext cx="3456384" cy="112812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3264" y="4176634"/>
            <a:ext cx="879987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Nhạc Thiếu Nhi Sôi Động Hay Nhất - Bố Là Tất Cả - Cho Con - Ba Ngọn Nến Lung 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03706" y="1843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346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8E48C-9892-CD11-2DE3-D28C314EE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C7F8B6-449B-1220-FB7D-B6272C6DFA27}"/>
              </a:ext>
            </a:extLst>
          </p:cNvPr>
          <p:cNvSpPr/>
          <p:nvPr/>
        </p:nvSpPr>
        <p:spPr>
          <a:xfrm>
            <a:off x="401015" y="986135"/>
            <a:ext cx="7560000" cy="3962400"/>
          </a:xfrm>
          <a:custGeom>
            <a:avLst/>
            <a:gdLst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3962400" fill="none" extrusionOk="0">
                <a:moveTo>
                  <a:pt x="0" y="393981"/>
                </a:moveTo>
                <a:cubicBezTo>
                  <a:pt x="-103149" y="161984"/>
                  <a:pt x="354995" y="59794"/>
                  <a:pt x="608512" y="0"/>
                </a:cubicBezTo>
                <a:cubicBezTo>
                  <a:pt x="1332388" y="211668"/>
                  <a:pt x="5124066" y="394367"/>
                  <a:pt x="6951488" y="0"/>
                </a:cubicBezTo>
                <a:cubicBezTo>
                  <a:pt x="7333944" y="56232"/>
                  <a:pt x="7620422" y="235701"/>
                  <a:pt x="7560000" y="393981"/>
                </a:cubicBezTo>
                <a:cubicBezTo>
                  <a:pt x="7533035" y="958058"/>
                  <a:pt x="7670528" y="3005913"/>
                  <a:pt x="7560000" y="3568418"/>
                </a:cubicBezTo>
                <a:cubicBezTo>
                  <a:pt x="7458975" y="3801117"/>
                  <a:pt x="7220097" y="3917633"/>
                  <a:pt x="6951488" y="3962400"/>
                </a:cubicBezTo>
                <a:cubicBezTo>
                  <a:pt x="5413556" y="4048478"/>
                  <a:pt x="1467425" y="3795827"/>
                  <a:pt x="608512" y="3962400"/>
                </a:cubicBezTo>
                <a:cubicBezTo>
                  <a:pt x="277556" y="3905517"/>
                  <a:pt x="-59816" y="3817163"/>
                  <a:pt x="0" y="3568418"/>
                </a:cubicBezTo>
                <a:cubicBezTo>
                  <a:pt x="-7324" y="3324739"/>
                  <a:pt x="49249" y="1116806"/>
                  <a:pt x="0" y="393981"/>
                </a:cubicBezTo>
                <a:close/>
              </a:path>
              <a:path w="7560000" h="3962400" stroke="0" extrusionOk="0">
                <a:moveTo>
                  <a:pt x="0" y="393981"/>
                </a:moveTo>
                <a:cubicBezTo>
                  <a:pt x="-28463" y="228026"/>
                  <a:pt x="307623" y="-28800"/>
                  <a:pt x="608512" y="0"/>
                </a:cubicBezTo>
                <a:cubicBezTo>
                  <a:pt x="1188186" y="625750"/>
                  <a:pt x="5115982" y="-48113"/>
                  <a:pt x="6951488" y="0"/>
                </a:cubicBezTo>
                <a:cubicBezTo>
                  <a:pt x="7289327" y="48047"/>
                  <a:pt x="7520535" y="220916"/>
                  <a:pt x="7560000" y="393981"/>
                </a:cubicBezTo>
                <a:cubicBezTo>
                  <a:pt x="7606263" y="621160"/>
                  <a:pt x="7596427" y="3173383"/>
                  <a:pt x="7560000" y="3568418"/>
                </a:cubicBezTo>
                <a:cubicBezTo>
                  <a:pt x="7686073" y="3869576"/>
                  <a:pt x="7274216" y="4016848"/>
                  <a:pt x="6951488" y="3962400"/>
                </a:cubicBezTo>
                <a:cubicBezTo>
                  <a:pt x="5066856" y="4224390"/>
                  <a:pt x="1542047" y="3755193"/>
                  <a:pt x="608512" y="3962400"/>
                </a:cubicBezTo>
                <a:cubicBezTo>
                  <a:pt x="327153" y="3971151"/>
                  <a:pt x="-8481" y="3742193"/>
                  <a:pt x="0" y="3568418"/>
                </a:cubicBezTo>
                <a:cubicBezTo>
                  <a:pt x="43275" y="2280207"/>
                  <a:pt x="-61484" y="1836569"/>
                  <a:pt x="0" y="393981"/>
                </a:cubicBezTo>
                <a:close/>
              </a:path>
              <a:path w="7560000" h="3962400" fill="none" stroke="0" extrusionOk="0">
                <a:moveTo>
                  <a:pt x="0" y="393981"/>
                </a:moveTo>
                <a:cubicBezTo>
                  <a:pt x="-85843" y="168869"/>
                  <a:pt x="272851" y="18780"/>
                  <a:pt x="608512" y="0"/>
                </a:cubicBezTo>
                <a:cubicBezTo>
                  <a:pt x="1740621" y="-148729"/>
                  <a:pt x="4907030" y="-278924"/>
                  <a:pt x="6951488" y="0"/>
                </a:cubicBezTo>
                <a:cubicBezTo>
                  <a:pt x="7263064" y="40492"/>
                  <a:pt x="7605022" y="215737"/>
                  <a:pt x="7560000" y="393981"/>
                </a:cubicBezTo>
                <a:cubicBezTo>
                  <a:pt x="7291671" y="1053187"/>
                  <a:pt x="7713461" y="3169800"/>
                  <a:pt x="7560000" y="3568418"/>
                </a:cubicBezTo>
                <a:cubicBezTo>
                  <a:pt x="7569759" y="3790428"/>
                  <a:pt x="7278107" y="3989026"/>
                  <a:pt x="6951488" y="3962400"/>
                </a:cubicBezTo>
                <a:cubicBezTo>
                  <a:pt x="5647894" y="4079778"/>
                  <a:pt x="1423810" y="4031473"/>
                  <a:pt x="608512" y="3962400"/>
                </a:cubicBezTo>
                <a:cubicBezTo>
                  <a:pt x="283464" y="3923796"/>
                  <a:pt x="-5520" y="3827690"/>
                  <a:pt x="0" y="3568418"/>
                </a:cubicBezTo>
                <a:cubicBezTo>
                  <a:pt x="206083" y="3288517"/>
                  <a:pt x="133528" y="1199698"/>
                  <a:pt x="0" y="393981"/>
                </a:cubicBezTo>
                <a:close/>
              </a:path>
              <a:path w="7560000" h="3962400" fill="none" stroke="0" extrusionOk="0">
                <a:moveTo>
                  <a:pt x="0" y="393981"/>
                </a:moveTo>
                <a:cubicBezTo>
                  <a:pt x="-89270" y="152580"/>
                  <a:pt x="270490" y="54618"/>
                  <a:pt x="608512" y="0"/>
                </a:cubicBezTo>
                <a:cubicBezTo>
                  <a:pt x="1525032" y="216650"/>
                  <a:pt x="4845789" y="135643"/>
                  <a:pt x="6951488" y="0"/>
                </a:cubicBezTo>
                <a:cubicBezTo>
                  <a:pt x="7308918" y="59994"/>
                  <a:pt x="7615349" y="246191"/>
                  <a:pt x="7560000" y="393981"/>
                </a:cubicBezTo>
                <a:cubicBezTo>
                  <a:pt x="7402478" y="971146"/>
                  <a:pt x="7669782" y="3103195"/>
                  <a:pt x="7560000" y="3568418"/>
                </a:cubicBezTo>
                <a:cubicBezTo>
                  <a:pt x="7566118" y="3798567"/>
                  <a:pt x="7253497" y="3903655"/>
                  <a:pt x="6951488" y="3962400"/>
                </a:cubicBezTo>
                <a:cubicBezTo>
                  <a:pt x="5420299" y="4045888"/>
                  <a:pt x="1492681" y="3935847"/>
                  <a:pt x="608512" y="3962400"/>
                </a:cubicBezTo>
                <a:cubicBezTo>
                  <a:pt x="276016" y="3899612"/>
                  <a:pt x="-60852" y="3838070"/>
                  <a:pt x="0" y="3568418"/>
                </a:cubicBezTo>
                <a:cubicBezTo>
                  <a:pt x="74116" y="3220753"/>
                  <a:pt x="30243" y="1086945"/>
                  <a:pt x="0" y="39398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60000" h="3962400" fill="none" extrusionOk="0">
                        <a:moveTo>
                          <a:pt x="0" y="393981"/>
                        </a:moveTo>
                        <a:cubicBezTo>
                          <a:pt x="-63672" y="168369"/>
                          <a:pt x="324075" y="34507"/>
                          <a:pt x="608512" y="0"/>
                        </a:cubicBezTo>
                        <a:cubicBezTo>
                          <a:pt x="1304553" y="170234"/>
                          <a:pt x="5098310" y="127614"/>
                          <a:pt x="6951488" y="0"/>
                        </a:cubicBezTo>
                        <a:cubicBezTo>
                          <a:pt x="7325729" y="43578"/>
                          <a:pt x="7617823" y="232518"/>
                          <a:pt x="7560000" y="393981"/>
                        </a:cubicBezTo>
                        <a:cubicBezTo>
                          <a:pt x="7473627" y="1010073"/>
                          <a:pt x="7651684" y="3094548"/>
                          <a:pt x="7560000" y="3568418"/>
                        </a:cubicBezTo>
                        <a:cubicBezTo>
                          <a:pt x="7512929" y="3792257"/>
                          <a:pt x="7240024" y="3931382"/>
                          <a:pt x="6951488" y="3962400"/>
                        </a:cubicBezTo>
                        <a:cubicBezTo>
                          <a:pt x="5457661" y="4051609"/>
                          <a:pt x="1522392" y="3907875"/>
                          <a:pt x="608512" y="3962400"/>
                        </a:cubicBezTo>
                        <a:cubicBezTo>
                          <a:pt x="277175" y="3910665"/>
                          <a:pt x="-35658" y="3803057"/>
                          <a:pt x="0" y="3568418"/>
                        </a:cubicBezTo>
                        <a:cubicBezTo>
                          <a:pt x="56384" y="3210826"/>
                          <a:pt x="-1067" y="1079417"/>
                          <a:pt x="0" y="393981"/>
                        </a:cubicBezTo>
                        <a:close/>
                      </a:path>
                      <a:path w="7560000" h="3962400" stroke="0" extrusionOk="0">
                        <a:moveTo>
                          <a:pt x="0" y="393981"/>
                        </a:moveTo>
                        <a:cubicBezTo>
                          <a:pt x="-27060" y="194676"/>
                          <a:pt x="279815" y="-12305"/>
                          <a:pt x="608512" y="0"/>
                        </a:cubicBezTo>
                        <a:cubicBezTo>
                          <a:pt x="1371964" y="333994"/>
                          <a:pt x="5224595" y="-53904"/>
                          <a:pt x="6951488" y="0"/>
                        </a:cubicBezTo>
                        <a:cubicBezTo>
                          <a:pt x="7278085" y="25787"/>
                          <a:pt x="7532890" y="214401"/>
                          <a:pt x="7560000" y="393981"/>
                        </a:cubicBezTo>
                        <a:cubicBezTo>
                          <a:pt x="7594115" y="690627"/>
                          <a:pt x="7638181" y="3175746"/>
                          <a:pt x="7560000" y="3568418"/>
                        </a:cubicBezTo>
                        <a:cubicBezTo>
                          <a:pt x="7639350" y="3829351"/>
                          <a:pt x="7278028" y="4005337"/>
                          <a:pt x="6951488" y="3962400"/>
                        </a:cubicBezTo>
                        <a:cubicBezTo>
                          <a:pt x="5085273" y="4187418"/>
                          <a:pt x="1586030" y="3813551"/>
                          <a:pt x="608512" y="3962400"/>
                        </a:cubicBezTo>
                        <a:cubicBezTo>
                          <a:pt x="298139" y="3962060"/>
                          <a:pt x="-7425" y="3764111"/>
                          <a:pt x="0" y="3568418"/>
                        </a:cubicBezTo>
                        <a:cubicBezTo>
                          <a:pt x="14028" y="2261782"/>
                          <a:pt x="12835" y="1820261"/>
                          <a:pt x="0" y="393981"/>
                        </a:cubicBezTo>
                        <a:close/>
                      </a:path>
                      <a:path w="7560000" h="3962400" fill="none" stroke="0" extrusionOk="0">
                        <a:moveTo>
                          <a:pt x="0" y="393981"/>
                        </a:moveTo>
                        <a:cubicBezTo>
                          <a:pt x="-79151" y="148007"/>
                          <a:pt x="274354" y="23514"/>
                          <a:pt x="608512" y="0"/>
                        </a:cubicBezTo>
                        <a:cubicBezTo>
                          <a:pt x="1389767" y="114810"/>
                          <a:pt x="4723436" y="39827"/>
                          <a:pt x="6951488" y="0"/>
                        </a:cubicBezTo>
                        <a:cubicBezTo>
                          <a:pt x="7291544" y="51410"/>
                          <a:pt x="7588951" y="231540"/>
                          <a:pt x="7560000" y="393981"/>
                        </a:cubicBezTo>
                        <a:cubicBezTo>
                          <a:pt x="7338177" y="1027110"/>
                          <a:pt x="7706446" y="3150793"/>
                          <a:pt x="7560000" y="3568418"/>
                        </a:cubicBezTo>
                        <a:cubicBezTo>
                          <a:pt x="7561891" y="3791989"/>
                          <a:pt x="7293256" y="3932339"/>
                          <a:pt x="6951488" y="3962400"/>
                        </a:cubicBezTo>
                        <a:cubicBezTo>
                          <a:pt x="5557505" y="4053852"/>
                          <a:pt x="1472176" y="4189157"/>
                          <a:pt x="608512" y="3962400"/>
                        </a:cubicBezTo>
                        <a:cubicBezTo>
                          <a:pt x="273312" y="3923473"/>
                          <a:pt x="-27182" y="3805245"/>
                          <a:pt x="0" y="3568418"/>
                        </a:cubicBezTo>
                        <a:cubicBezTo>
                          <a:pt x="172631" y="3256485"/>
                          <a:pt x="89816" y="1092855"/>
                          <a:pt x="0" y="3939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AB53-425A-0D1F-A61E-988179DE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511401" y="1071984"/>
            <a:ext cx="7256080" cy="923331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bày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sản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phẩm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chia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sẻ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2841" y="2279912"/>
            <a:ext cx="70191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sản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phẩm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mình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03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5613" y="908720"/>
            <a:ext cx="24705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 dò: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7447" y="2172920"/>
            <a:ext cx="6443616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Xem trước bài</a:t>
            </a:r>
          </a:p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Chuẩn bị dụng cụ: Giấy, viết chì, màu, tẩy...</a:t>
            </a:r>
          </a:p>
        </p:txBody>
      </p:sp>
    </p:spTree>
    <p:extLst>
      <p:ext uri="{BB962C8B-B14F-4D97-AF65-F5344CB8AC3E}">
        <p14:creationId xmlns:p14="http://schemas.microsoft.com/office/powerpoint/2010/main" val="25012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212</Words>
  <Application>Microsoft Office PowerPoint</Application>
  <PresentationFormat>Widescreen</PresentationFormat>
  <Paragraphs>42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Coiny</vt:lpstr>
      <vt:lpstr>Times New Roman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2024-12-15T22:52:38Z</dcterms:created>
  <dcterms:modified xsi:type="dcterms:W3CDTF">2024-12-23T13:33:01Z</dcterms:modified>
</cp:coreProperties>
</file>