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5" r:id="rId2"/>
    <p:sldId id="256" r:id="rId3"/>
    <p:sldId id="304" r:id="rId4"/>
    <p:sldId id="295" r:id="rId5"/>
    <p:sldId id="296" r:id="rId6"/>
    <p:sldId id="30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0" d="100"/>
          <a:sy n="60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19/02/2024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325581-6B3E-4D12-8815-207D9B099E85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DFFA6-0021-4D66-AC84-F5FDB9CFB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68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F7C50-C1E7-4AB6-BD31-F83D3409098E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8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D:\Bai%20giang%2012-13%20-%20HOA\GA%20DT%20LOP%203\PH&#210;NG%20CH&#193;Y%20KHI%20&#7902;%20NH&#192;\&#7902;%20Tr&#432;&#7901;ng%20C&#244;%20D&#7841;y%20Em%20Th&#7871;%20-%20H&#224;%20Lam%20_%20320%20lyrics,%20upload%20b&#7903;i%20angelkute_star9x195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39" y="3881743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01862" flipH="1">
            <a:off x="9818257" y="4917466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988871" y="940852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00604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35760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2467" y="1652053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195" y="219319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圆角矩形 1"/>
          <p:cNvSpPr/>
          <p:nvPr/>
        </p:nvSpPr>
        <p:spPr>
          <a:xfrm>
            <a:off x="2876764" y="3029143"/>
            <a:ext cx="6716101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1" rIns="121701" bIns="60851" anchor="ctr"/>
          <a:lstStyle/>
          <a:p>
            <a:pPr algn="ctr" defTabSz="1216630">
              <a:defRPr/>
            </a:pPr>
            <a:r>
              <a:rPr lang="en-US" altLang="zh-CN" sz="4800" b="1" dirty="0" err="1">
                <a:solidFill>
                  <a:srgbClr val="FF0000"/>
                </a:solidFill>
              </a:rPr>
              <a:t>TOÁN</a:t>
            </a:r>
            <a:r>
              <a:rPr lang="en-US" altLang="zh-CN" sz="4800" b="1" dirty="0">
                <a:solidFill>
                  <a:srgbClr val="FF0000"/>
                </a:solidFill>
              </a:rPr>
              <a:t> - </a:t>
            </a:r>
            <a:r>
              <a:rPr lang="en-US" altLang="zh-CN" sz="4800" b="1" dirty="0" err="1">
                <a:solidFill>
                  <a:srgbClr val="FF0000"/>
                </a:solidFill>
              </a:rPr>
              <a:t>LỚP</a:t>
            </a:r>
            <a:r>
              <a:rPr lang="en-US" altLang="zh-CN" sz="4800" b="1" dirty="0">
                <a:solidFill>
                  <a:srgbClr val="FF0000"/>
                </a:solidFill>
              </a:rPr>
              <a:t> 2C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文本框 4"/>
          <p:cNvSpPr txBox="1">
            <a:spLocks noChangeArrowheads="1"/>
          </p:cNvSpPr>
          <p:nvPr/>
        </p:nvSpPr>
        <p:spPr bwMode="auto">
          <a:xfrm>
            <a:off x="3541018" y="4655289"/>
            <a:ext cx="5139747" cy="61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1" rIns="121701" bIns="608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3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viên:Trần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Thuỷ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0" name="WordArt 6"/>
          <p:cNvSpPr>
            <a:spLocks noChangeArrowheads="1" noChangeShapeType="1" noTextEdit="1"/>
          </p:cNvSpPr>
          <p:nvPr/>
        </p:nvSpPr>
        <p:spPr bwMode="auto">
          <a:xfrm>
            <a:off x="1532396" y="738386"/>
            <a:ext cx="9156973" cy="5482828"/>
          </a:xfrm>
          <a:prstGeom prst="rect">
            <a:avLst/>
          </a:prstGeom>
        </p:spPr>
        <p:txBody>
          <a:bodyPr spcFirstLastPara="1" wrap="none" lIns="91315" tIns="45719" rIns="91315" bIns="4571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72"/>
            <a:r>
              <a:rPr lang="en-US" sz="6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 CÔ GIÁO VỀ DỰ GIỜ TIẾT  </a:t>
            </a:r>
          </a:p>
        </p:txBody>
      </p:sp>
    </p:spTree>
    <p:extLst>
      <p:ext uri="{BB962C8B-B14F-4D97-AF65-F5344CB8AC3E}">
        <p14:creationId xmlns:p14="http://schemas.microsoft.com/office/powerpoint/2010/main" val="426750355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24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1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3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6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6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1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=""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=""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=""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=""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=""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=""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3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-640081" y="-76200"/>
            <a:ext cx="12945291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K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206" y="1905000"/>
            <a:ext cx="8343900" cy="1771650"/>
          </a:xfrm>
          <a:prstGeom prst="rect">
            <a:avLst/>
          </a:prstGeom>
          <a:noFill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063751" y="609600"/>
            <a:ext cx="8299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Xin </a:t>
            </a:r>
            <a:r>
              <a:rPr lang="en-US" sz="40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ch©n </a:t>
            </a:r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thµnh c¶m ¬n c¸c </a:t>
            </a:r>
          </a:p>
          <a:p>
            <a:pPr algn="ctr"/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thÇy c« gi¸o vµ c¸c em</a:t>
            </a:r>
          </a:p>
        </p:txBody>
      </p:sp>
      <p:pic>
        <p:nvPicPr>
          <p:cNvPr id="6" name="Picture 5" descr="manh khoe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6666FF"/>
              </a:clrFrom>
              <a:clrTo>
                <a:srgbClr val="6666FF">
                  <a:alpha val="0"/>
                </a:srgbClr>
              </a:clrTo>
            </a:clrChange>
            <a:duotone>
              <a:prstClr val="black"/>
              <a:srgbClr val="0016E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3773" y="3975100"/>
            <a:ext cx="4260850" cy="1554163"/>
          </a:xfrm>
          <a:prstGeom prst="rect">
            <a:avLst/>
          </a:prstGeom>
          <a:noFill/>
        </p:spPr>
      </p:pic>
      <p:pic>
        <p:nvPicPr>
          <p:cNvPr id="7" name="Picture 8" descr="HANH PHUC"/>
          <p:cNvPicPr>
            <a:picLocks noChangeAspect="1" noChangeArrowheads="1" noCrop="1"/>
          </p:cNvPicPr>
          <p:nvPr/>
        </p:nvPicPr>
        <p:blipFill>
          <a:blip r:embed="rId6">
            <a:duotone>
              <a:prstClr val="black"/>
              <a:srgbClr val="00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33506" y="3865562"/>
            <a:ext cx="3657600" cy="1773237"/>
          </a:xfrm>
          <a:prstGeom prst="rect">
            <a:avLst/>
          </a:prstGeom>
          <a:noFill/>
        </p:spPr>
      </p:pic>
      <p:pic>
        <p:nvPicPr>
          <p:cNvPr id="9" name="Ở Trường Cô Dạy Em Thế - Hà Lam _ 320 lyrics, upload bởi angelkute_star9x19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752600" y="6248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154</Words>
  <Application>Microsoft Office PowerPoint</Application>
  <PresentationFormat>Widescreen</PresentationFormat>
  <Paragraphs>44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.VnAvant</vt:lpstr>
      <vt:lpstr>Arial</vt:lpstr>
      <vt:lpstr>Calibri</vt:lpstr>
      <vt:lpstr>Tahoma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228</cp:revision>
  <dcterms:created xsi:type="dcterms:W3CDTF">2021-06-02T01:34:28Z</dcterms:created>
  <dcterms:modified xsi:type="dcterms:W3CDTF">2024-02-19T07:12:53Z</dcterms:modified>
</cp:coreProperties>
</file>