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7" r:id="rId2"/>
    <p:sldId id="407" r:id="rId3"/>
    <p:sldId id="427" r:id="rId4"/>
    <p:sldId id="428" r:id="rId5"/>
    <p:sldId id="426" r:id="rId6"/>
    <p:sldId id="442" r:id="rId7"/>
    <p:sldId id="443" r:id="rId8"/>
    <p:sldId id="444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72" d="100"/>
          <a:sy n="72" d="100"/>
        </p:scale>
        <p:origin x="96" y="1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7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&#297;a%20tu/Nao%20dong.pptx" TargetMode="External"/><Relationship Id="rId7" Type="http://schemas.openxmlformats.org/officeDocument/2006/relationships/hyperlink" Target="Giai%20ngh&#297;a%20tu/tran%20gian.pptx" TargetMode="External"/><Relationship Id="rId2" Type="http://schemas.openxmlformats.org/officeDocument/2006/relationships/hyperlink" Target="Giai%20ngh&#297;a%20tu/thien%20dinh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Giai%20ngh&#297;a%20tu/tung%20the.pptx" TargetMode="External"/><Relationship Id="rId5" Type="http://schemas.openxmlformats.org/officeDocument/2006/relationships/hyperlink" Target="Giai%20ngh&#297;a%20tu/dich%20thu.pptx" TargetMode="External"/><Relationship Id="rId4" Type="http://schemas.openxmlformats.org/officeDocument/2006/relationships/hyperlink" Target="Giai%20ngh&#297;a%20tu/luoi%20tam%20set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HỌC AN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3127244" y="395934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CÓC KIỆN TRỜI 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: NGUYỄN THÚY HÀ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3C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1569" y="4992817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0119" y="1371600"/>
            <a:ext cx="922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3887" y="2438400"/>
            <a:ext cx="121046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xù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xì</a:t>
            </a:r>
            <a:endParaRPr lang="en-US" sz="4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endParaRPr lang="en-US" sz="4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/>
              <a:t>. </a:t>
            </a:r>
          </a:p>
          <a:p>
            <a:pPr algn="r"/>
            <a:r>
              <a:rPr lang="en-US" dirty="0"/>
              <a:t> </a:t>
            </a:r>
            <a:r>
              <a:rPr lang="en-US" dirty="0" smtClean="0"/>
              <a:t>                                           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)</a:t>
            </a:r>
            <a:endParaRPr lang="en-US" sz="40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1815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63435" y="28280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đúng, chú ý câu dài. Đọc diễn cảm các lời thoại với ngữ điệu phù hợp.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99452"/>
            <a:ext cx="1357868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cọp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3434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585120" y="3056395"/>
            <a:ext cx="1752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226234" y="4114800"/>
            <a:ext cx="139502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37719" y="3077886"/>
            <a:ext cx="19751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90798" y="3094495"/>
            <a:ext cx="28999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410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26234" y="5893733"/>
            <a:ext cx="3390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nghĩa từ.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hlinkClick r:id="rId2" action="ppaction://hlinkpres?slideindex=1&amp;slidetitle="/>
          </p:cNvPr>
          <p:cNvSpPr txBox="1"/>
          <p:nvPr/>
        </p:nvSpPr>
        <p:spPr>
          <a:xfrm>
            <a:off x="1051719" y="695808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đình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hlinkClick r:id="rId3" action="ppaction://hlinkpres?slideindex=1&amp;slidetitle="/>
          </p:cNvPr>
          <p:cNvSpPr txBox="1"/>
          <p:nvPr/>
        </p:nvSpPr>
        <p:spPr>
          <a:xfrm>
            <a:off x="4328319" y="6958080"/>
            <a:ext cx="2279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Náo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động</a:t>
            </a:r>
            <a:endParaRPr lang="en-US" sz="4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hlinkClick r:id="rId4" action="ppaction://hlinkpres?slideindex=1&amp;slidetitle="/>
          </p:cNvPr>
          <p:cNvSpPr txBox="1"/>
          <p:nvPr/>
        </p:nvSpPr>
        <p:spPr>
          <a:xfrm>
            <a:off x="7147230" y="7007167"/>
            <a:ext cx="29722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sét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26" name="TextBox 25">
            <a:hlinkClick r:id="rId5" action="ppaction://hlinkpres?slideindex=1&amp;slidetitle="/>
          </p:cNvPr>
          <p:cNvSpPr txBox="1"/>
          <p:nvPr/>
        </p:nvSpPr>
        <p:spPr>
          <a:xfrm>
            <a:off x="10781700" y="7008127"/>
            <a:ext cx="20810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thủ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hlinkClick r:id="rId6" action="ppaction://hlinkpres?slideindex=1&amp;slidetitle="/>
          </p:cNvPr>
          <p:cNvSpPr txBox="1"/>
          <p:nvPr/>
        </p:nvSpPr>
        <p:spPr>
          <a:xfrm>
            <a:off x="1100806" y="8055114"/>
            <a:ext cx="45624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Túng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(núng thế)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hlinkClick r:id="rId7" action="ppaction://hlinkpres?slideindex=1&amp;slidetitle="/>
          </p:cNvPr>
          <p:cNvSpPr txBox="1"/>
          <p:nvPr/>
        </p:nvSpPr>
        <p:spPr>
          <a:xfrm>
            <a:off x="6176895" y="8055114"/>
            <a:ext cx="2326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40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gian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75007" y="4670516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23719" y="3589586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Vì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20" y="1266918"/>
            <a:ext cx="5778272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1816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12209" y="6705600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 trong chum nước, ong sau cánh cửa, cáo, gấu , cọp ở hai bên cánh cửa.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dirty="0"/>
              <a:t> 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724400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58185" y="4297472"/>
            <a:ext cx="100763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 đánh trống - trời sai gà ra trị cóc.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 bay ra – cáo nhảy tới cắn cổ, tha đi.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sai chó ra bắt cáo – vừa đến cửa, gấu quật chó chết tươi.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Sét ra trị gấu – Ong đốt túi bụi.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nhảy vào chum – cua kẹp; Thần nhảy khỏi chum – cọp vồ.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00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4006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79429" y="3620363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900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3519" y="4540478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0291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2490" y="2795766"/>
            <a:ext cx="2503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553056" y="2795766"/>
            <a:ext cx="2384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27920" y="3589586"/>
            <a:ext cx="2895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00701" y="4217313"/>
            <a:ext cx="102338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767162" y="5664719"/>
            <a:ext cx="8762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Nguyên </a:t>
            </a:r>
            <a:r>
              <a:rPr lang="nl-NL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cóc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 trời...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Diễn </a:t>
            </a:r>
            <a:r>
              <a:rPr lang="nl-NL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 đấu giữa 2 bên.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Kết quả cuộc đấu.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1636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>
            <a:off x="5448300" y="27432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374252" y="2039454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Rectangle 44"/>
          <p:cNvSpPr/>
          <p:nvPr/>
        </p:nvSpPr>
        <p:spPr>
          <a:xfrm>
            <a:off x="325551" y="4598683"/>
            <a:ext cx="50061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852319" y="1266918"/>
            <a:ext cx="5333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CÓC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KIỆN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TRỜI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5553" y="2795766"/>
            <a:ext cx="25030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ẻ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66119" y="2795766"/>
            <a:ext cx="23848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8319" y="3589586"/>
            <a:ext cx="2895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ưỡi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52719" y="3048000"/>
            <a:ext cx="3420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57120" y="3943528"/>
            <a:ext cx="9677400" cy="3066871"/>
            <a:chOff x="6157120" y="3943528"/>
            <a:chExt cx="9677400" cy="3066871"/>
          </a:xfrm>
        </p:grpSpPr>
        <p:pic>
          <p:nvPicPr>
            <p:cNvPr id="24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462384" y="638264"/>
              <a:ext cx="3066871" cy="9677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6745427" y="4724400"/>
              <a:ext cx="83072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4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 thích vì sao </a:t>
              </a:r>
              <a:r>
                <a:rPr lang="nl-NL" sz="4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hễ </a:t>
              </a:r>
              <a:r>
                <a:rPr lang="nl-NL" sz="4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cóc nghiến </a:t>
              </a:r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răng thì trời đổ mưa.</a:t>
              </a:r>
              <a:endPara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368397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9580</TotalTime>
  <Words>750</Words>
  <Application>Microsoft Office PowerPoint</Application>
  <PresentationFormat>Custom</PresentationFormat>
  <Paragraphs>95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DELL</cp:lastModifiedBy>
  <cp:revision>1039</cp:revision>
  <dcterms:created xsi:type="dcterms:W3CDTF">2008-09-09T22:52:10Z</dcterms:created>
  <dcterms:modified xsi:type="dcterms:W3CDTF">2024-01-22T01:32:16Z</dcterms:modified>
</cp:coreProperties>
</file>