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2.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3.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4.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 id="2147483777" r:id="rId5"/>
    <p:sldMasterId id="2147483789" r:id="rId6"/>
    <p:sldMasterId id="2147483801" r:id="rId7"/>
    <p:sldMasterId id="2147483813" r:id="rId8"/>
    <p:sldMasterId id="2147483825" r:id="rId9"/>
    <p:sldMasterId id="2147483837" r:id="rId10"/>
    <p:sldMasterId id="2147483849" r:id="rId11"/>
    <p:sldMasterId id="2147483861" r:id="rId12"/>
    <p:sldMasterId id="2147483873" r:id="rId13"/>
    <p:sldMasterId id="2147483885" r:id="rId14"/>
    <p:sldMasterId id="2147483897" r:id="rId15"/>
  </p:sldMasterIdLst>
  <p:notesMasterIdLst>
    <p:notesMasterId r:id="rId49"/>
  </p:notesMasterIdLst>
  <p:sldIdLst>
    <p:sldId id="257" r:id="rId16"/>
    <p:sldId id="258" r:id="rId17"/>
    <p:sldId id="259" r:id="rId18"/>
    <p:sldId id="260" r:id="rId19"/>
    <p:sldId id="268" r:id="rId20"/>
    <p:sldId id="267" r:id="rId21"/>
    <p:sldId id="269" r:id="rId22"/>
    <p:sldId id="270" r:id="rId23"/>
    <p:sldId id="271" r:id="rId24"/>
    <p:sldId id="272" r:id="rId25"/>
    <p:sldId id="273" r:id="rId26"/>
    <p:sldId id="274" r:id="rId27"/>
    <p:sldId id="275" r:id="rId28"/>
    <p:sldId id="276" r:id="rId29"/>
    <p:sldId id="283" r:id="rId30"/>
    <p:sldId id="277" r:id="rId31"/>
    <p:sldId id="278" r:id="rId32"/>
    <p:sldId id="279" r:id="rId33"/>
    <p:sldId id="280" r:id="rId34"/>
    <p:sldId id="281" r:id="rId35"/>
    <p:sldId id="284" r:id="rId36"/>
    <p:sldId id="282" r:id="rId37"/>
    <p:sldId id="285" r:id="rId38"/>
    <p:sldId id="286" r:id="rId39"/>
    <p:sldId id="290" r:id="rId40"/>
    <p:sldId id="287" r:id="rId41"/>
    <p:sldId id="291" r:id="rId42"/>
    <p:sldId id="292" r:id="rId43"/>
    <p:sldId id="293" r:id="rId44"/>
    <p:sldId id="294" r:id="rId45"/>
    <p:sldId id="295" r:id="rId46"/>
    <p:sldId id="296" r:id="rId47"/>
    <p:sldId id="29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9" d="100"/>
          <a:sy n="59" d="100"/>
        </p:scale>
        <p:origin x="10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0" Type="http://schemas.openxmlformats.org/officeDocument/2006/relationships/slide" Target="slides/slide5.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EC6C1-2ABF-4F4A-8B2D-6D83FE0FDD48}" type="datetimeFigureOut">
              <a:rPr lang="en-US" smtClean="0"/>
              <a:t>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87DC0F-2A60-45EE-BC79-54B8CCC50185}" type="slidenum">
              <a:rPr lang="en-US" smtClean="0"/>
              <a:t>‹#›</a:t>
            </a:fld>
            <a:endParaRPr lang="en-US"/>
          </a:p>
        </p:txBody>
      </p:sp>
    </p:spTree>
    <p:extLst>
      <p:ext uri="{BB962C8B-B14F-4D97-AF65-F5344CB8AC3E}">
        <p14:creationId xmlns:p14="http://schemas.microsoft.com/office/powerpoint/2010/main" val="232663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6F0C4A-6F80-4CE7-B11F-5A236D116970}" type="slidenum">
              <a:rPr lang="en-US">
                <a:solidFill>
                  <a:srgbClr val="000000"/>
                </a:solidFill>
              </a:rPr>
              <a:pPr/>
              <a:t>2</a:t>
            </a:fld>
            <a:endParaRPr lang="en-US">
              <a:solidFill>
                <a:srgbClr val="000000"/>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144839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3689385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031906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4007273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latin typeface="Arial" panose="020B0604020202020204" pitchFamily="34" charset="0"/>
              <a:cs typeface="Arial" panose="020B0604020202020204" pitchFamily="34" charset="0"/>
            </a:endParaRPr>
          </a:p>
        </p:txBody>
      </p:sp>
      <p:sp>
        <p:nvSpPr>
          <p:cNvPr id="22532" name="Slide Number Placeholder 3"/>
          <p:cNvSpPr txBox="1">
            <a:spLocks noGrp="1"/>
          </p:cNvSpPr>
          <p:nvPr/>
        </p:nvSpPr>
        <p:spPr bwMode="auto">
          <a:xfrm>
            <a:off x="3814763" y="9374188"/>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fld id="{59CCEAAE-FF84-42DE-B4AA-D5811E98FF3E}" type="slidenum">
              <a:rPr lang="en-US" altLang="en-US" sz="1200" smtClean="0">
                <a:solidFill>
                  <a:srgbClr val="000000"/>
                </a:solidFill>
              </a:rPr>
              <a:pPr algn="r" fontAlgn="base">
                <a:spcBef>
                  <a:spcPct val="0"/>
                </a:spcBef>
                <a:spcAft>
                  <a:spcPct val="0"/>
                </a:spcAft>
              </a:pPr>
              <a:t>15</a:t>
            </a:fld>
            <a:endParaRPr lang="en-US" altLang="en-US" sz="1200" smtClean="0">
              <a:solidFill>
                <a:srgbClr val="000000"/>
              </a:solidFill>
            </a:endParaRPr>
          </a:p>
        </p:txBody>
      </p:sp>
    </p:spTree>
    <p:extLst>
      <p:ext uri="{BB962C8B-B14F-4D97-AF65-F5344CB8AC3E}">
        <p14:creationId xmlns:p14="http://schemas.microsoft.com/office/powerpoint/2010/main" val="1146236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1772233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3765940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1690240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3131896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1382955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latin typeface="Arial" panose="020B0604020202020204" pitchFamily="34" charset="0"/>
              <a:cs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55647B-966C-4399-9FB9-3E5626DC7AB6}" type="slidenum">
              <a:rPr lang="en-US" altLang="en-US">
                <a:solidFill>
                  <a:srgbClr val="000000"/>
                </a:solidFill>
              </a:rPr>
              <a:pPr/>
              <a:t>21</a:t>
            </a:fld>
            <a:endParaRPr lang="en-US" altLang="en-US">
              <a:solidFill>
                <a:srgbClr val="000000"/>
              </a:solidFill>
            </a:endParaRPr>
          </a:p>
        </p:txBody>
      </p:sp>
    </p:spTree>
    <p:extLst>
      <p:ext uri="{BB962C8B-B14F-4D97-AF65-F5344CB8AC3E}">
        <p14:creationId xmlns:p14="http://schemas.microsoft.com/office/powerpoint/2010/main" val="384526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1C5D98-A333-4554-9AD4-C94A3981A91B}" type="slidenum">
              <a:rPr lang="en-US">
                <a:solidFill>
                  <a:srgbClr val="000000"/>
                </a:solidFill>
              </a:rPr>
              <a:pPr/>
              <a:t>3</a:t>
            </a:fld>
            <a:endParaRPr lang="en-US">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191926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3192653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3777207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557890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1799368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1656198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3461044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1898921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1768648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925575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3767081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3700814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F92E8C-DB5B-4BD1-BE6C-B9A22247E669}"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16BEA-5FC5-44E8-B41E-37923CF08825}" type="slidenum">
              <a:rPr lang="en-US" smtClean="0"/>
              <a:t>‹#›</a:t>
            </a:fld>
            <a:endParaRPr lang="en-US"/>
          </a:p>
        </p:txBody>
      </p:sp>
    </p:spTree>
    <p:extLst>
      <p:ext uri="{BB962C8B-B14F-4D97-AF65-F5344CB8AC3E}">
        <p14:creationId xmlns:p14="http://schemas.microsoft.com/office/powerpoint/2010/main" val="90541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F92E8C-DB5B-4BD1-BE6C-B9A22247E669}"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16BEA-5FC5-44E8-B41E-37923CF08825}" type="slidenum">
              <a:rPr lang="en-US" smtClean="0"/>
              <a:t>‹#›</a:t>
            </a:fld>
            <a:endParaRPr lang="en-US"/>
          </a:p>
        </p:txBody>
      </p:sp>
    </p:spTree>
    <p:extLst>
      <p:ext uri="{BB962C8B-B14F-4D97-AF65-F5344CB8AC3E}">
        <p14:creationId xmlns:p14="http://schemas.microsoft.com/office/powerpoint/2010/main" val="172677258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2BA2D26-FDB0-4F36-B013-AEFE5EA2375D}"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D07943-F167-48DC-990C-F99EFB11A9E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402954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29126943-B348-458B-8F3B-77BFBB7A55E9}" type="datetimeFigureOut">
              <a:rPr lang="en-US" altLang="en-US">
                <a:solidFill>
                  <a:srgbClr val="000000"/>
                </a:solidFill>
              </a:rPr>
              <a:pPr>
                <a:defRPr/>
              </a:pPr>
              <a:t>1/30/2024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F0D1A9-B30F-4C6D-B2A7-496A002017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05534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B85E1567-B537-4010-89F2-27819ADDB39E}" type="datetimeFigureOut">
              <a:rPr lang="en-US" altLang="en-US">
                <a:solidFill>
                  <a:srgbClr val="000000"/>
                </a:solidFill>
              </a:rPr>
              <a:pPr>
                <a:defRPr/>
              </a:pPr>
              <a:t>1/30/2024</a:t>
            </a:fld>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12B306A-4389-444B-BBEB-6A6F65263F4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530044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B86D260B-B04E-45D7-8CCC-39DBCF0143E4}" type="datetimeFigureOut">
              <a:rPr lang="en-US" altLang="en-US">
                <a:solidFill>
                  <a:srgbClr val="000000"/>
                </a:solidFill>
              </a:rPr>
              <a:pPr>
                <a:defRPr/>
              </a:pPr>
              <a:t>1/30/2024</a:t>
            </a:fld>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FB228B-97E2-4EDB-9419-B27D74147C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681778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50D68C8-EA43-4BF5-B37B-094077D16D11}" type="datetimeFigureOut">
              <a:rPr lang="en-US" altLang="en-US">
                <a:solidFill>
                  <a:srgbClr val="000000"/>
                </a:solidFill>
              </a:rPr>
              <a:pPr>
                <a:defRPr/>
              </a:pPr>
              <a:t>1/30/2024</a:t>
            </a:fld>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C6ED851-4F96-482F-B06E-A03EA3CF515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001769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44CB85E-E3DB-4681-8792-B0F4220707CB}" type="datetimeFigureOut">
              <a:rPr lang="en-US" altLang="en-US">
                <a:solidFill>
                  <a:srgbClr val="000000"/>
                </a:solidFill>
              </a:rPr>
              <a:pPr>
                <a:defRPr/>
              </a:pPr>
              <a:t>1/30/2024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9F82ED-9BA4-44A1-8B90-989A830E4BF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68492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BCF1B51-68A2-4C58-845B-0BF33DB56A33}" type="datetimeFigureOut">
              <a:rPr lang="en-US" altLang="en-US">
                <a:solidFill>
                  <a:srgbClr val="000000"/>
                </a:solidFill>
              </a:rPr>
              <a:pPr>
                <a:defRPr/>
              </a:pPr>
              <a:t>1/30/2024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F7BBC0-D079-4CF5-B0C8-1A85F2A2544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308327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E1B5A88-4EA1-4B52-968C-1BE858980487}"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57655D-8A29-4AB7-835A-9D2968A027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3606586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3AA479A-697D-44EA-884E-E87E19467505}"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616DCF-54D4-46E4-89CB-8065261418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952137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8FB63D0-5224-4649-9AB6-FD94AA99D505}"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4DACA3-08B6-4CAE-AC0C-6CBAC09C6D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28139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F92E8C-DB5B-4BD1-BE6C-B9A22247E669}"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16BEA-5FC5-44E8-B41E-37923CF08825}" type="slidenum">
              <a:rPr lang="en-US" smtClean="0"/>
              <a:t>‹#›</a:t>
            </a:fld>
            <a:endParaRPr lang="en-US"/>
          </a:p>
        </p:txBody>
      </p:sp>
    </p:spTree>
    <p:extLst>
      <p:ext uri="{BB962C8B-B14F-4D97-AF65-F5344CB8AC3E}">
        <p14:creationId xmlns:p14="http://schemas.microsoft.com/office/powerpoint/2010/main" val="27438785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EA57E14-3803-4219-87B8-0121B975352A}"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B8E76B-1415-4567-8DFF-83B509D170A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15402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2BA2D26-FDB0-4F36-B013-AEFE5EA2375D}"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D07943-F167-48DC-990C-F99EFB11A9E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081314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29126943-B348-458B-8F3B-77BFBB7A55E9}" type="datetimeFigureOut">
              <a:rPr lang="en-US" altLang="en-US">
                <a:solidFill>
                  <a:srgbClr val="000000"/>
                </a:solidFill>
              </a:rPr>
              <a:pPr>
                <a:defRPr/>
              </a:pPr>
              <a:t>1/30/2024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F0D1A9-B30F-4C6D-B2A7-496A002017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001069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B85E1567-B537-4010-89F2-27819ADDB39E}" type="datetimeFigureOut">
              <a:rPr lang="en-US" altLang="en-US">
                <a:solidFill>
                  <a:srgbClr val="000000"/>
                </a:solidFill>
              </a:rPr>
              <a:pPr>
                <a:defRPr/>
              </a:pPr>
              <a:t>1/30/2024</a:t>
            </a:fld>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12B306A-4389-444B-BBEB-6A6F65263F4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4820829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B86D260B-B04E-45D7-8CCC-39DBCF0143E4}" type="datetimeFigureOut">
              <a:rPr lang="en-US" altLang="en-US">
                <a:solidFill>
                  <a:srgbClr val="000000"/>
                </a:solidFill>
              </a:rPr>
              <a:pPr>
                <a:defRPr/>
              </a:pPr>
              <a:t>1/30/2024</a:t>
            </a:fld>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FB228B-97E2-4EDB-9419-B27D74147C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747720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50D68C8-EA43-4BF5-B37B-094077D16D11}" type="datetimeFigureOut">
              <a:rPr lang="en-US" altLang="en-US">
                <a:solidFill>
                  <a:srgbClr val="000000"/>
                </a:solidFill>
              </a:rPr>
              <a:pPr>
                <a:defRPr/>
              </a:pPr>
              <a:t>1/30/2024</a:t>
            </a:fld>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C6ED851-4F96-482F-B06E-A03EA3CF515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613553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44CB85E-E3DB-4681-8792-B0F4220707CB}" type="datetimeFigureOut">
              <a:rPr lang="en-US" altLang="en-US">
                <a:solidFill>
                  <a:srgbClr val="000000"/>
                </a:solidFill>
              </a:rPr>
              <a:pPr>
                <a:defRPr/>
              </a:pPr>
              <a:t>1/30/2024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9F82ED-9BA4-44A1-8B90-989A830E4BF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567736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BCF1B51-68A2-4C58-845B-0BF33DB56A33}" type="datetimeFigureOut">
              <a:rPr lang="en-US" altLang="en-US">
                <a:solidFill>
                  <a:srgbClr val="000000"/>
                </a:solidFill>
              </a:rPr>
              <a:pPr>
                <a:defRPr/>
              </a:pPr>
              <a:t>1/30/2024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F7BBC0-D079-4CF5-B0C8-1A85F2A2544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435345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E1B5A88-4EA1-4B52-968C-1BE858980487}"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57655D-8A29-4AB7-835A-9D2968A027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413429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3AA479A-697D-44EA-884E-E87E19467505}"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616DCF-54D4-46E4-89CB-8065261418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50288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28CA0DF-E9B4-4A86-B84D-B9489D10DB8C}" type="datetime1">
              <a:rPr lang="en-US">
                <a:solidFill>
                  <a:srgbClr val="000000"/>
                </a:solidFill>
              </a:rPr>
              <a:pPr>
                <a:defRPr/>
              </a:pPr>
              <a:t>1/30/2024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Nguyễn Thơ Văn</a:t>
            </a:r>
          </a:p>
        </p:txBody>
      </p:sp>
      <p:sp>
        <p:nvSpPr>
          <p:cNvPr id="6" name="Rectangle 6"/>
          <p:cNvSpPr>
            <a:spLocks noGrp="1" noChangeArrowheads="1"/>
          </p:cNvSpPr>
          <p:nvPr>
            <p:ph type="sldNum" sz="quarter" idx="12"/>
          </p:nvPr>
        </p:nvSpPr>
        <p:spPr>
          <a:ln/>
        </p:spPr>
        <p:txBody>
          <a:bodyPr/>
          <a:lstStyle>
            <a:lvl1pPr>
              <a:defRPr/>
            </a:lvl1pPr>
          </a:lstStyle>
          <a:p>
            <a:fld id="{D25418E0-A82B-41DA-AB5A-C17CAB2E89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6746316"/>
      </p:ext>
    </p:extLst>
  </p:cSld>
  <p:clrMapOvr>
    <a:masterClrMapping/>
  </p:clrMapOvr>
  <p:transition spd="med">
    <p:diamond/>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8FB63D0-5224-4649-9AB6-FD94AA99D505}"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4DACA3-08B6-4CAE-AC0C-6CBAC09C6D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551036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EA57E14-3803-4219-87B8-0121B975352A}"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B8E76B-1415-4567-8DFF-83B509D170A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2585507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2BA2D26-FDB0-4F36-B013-AEFE5EA2375D}"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D07943-F167-48DC-990C-F99EFB11A9E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5520028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29126943-B348-458B-8F3B-77BFBB7A55E9}" type="datetimeFigureOut">
              <a:rPr lang="en-US" altLang="en-US">
                <a:solidFill>
                  <a:srgbClr val="000000"/>
                </a:solidFill>
              </a:rPr>
              <a:pPr>
                <a:defRPr/>
              </a:pPr>
              <a:t>1/30/2024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F0D1A9-B30F-4C6D-B2A7-496A002017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1110215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B85E1567-B537-4010-89F2-27819ADDB39E}" type="datetimeFigureOut">
              <a:rPr lang="en-US" altLang="en-US">
                <a:solidFill>
                  <a:srgbClr val="000000"/>
                </a:solidFill>
              </a:rPr>
              <a:pPr>
                <a:defRPr/>
              </a:pPr>
              <a:t>1/30/2024</a:t>
            </a:fld>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12B306A-4389-444B-BBEB-6A6F65263F4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2498108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B86D260B-B04E-45D7-8CCC-39DBCF0143E4}" type="datetimeFigureOut">
              <a:rPr lang="en-US" altLang="en-US">
                <a:solidFill>
                  <a:srgbClr val="000000"/>
                </a:solidFill>
              </a:rPr>
              <a:pPr>
                <a:defRPr/>
              </a:pPr>
              <a:t>1/30/2024</a:t>
            </a:fld>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FB228B-97E2-4EDB-9419-B27D74147C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4856815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50D68C8-EA43-4BF5-B37B-094077D16D11}" type="datetimeFigureOut">
              <a:rPr lang="en-US" altLang="en-US">
                <a:solidFill>
                  <a:srgbClr val="000000"/>
                </a:solidFill>
              </a:rPr>
              <a:pPr>
                <a:defRPr/>
              </a:pPr>
              <a:t>1/30/2024</a:t>
            </a:fld>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C6ED851-4F96-482F-B06E-A03EA3CF515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826979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44CB85E-E3DB-4681-8792-B0F4220707CB}" type="datetimeFigureOut">
              <a:rPr lang="en-US" altLang="en-US">
                <a:solidFill>
                  <a:srgbClr val="000000"/>
                </a:solidFill>
              </a:rPr>
              <a:pPr>
                <a:defRPr/>
              </a:pPr>
              <a:t>1/30/2024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9F82ED-9BA4-44A1-8B90-989A830E4BF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085524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BCF1B51-68A2-4C58-845B-0BF33DB56A33}" type="datetimeFigureOut">
              <a:rPr lang="en-US" altLang="en-US">
                <a:solidFill>
                  <a:srgbClr val="000000"/>
                </a:solidFill>
              </a:rPr>
              <a:pPr>
                <a:defRPr/>
              </a:pPr>
              <a:t>1/30/2024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F7BBC0-D079-4CF5-B0C8-1A85F2A2544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85304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E1B5A88-4EA1-4B52-968C-1BE858980487}"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57655D-8A29-4AB7-835A-9D2968A027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80814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5067335-EF9F-4E16-B3EB-18864A6BF975}" type="datetime1">
              <a:rPr lang="en-US">
                <a:solidFill>
                  <a:srgbClr val="000000"/>
                </a:solidFill>
              </a:rPr>
              <a:pPr>
                <a:defRPr/>
              </a:pPr>
              <a:t>1/30/2024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Nguyễn Thơ Văn</a:t>
            </a:r>
          </a:p>
        </p:txBody>
      </p:sp>
      <p:sp>
        <p:nvSpPr>
          <p:cNvPr id="6" name="Rectangle 6"/>
          <p:cNvSpPr>
            <a:spLocks noGrp="1" noChangeArrowheads="1"/>
          </p:cNvSpPr>
          <p:nvPr>
            <p:ph type="sldNum" sz="quarter" idx="12"/>
          </p:nvPr>
        </p:nvSpPr>
        <p:spPr>
          <a:ln/>
        </p:spPr>
        <p:txBody>
          <a:bodyPr/>
          <a:lstStyle>
            <a:lvl1pPr>
              <a:defRPr/>
            </a:lvl1pPr>
          </a:lstStyle>
          <a:p>
            <a:fld id="{4880EA68-6897-482E-9A99-2BB518CDD8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3228382"/>
      </p:ext>
    </p:extLst>
  </p:cSld>
  <p:clrMapOvr>
    <a:masterClrMapping/>
  </p:clrMapOvr>
  <p:transition spd="med">
    <p:diamond/>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3AA479A-697D-44EA-884E-E87E19467505}"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616DCF-54D4-46E4-89CB-8065261418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700579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8FB63D0-5224-4649-9AB6-FD94AA99D505}"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4DACA3-08B6-4CAE-AC0C-6CBAC09C6D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3616232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EA57E14-3803-4219-87B8-0121B975352A}"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B8E76B-1415-4567-8DFF-83B509D170A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045207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2BA2D26-FDB0-4F36-B013-AEFE5EA2375D}"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D07943-F167-48DC-990C-F99EFB11A9E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56171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29126943-B348-458B-8F3B-77BFBB7A55E9}" type="datetimeFigureOut">
              <a:rPr lang="en-US" altLang="en-US">
                <a:solidFill>
                  <a:srgbClr val="000000"/>
                </a:solidFill>
              </a:rPr>
              <a:pPr>
                <a:defRPr/>
              </a:pPr>
              <a:t>1/30/2024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F0D1A9-B30F-4C6D-B2A7-496A002017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728006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B85E1567-B537-4010-89F2-27819ADDB39E}" type="datetimeFigureOut">
              <a:rPr lang="en-US" altLang="en-US">
                <a:solidFill>
                  <a:srgbClr val="000000"/>
                </a:solidFill>
              </a:rPr>
              <a:pPr>
                <a:defRPr/>
              </a:pPr>
              <a:t>1/30/2024</a:t>
            </a:fld>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12B306A-4389-444B-BBEB-6A6F65263F4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7169293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B86D260B-B04E-45D7-8CCC-39DBCF0143E4}" type="datetimeFigureOut">
              <a:rPr lang="en-US" altLang="en-US">
                <a:solidFill>
                  <a:srgbClr val="000000"/>
                </a:solidFill>
              </a:rPr>
              <a:pPr>
                <a:defRPr/>
              </a:pPr>
              <a:t>1/30/2024</a:t>
            </a:fld>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FB228B-97E2-4EDB-9419-B27D74147C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1414321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50D68C8-EA43-4BF5-B37B-094077D16D11}" type="datetimeFigureOut">
              <a:rPr lang="en-US" altLang="en-US">
                <a:solidFill>
                  <a:srgbClr val="000000"/>
                </a:solidFill>
              </a:rPr>
              <a:pPr>
                <a:defRPr/>
              </a:pPr>
              <a:t>1/30/2024</a:t>
            </a:fld>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C6ED851-4F96-482F-B06E-A03EA3CF515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021888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44CB85E-E3DB-4681-8792-B0F4220707CB}" type="datetimeFigureOut">
              <a:rPr lang="en-US" altLang="en-US">
                <a:solidFill>
                  <a:srgbClr val="000000"/>
                </a:solidFill>
              </a:rPr>
              <a:pPr>
                <a:defRPr/>
              </a:pPr>
              <a:t>1/30/2024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9F82ED-9BA4-44A1-8B90-989A830E4BF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0055545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BCF1B51-68A2-4C58-845B-0BF33DB56A33}" type="datetimeFigureOut">
              <a:rPr lang="en-US" altLang="en-US">
                <a:solidFill>
                  <a:srgbClr val="000000"/>
                </a:solidFill>
              </a:rPr>
              <a:pPr>
                <a:defRPr/>
              </a:pPr>
              <a:t>1/30/2024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F7BBC0-D079-4CF5-B0C8-1A85F2A2544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63223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B38A0E1-2301-4D7F-A859-E3492638D92D}" type="datetime1">
              <a:rPr lang="en-US">
                <a:solidFill>
                  <a:srgbClr val="000000"/>
                </a:solidFill>
              </a:rPr>
              <a:pPr>
                <a:defRPr/>
              </a:pPr>
              <a:t>1/30/2024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Nguyễn Thơ Văn</a:t>
            </a:r>
          </a:p>
        </p:txBody>
      </p:sp>
      <p:sp>
        <p:nvSpPr>
          <p:cNvPr id="6" name="Rectangle 6"/>
          <p:cNvSpPr>
            <a:spLocks noGrp="1" noChangeArrowheads="1"/>
          </p:cNvSpPr>
          <p:nvPr>
            <p:ph type="sldNum" sz="quarter" idx="12"/>
          </p:nvPr>
        </p:nvSpPr>
        <p:spPr>
          <a:ln/>
        </p:spPr>
        <p:txBody>
          <a:bodyPr/>
          <a:lstStyle>
            <a:lvl1pPr>
              <a:defRPr/>
            </a:lvl1pPr>
          </a:lstStyle>
          <a:p>
            <a:fld id="{21AADA22-DDD0-4DA2-86D7-75A4A49246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3289990"/>
      </p:ext>
    </p:extLst>
  </p:cSld>
  <p:clrMapOvr>
    <a:masterClrMapping/>
  </p:clrMapOvr>
  <p:transition spd="med">
    <p:diamond/>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E1B5A88-4EA1-4B52-968C-1BE858980487}"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57655D-8A29-4AB7-835A-9D2968A027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445182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3AA479A-697D-44EA-884E-E87E19467505}"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616DCF-54D4-46E4-89CB-8065261418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7915083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8FB63D0-5224-4649-9AB6-FD94AA99D505}"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4DACA3-08B6-4CAE-AC0C-6CBAC09C6D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3985504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EA57E14-3803-4219-87B8-0121B975352A}"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B8E76B-1415-4567-8DFF-83B509D170A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1684983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2BA2D26-FDB0-4F36-B013-AEFE5EA2375D}"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D07943-F167-48DC-990C-F99EFB11A9E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4556948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29126943-B348-458B-8F3B-77BFBB7A55E9}" type="datetimeFigureOut">
              <a:rPr lang="en-US" altLang="en-US">
                <a:solidFill>
                  <a:srgbClr val="000000"/>
                </a:solidFill>
              </a:rPr>
              <a:pPr>
                <a:defRPr/>
              </a:pPr>
              <a:t>1/30/2024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F0D1A9-B30F-4C6D-B2A7-496A002017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8628931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B85E1567-B537-4010-89F2-27819ADDB39E}" type="datetimeFigureOut">
              <a:rPr lang="en-US" altLang="en-US">
                <a:solidFill>
                  <a:srgbClr val="000000"/>
                </a:solidFill>
              </a:rPr>
              <a:pPr>
                <a:defRPr/>
              </a:pPr>
              <a:t>1/30/2024</a:t>
            </a:fld>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12B306A-4389-444B-BBEB-6A6F65263F4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7379947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B86D260B-B04E-45D7-8CCC-39DBCF0143E4}" type="datetimeFigureOut">
              <a:rPr lang="en-US" altLang="en-US">
                <a:solidFill>
                  <a:srgbClr val="000000"/>
                </a:solidFill>
              </a:rPr>
              <a:pPr>
                <a:defRPr/>
              </a:pPr>
              <a:t>1/30/2024</a:t>
            </a:fld>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FB228B-97E2-4EDB-9419-B27D74147C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0713005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50D68C8-EA43-4BF5-B37B-094077D16D11}" type="datetimeFigureOut">
              <a:rPr lang="en-US" altLang="en-US">
                <a:solidFill>
                  <a:srgbClr val="000000"/>
                </a:solidFill>
              </a:rPr>
              <a:pPr>
                <a:defRPr/>
              </a:pPr>
              <a:t>1/30/2024</a:t>
            </a:fld>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C6ED851-4F96-482F-B06E-A03EA3CF515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6395784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44CB85E-E3DB-4681-8792-B0F4220707CB}" type="datetimeFigureOut">
              <a:rPr lang="en-US" altLang="en-US">
                <a:solidFill>
                  <a:srgbClr val="000000"/>
                </a:solidFill>
              </a:rPr>
              <a:pPr>
                <a:defRPr/>
              </a:pPr>
              <a:t>1/30/2024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9F82ED-9BA4-44A1-8B90-989A830E4BF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52767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B99AFF2-B9DD-4980-8C73-3854FDA1DF51}" type="datetime1">
              <a:rPr lang="en-US">
                <a:solidFill>
                  <a:srgbClr val="000000"/>
                </a:solidFill>
              </a:rPr>
              <a:pPr>
                <a:defRPr/>
              </a:pPr>
              <a:t>1/30/2024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Nguyễn Thơ Văn</a:t>
            </a:r>
          </a:p>
        </p:txBody>
      </p:sp>
      <p:sp>
        <p:nvSpPr>
          <p:cNvPr id="7" name="Rectangle 6"/>
          <p:cNvSpPr>
            <a:spLocks noGrp="1" noChangeArrowheads="1"/>
          </p:cNvSpPr>
          <p:nvPr>
            <p:ph type="sldNum" sz="quarter" idx="12"/>
          </p:nvPr>
        </p:nvSpPr>
        <p:spPr>
          <a:ln/>
        </p:spPr>
        <p:txBody>
          <a:bodyPr/>
          <a:lstStyle>
            <a:lvl1pPr>
              <a:defRPr/>
            </a:lvl1pPr>
          </a:lstStyle>
          <a:p>
            <a:fld id="{BBBD76E2-3365-43AF-8D3F-16BE0ADACD0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0512631"/>
      </p:ext>
    </p:extLst>
  </p:cSld>
  <p:clrMapOvr>
    <a:masterClrMapping/>
  </p:clrMapOvr>
  <p:transition spd="med">
    <p:diamond/>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BCF1B51-68A2-4C58-845B-0BF33DB56A33}" type="datetimeFigureOut">
              <a:rPr lang="en-US" altLang="en-US">
                <a:solidFill>
                  <a:srgbClr val="000000"/>
                </a:solidFill>
              </a:rPr>
              <a:pPr>
                <a:defRPr/>
              </a:pPr>
              <a:t>1/30/2024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F7BBC0-D079-4CF5-B0C8-1A85F2A2544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9286016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E1B5A88-4EA1-4B52-968C-1BE858980487}"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57655D-8A29-4AB7-835A-9D2968A027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2533030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3AA479A-697D-44EA-884E-E87E19467505}"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616DCF-54D4-46E4-89CB-8065261418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463675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8FB63D0-5224-4649-9AB6-FD94AA99D505}"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4DACA3-08B6-4CAE-AC0C-6CBAC09C6D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3589762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EA57E14-3803-4219-87B8-0121B975352A}"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B8E76B-1415-4567-8DFF-83B509D170A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5438340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2BA2D26-FDB0-4F36-B013-AEFE5EA2375D}"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D07943-F167-48DC-990C-F99EFB11A9E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6724394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29126943-B348-458B-8F3B-77BFBB7A55E9}" type="datetimeFigureOut">
              <a:rPr lang="en-US" altLang="en-US">
                <a:solidFill>
                  <a:srgbClr val="000000"/>
                </a:solidFill>
              </a:rPr>
              <a:pPr>
                <a:defRPr/>
              </a:pPr>
              <a:t>1/30/2024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F0D1A9-B30F-4C6D-B2A7-496A002017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7440968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B85E1567-B537-4010-89F2-27819ADDB39E}" type="datetimeFigureOut">
              <a:rPr lang="en-US" altLang="en-US">
                <a:solidFill>
                  <a:srgbClr val="000000"/>
                </a:solidFill>
              </a:rPr>
              <a:pPr>
                <a:defRPr/>
              </a:pPr>
              <a:t>1/30/2024</a:t>
            </a:fld>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12B306A-4389-444B-BBEB-6A6F65263F4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7707426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B86D260B-B04E-45D7-8CCC-39DBCF0143E4}" type="datetimeFigureOut">
              <a:rPr lang="en-US" altLang="en-US">
                <a:solidFill>
                  <a:srgbClr val="000000"/>
                </a:solidFill>
              </a:rPr>
              <a:pPr>
                <a:defRPr/>
              </a:pPr>
              <a:t>1/30/2024</a:t>
            </a:fld>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FB228B-97E2-4EDB-9419-B27D74147C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5368651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50D68C8-EA43-4BF5-B37B-094077D16D11}" type="datetimeFigureOut">
              <a:rPr lang="en-US" altLang="en-US">
                <a:solidFill>
                  <a:srgbClr val="000000"/>
                </a:solidFill>
              </a:rPr>
              <a:pPr>
                <a:defRPr/>
              </a:pPr>
              <a:t>1/30/2024</a:t>
            </a:fld>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C6ED851-4F96-482F-B06E-A03EA3CF515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7195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22E13EE-4785-4CFB-9F14-1A26AB63459D}" type="datetime1">
              <a:rPr lang="en-US">
                <a:solidFill>
                  <a:srgbClr val="000000"/>
                </a:solidFill>
              </a:rPr>
              <a:pPr>
                <a:defRPr/>
              </a:pPr>
              <a:t>1/30/2024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Nguyễn Thơ Văn</a:t>
            </a:r>
          </a:p>
        </p:txBody>
      </p:sp>
      <p:sp>
        <p:nvSpPr>
          <p:cNvPr id="9" name="Rectangle 6"/>
          <p:cNvSpPr>
            <a:spLocks noGrp="1" noChangeArrowheads="1"/>
          </p:cNvSpPr>
          <p:nvPr>
            <p:ph type="sldNum" sz="quarter" idx="12"/>
          </p:nvPr>
        </p:nvSpPr>
        <p:spPr>
          <a:ln/>
        </p:spPr>
        <p:txBody>
          <a:bodyPr/>
          <a:lstStyle>
            <a:lvl1pPr>
              <a:defRPr/>
            </a:lvl1pPr>
          </a:lstStyle>
          <a:p>
            <a:fld id="{08873E03-A309-4C05-9EF4-6465B2816F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6726975"/>
      </p:ext>
    </p:extLst>
  </p:cSld>
  <p:clrMapOvr>
    <a:masterClrMapping/>
  </p:clrMapOvr>
  <p:transition spd="med">
    <p:diamond/>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44CB85E-E3DB-4681-8792-B0F4220707CB}" type="datetimeFigureOut">
              <a:rPr lang="en-US" altLang="en-US">
                <a:solidFill>
                  <a:srgbClr val="000000"/>
                </a:solidFill>
              </a:rPr>
              <a:pPr>
                <a:defRPr/>
              </a:pPr>
              <a:t>1/30/2024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9F82ED-9BA4-44A1-8B90-989A830E4BF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9306717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BCF1B51-68A2-4C58-845B-0BF33DB56A33}" type="datetimeFigureOut">
              <a:rPr lang="en-US" altLang="en-US">
                <a:solidFill>
                  <a:srgbClr val="000000"/>
                </a:solidFill>
              </a:rPr>
              <a:pPr>
                <a:defRPr/>
              </a:pPr>
              <a:t>1/30/2024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F7BBC0-D079-4CF5-B0C8-1A85F2A2544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071686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E1B5A88-4EA1-4B52-968C-1BE858980487}"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57655D-8A29-4AB7-835A-9D2968A027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7053602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3AA479A-697D-44EA-884E-E87E19467505}"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616DCF-54D4-46E4-89CB-8065261418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3913764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8FB63D0-5224-4649-9AB6-FD94AA99D505}"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4DACA3-08B6-4CAE-AC0C-6CBAC09C6D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3482844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EA57E14-3803-4219-87B8-0121B975352A}"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B8E76B-1415-4567-8DFF-83B509D170A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7298624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2BA2D26-FDB0-4F36-B013-AEFE5EA2375D}"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D07943-F167-48DC-990C-F99EFB11A9E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1643894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29126943-B348-458B-8F3B-77BFBB7A55E9}" type="datetimeFigureOut">
              <a:rPr lang="en-US" altLang="en-US">
                <a:solidFill>
                  <a:srgbClr val="000000"/>
                </a:solidFill>
              </a:rPr>
              <a:pPr>
                <a:defRPr/>
              </a:pPr>
              <a:t>1/30/2024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F0D1A9-B30F-4C6D-B2A7-496A002017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8284277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B85E1567-B537-4010-89F2-27819ADDB39E}" type="datetimeFigureOut">
              <a:rPr lang="en-US" altLang="en-US">
                <a:solidFill>
                  <a:srgbClr val="000000"/>
                </a:solidFill>
              </a:rPr>
              <a:pPr>
                <a:defRPr/>
              </a:pPr>
              <a:t>1/30/2024</a:t>
            </a:fld>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12B306A-4389-444B-BBEB-6A6F65263F4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6390249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B86D260B-B04E-45D7-8CCC-39DBCF0143E4}" type="datetimeFigureOut">
              <a:rPr lang="en-US" altLang="en-US">
                <a:solidFill>
                  <a:srgbClr val="000000"/>
                </a:solidFill>
              </a:rPr>
              <a:pPr>
                <a:defRPr/>
              </a:pPr>
              <a:t>1/30/2024</a:t>
            </a:fld>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FB228B-97E2-4EDB-9419-B27D74147C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65184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8D88941-88B1-495E-AB00-9AD2B57FE7EC}" type="datetime1">
              <a:rPr lang="en-US">
                <a:solidFill>
                  <a:srgbClr val="000000"/>
                </a:solidFill>
              </a:rPr>
              <a:pPr>
                <a:defRPr/>
              </a:pPr>
              <a:t>1/30/2024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Nguyễn Thơ Văn</a:t>
            </a:r>
          </a:p>
        </p:txBody>
      </p:sp>
      <p:sp>
        <p:nvSpPr>
          <p:cNvPr id="5" name="Rectangle 6"/>
          <p:cNvSpPr>
            <a:spLocks noGrp="1" noChangeArrowheads="1"/>
          </p:cNvSpPr>
          <p:nvPr>
            <p:ph type="sldNum" sz="quarter" idx="12"/>
          </p:nvPr>
        </p:nvSpPr>
        <p:spPr>
          <a:ln/>
        </p:spPr>
        <p:txBody>
          <a:bodyPr/>
          <a:lstStyle>
            <a:lvl1pPr>
              <a:defRPr/>
            </a:lvl1pPr>
          </a:lstStyle>
          <a:p>
            <a:fld id="{2E2DFE10-96F0-471D-A027-A638CD867B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0642549"/>
      </p:ext>
    </p:extLst>
  </p:cSld>
  <p:clrMapOvr>
    <a:masterClrMapping/>
  </p:clrMapOvr>
  <p:transition spd="med">
    <p:diamond/>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50D68C8-EA43-4BF5-B37B-094077D16D11}" type="datetimeFigureOut">
              <a:rPr lang="en-US" altLang="en-US">
                <a:solidFill>
                  <a:srgbClr val="000000"/>
                </a:solidFill>
              </a:rPr>
              <a:pPr>
                <a:defRPr/>
              </a:pPr>
              <a:t>1/30/2024</a:t>
            </a:fld>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C6ED851-4F96-482F-B06E-A03EA3CF515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4994777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44CB85E-E3DB-4681-8792-B0F4220707CB}" type="datetimeFigureOut">
              <a:rPr lang="en-US" altLang="en-US">
                <a:solidFill>
                  <a:srgbClr val="000000"/>
                </a:solidFill>
              </a:rPr>
              <a:pPr>
                <a:defRPr/>
              </a:pPr>
              <a:t>1/30/2024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9F82ED-9BA4-44A1-8B90-989A830E4BF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8877436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BCF1B51-68A2-4C58-845B-0BF33DB56A33}" type="datetimeFigureOut">
              <a:rPr lang="en-US" altLang="en-US">
                <a:solidFill>
                  <a:srgbClr val="000000"/>
                </a:solidFill>
              </a:rPr>
              <a:pPr>
                <a:defRPr/>
              </a:pPr>
              <a:t>1/30/2024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F7BBC0-D079-4CF5-B0C8-1A85F2A2544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602544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E1B5A88-4EA1-4B52-968C-1BE858980487}"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57655D-8A29-4AB7-835A-9D2968A027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122233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3AA479A-697D-44EA-884E-E87E19467505}"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616DCF-54D4-46E4-89CB-8065261418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95941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1D89798-1719-4647-B9B6-4D2BD6C005B9}" type="datetime1">
              <a:rPr lang="en-US">
                <a:solidFill>
                  <a:srgbClr val="000000"/>
                </a:solidFill>
              </a:rPr>
              <a:pPr>
                <a:defRPr/>
              </a:pPr>
              <a:t>1/30/2024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Nguyễn Thơ Văn</a:t>
            </a:r>
          </a:p>
        </p:txBody>
      </p:sp>
      <p:sp>
        <p:nvSpPr>
          <p:cNvPr id="4" name="Rectangle 6"/>
          <p:cNvSpPr>
            <a:spLocks noGrp="1" noChangeArrowheads="1"/>
          </p:cNvSpPr>
          <p:nvPr>
            <p:ph type="sldNum" sz="quarter" idx="12"/>
          </p:nvPr>
        </p:nvSpPr>
        <p:spPr>
          <a:ln/>
        </p:spPr>
        <p:txBody>
          <a:bodyPr/>
          <a:lstStyle>
            <a:lvl1pPr>
              <a:defRPr/>
            </a:lvl1pPr>
          </a:lstStyle>
          <a:p>
            <a:fld id="{449E99F1-89D6-4D22-AFFB-969D4CDEF3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49926044"/>
      </p:ext>
    </p:extLst>
  </p:cSld>
  <p:clrMapOvr>
    <a:masterClrMapping/>
  </p:clrMapOvr>
  <p:transition spd="med">
    <p:diamon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3BEDE8B-AEB0-4EEB-8E57-213306A64183}" type="datetime1">
              <a:rPr lang="en-US">
                <a:solidFill>
                  <a:srgbClr val="000000"/>
                </a:solidFill>
              </a:rPr>
              <a:pPr>
                <a:defRPr/>
              </a:pPr>
              <a:t>1/30/2024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Nguyễn Thơ Văn</a:t>
            </a:r>
          </a:p>
        </p:txBody>
      </p:sp>
      <p:sp>
        <p:nvSpPr>
          <p:cNvPr id="7" name="Rectangle 6"/>
          <p:cNvSpPr>
            <a:spLocks noGrp="1" noChangeArrowheads="1"/>
          </p:cNvSpPr>
          <p:nvPr>
            <p:ph type="sldNum" sz="quarter" idx="12"/>
          </p:nvPr>
        </p:nvSpPr>
        <p:spPr>
          <a:ln/>
        </p:spPr>
        <p:txBody>
          <a:bodyPr/>
          <a:lstStyle>
            <a:lvl1pPr>
              <a:defRPr/>
            </a:lvl1pPr>
          </a:lstStyle>
          <a:p>
            <a:fld id="{A976E78D-DFBF-4318-8EE3-7C81DB1ADA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488708"/>
      </p:ext>
    </p:extLst>
  </p:cSld>
  <p:clrMapOvr>
    <a:masterClrMapping/>
  </p:clrMapOvr>
  <p:transition spd="med">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F92E8C-DB5B-4BD1-BE6C-B9A22247E669}"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16BEA-5FC5-44E8-B41E-37923CF08825}" type="slidenum">
              <a:rPr lang="en-US" smtClean="0"/>
              <a:t>‹#›</a:t>
            </a:fld>
            <a:endParaRPr lang="en-US"/>
          </a:p>
        </p:txBody>
      </p:sp>
    </p:spTree>
    <p:extLst>
      <p:ext uri="{BB962C8B-B14F-4D97-AF65-F5344CB8AC3E}">
        <p14:creationId xmlns:p14="http://schemas.microsoft.com/office/powerpoint/2010/main" val="3621747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DC42A97-405A-443C-BE7C-69E53BC050C3}" type="datetime1">
              <a:rPr lang="en-US">
                <a:solidFill>
                  <a:srgbClr val="000000"/>
                </a:solidFill>
              </a:rPr>
              <a:pPr>
                <a:defRPr/>
              </a:pPr>
              <a:t>1/30/2024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Nguyễn Thơ Văn</a:t>
            </a:r>
          </a:p>
        </p:txBody>
      </p:sp>
      <p:sp>
        <p:nvSpPr>
          <p:cNvPr id="7" name="Rectangle 6"/>
          <p:cNvSpPr>
            <a:spLocks noGrp="1" noChangeArrowheads="1"/>
          </p:cNvSpPr>
          <p:nvPr>
            <p:ph type="sldNum" sz="quarter" idx="12"/>
          </p:nvPr>
        </p:nvSpPr>
        <p:spPr>
          <a:ln/>
        </p:spPr>
        <p:txBody>
          <a:bodyPr/>
          <a:lstStyle>
            <a:lvl1pPr>
              <a:defRPr/>
            </a:lvl1pPr>
          </a:lstStyle>
          <a:p>
            <a:fld id="{0ADC675C-DCFF-458E-839F-3B01E53911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24591496"/>
      </p:ext>
    </p:extLst>
  </p:cSld>
  <p:clrMapOvr>
    <a:masterClrMapping/>
  </p:clrMapOvr>
  <p:transition spd="med">
    <p:diamon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1C8B68D-CC66-48BD-AEC6-4355CB274F28}" type="datetime1">
              <a:rPr lang="en-US">
                <a:solidFill>
                  <a:srgbClr val="000000"/>
                </a:solidFill>
              </a:rPr>
              <a:pPr>
                <a:defRPr/>
              </a:pPr>
              <a:t>1/30/2024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Nguyễn Thơ Văn</a:t>
            </a:r>
          </a:p>
        </p:txBody>
      </p:sp>
      <p:sp>
        <p:nvSpPr>
          <p:cNvPr id="6" name="Rectangle 6"/>
          <p:cNvSpPr>
            <a:spLocks noGrp="1" noChangeArrowheads="1"/>
          </p:cNvSpPr>
          <p:nvPr>
            <p:ph type="sldNum" sz="quarter" idx="12"/>
          </p:nvPr>
        </p:nvSpPr>
        <p:spPr>
          <a:ln/>
        </p:spPr>
        <p:txBody>
          <a:bodyPr/>
          <a:lstStyle>
            <a:lvl1pPr>
              <a:defRPr/>
            </a:lvl1pPr>
          </a:lstStyle>
          <a:p>
            <a:fld id="{64D01ED0-D218-41B5-B478-F0111BE9EC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5911945"/>
      </p:ext>
    </p:extLst>
  </p:cSld>
  <p:clrMapOvr>
    <a:masterClrMapping/>
  </p:clrMapOvr>
  <p:transition spd="med">
    <p:diamon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A7A652-AC79-469F-99D9-29B24800367F}" type="datetime1">
              <a:rPr lang="en-US">
                <a:solidFill>
                  <a:srgbClr val="000000"/>
                </a:solidFill>
              </a:rPr>
              <a:pPr>
                <a:defRPr/>
              </a:pPr>
              <a:t>1/30/2024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Nguyễn Thơ Văn</a:t>
            </a:r>
          </a:p>
        </p:txBody>
      </p:sp>
      <p:sp>
        <p:nvSpPr>
          <p:cNvPr id="6" name="Rectangle 6"/>
          <p:cNvSpPr>
            <a:spLocks noGrp="1" noChangeArrowheads="1"/>
          </p:cNvSpPr>
          <p:nvPr>
            <p:ph type="sldNum" sz="quarter" idx="12"/>
          </p:nvPr>
        </p:nvSpPr>
        <p:spPr>
          <a:ln/>
        </p:spPr>
        <p:txBody>
          <a:bodyPr/>
          <a:lstStyle>
            <a:lvl1pPr>
              <a:defRPr/>
            </a:lvl1pPr>
          </a:lstStyle>
          <a:p>
            <a:fld id="{E873FC59-A399-4DB0-8774-503BACE32D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287038"/>
      </p:ext>
    </p:extLst>
  </p:cSld>
  <p:clrMapOvr>
    <a:masterClrMapping/>
  </p:clrMapOvr>
  <p:transition spd="med">
    <p:diamon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E640DD02-D88D-422D-8F40-06A09DAC427F}" type="datetime1">
              <a:rPr lang="en-US">
                <a:solidFill>
                  <a:srgbClr val="000000"/>
                </a:solidFill>
              </a:rPr>
              <a:pPr>
                <a:defRPr/>
              </a:pPr>
              <a:t>1/30/2024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Nguyễn Thơ Văn</a:t>
            </a:r>
          </a:p>
        </p:txBody>
      </p:sp>
      <p:sp>
        <p:nvSpPr>
          <p:cNvPr id="9" name="Rectangle 6"/>
          <p:cNvSpPr>
            <a:spLocks noGrp="1" noChangeArrowheads="1"/>
          </p:cNvSpPr>
          <p:nvPr>
            <p:ph type="sldNum" sz="quarter" idx="12"/>
          </p:nvPr>
        </p:nvSpPr>
        <p:spPr>
          <a:ln/>
        </p:spPr>
        <p:txBody>
          <a:bodyPr/>
          <a:lstStyle>
            <a:lvl1pPr>
              <a:defRPr/>
            </a:lvl1pPr>
          </a:lstStyle>
          <a:p>
            <a:fld id="{E0CC5763-D2B1-41AD-A0F5-0CAA374720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74874148"/>
      </p:ext>
    </p:extLst>
  </p:cSld>
  <p:clrMapOvr>
    <a:masterClrMapping/>
  </p:clrMapOvr>
  <p:transition spd="med">
    <p:diamon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3622E02-D164-48F8-9682-DF05C09BB0B0}" type="datetime1">
              <a:rPr lang="en-US">
                <a:solidFill>
                  <a:srgbClr val="000000"/>
                </a:solidFill>
              </a:rPr>
              <a:pPr>
                <a:defRPr/>
              </a:pPr>
              <a:t>1/30/2024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Nguyễn Thơ Văn</a:t>
            </a:r>
          </a:p>
        </p:txBody>
      </p:sp>
      <p:sp>
        <p:nvSpPr>
          <p:cNvPr id="5" name="Rectangle 6"/>
          <p:cNvSpPr>
            <a:spLocks noGrp="1" noChangeArrowheads="1"/>
          </p:cNvSpPr>
          <p:nvPr>
            <p:ph type="sldNum" sz="quarter" idx="12"/>
          </p:nvPr>
        </p:nvSpPr>
        <p:spPr>
          <a:ln/>
        </p:spPr>
        <p:txBody>
          <a:bodyPr/>
          <a:lstStyle>
            <a:lvl1pPr>
              <a:defRPr/>
            </a:lvl1pPr>
          </a:lstStyle>
          <a:p>
            <a:fld id="{D9491014-6003-48E8-9DF9-FC2FF237CE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8863043"/>
      </p:ext>
    </p:extLst>
  </p:cSld>
  <p:clrMapOvr>
    <a:masterClrMapping/>
  </p:clrMapOvr>
  <p:transition spd="med">
    <p:diamon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28CA0DF-E9B4-4A86-B84D-B9489D10DB8C}" type="datetime1">
              <a:rPr lang="en-US">
                <a:solidFill>
                  <a:srgbClr val="000000"/>
                </a:solidFill>
              </a:rPr>
              <a:pPr>
                <a:defRPr/>
              </a:pPr>
              <a:t>1/30/2024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Nguyễn Thơ Văn</a:t>
            </a:r>
          </a:p>
        </p:txBody>
      </p:sp>
      <p:sp>
        <p:nvSpPr>
          <p:cNvPr id="6" name="Rectangle 6"/>
          <p:cNvSpPr>
            <a:spLocks noGrp="1" noChangeArrowheads="1"/>
          </p:cNvSpPr>
          <p:nvPr>
            <p:ph type="sldNum" sz="quarter" idx="12"/>
          </p:nvPr>
        </p:nvSpPr>
        <p:spPr>
          <a:ln/>
        </p:spPr>
        <p:txBody>
          <a:bodyPr/>
          <a:lstStyle>
            <a:lvl1pPr>
              <a:defRPr/>
            </a:lvl1pPr>
          </a:lstStyle>
          <a:p>
            <a:fld id="{D25418E0-A82B-41DA-AB5A-C17CAB2E89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8058926"/>
      </p:ext>
    </p:extLst>
  </p:cSld>
  <p:clrMapOvr>
    <a:masterClrMapping/>
  </p:clrMapOvr>
  <p:transition spd="med">
    <p:diamon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5067335-EF9F-4E16-B3EB-18864A6BF975}" type="datetime1">
              <a:rPr lang="en-US">
                <a:solidFill>
                  <a:srgbClr val="000000"/>
                </a:solidFill>
              </a:rPr>
              <a:pPr>
                <a:defRPr/>
              </a:pPr>
              <a:t>1/30/2024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Nguyễn Thơ Văn</a:t>
            </a:r>
          </a:p>
        </p:txBody>
      </p:sp>
      <p:sp>
        <p:nvSpPr>
          <p:cNvPr id="6" name="Rectangle 6"/>
          <p:cNvSpPr>
            <a:spLocks noGrp="1" noChangeArrowheads="1"/>
          </p:cNvSpPr>
          <p:nvPr>
            <p:ph type="sldNum" sz="quarter" idx="12"/>
          </p:nvPr>
        </p:nvSpPr>
        <p:spPr>
          <a:ln/>
        </p:spPr>
        <p:txBody>
          <a:bodyPr/>
          <a:lstStyle>
            <a:lvl1pPr>
              <a:defRPr/>
            </a:lvl1pPr>
          </a:lstStyle>
          <a:p>
            <a:fld id="{4880EA68-6897-482E-9A99-2BB518CDD8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7020737"/>
      </p:ext>
    </p:extLst>
  </p:cSld>
  <p:clrMapOvr>
    <a:masterClrMapping/>
  </p:clrMapOvr>
  <p:transition spd="med">
    <p:diamon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B38A0E1-2301-4D7F-A859-E3492638D92D}" type="datetime1">
              <a:rPr lang="en-US">
                <a:solidFill>
                  <a:srgbClr val="000000"/>
                </a:solidFill>
              </a:rPr>
              <a:pPr>
                <a:defRPr/>
              </a:pPr>
              <a:t>1/30/2024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Nguyễn Thơ Văn</a:t>
            </a:r>
          </a:p>
        </p:txBody>
      </p:sp>
      <p:sp>
        <p:nvSpPr>
          <p:cNvPr id="6" name="Rectangle 6"/>
          <p:cNvSpPr>
            <a:spLocks noGrp="1" noChangeArrowheads="1"/>
          </p:cNvSpPr>
          <p:nvPr>
            <p:ph type="sldNum" sz="quarter" idx="12"/>
          </p:nvPr>
        </p:nvSpPr>
        <p:spPr>
          <a:ln/>
        </p:spPr>
        <p:txBody>
          <a:bodyPr/>
          <a:lstStyle>
            <a:lvl1pPr>
              <a:defRPr/>
            </a:lvl1pPr>
          </a:lstStyle>
          <a:p>
            <a:fld id="{21AADA22-DDD0-4DA2-86D7-75A4A49246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0381870"/>
      </p:ext>
    </p:extLst>
  </p:cSld>
  <p:clrMapOvr>
    <a:masterClrMapping/>
  </p:clrMapOvr>
  <p:transition spd="med">
    <p:diamon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B99AFF2-B9DD-4980-8C73-3854FDA1DF51}" type="datetime1">
              <a:rPr lang="en-US">
                <a:solidFill>
                  <a:srgbClr val="000000"/>
                </a:solidFill>
              </a:rPr>
              <a:pPr>
                <a:defRPr/>
              </a:pPr>
              <a:t>1/30/2024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Nguyễn Thơ Văn</a:t>
            </a:r>
          </a:p>
        </p:txBody>
      </p:sp>
      <p:sp>
        <p:nvSpPr>
          <p:cNvPr id="7" name="Rectangle 6"/>
          <p:cNvSpPr>
            <a:spLocks noGrp="1" noChangeArrowheads="1"/>
          </p:cNvSpPr>
          <p:nvPr>
            <p:ph type="sldNum" sz="quarter" idx="12"/>
          </p:nvPr>
        </p:nvSpPr>
        <p:spPr>
          <a:ln/>
        </p:spPr>
        <p:txBody>
          <a:bodyPr/>
          <a:lstStyle>
            <a:lvl1pPr>
              <a:defRPr/>
            </a:lvl1pPr>
          </a:lstStyle>
          <a:p>
            <a:fld id="{BBBD76E2-3365-43AF-8D3F-16BE0ADACD0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1713933"/>
      </p:ext>
    </p:extLst>
  </p:cSld>
  <p:clrMapOvr>
    <a:masterClrMapping/>
  </p:clrMapOvr>
  <p:transition spd="med">
    <p:diamon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22E13EE-4785-4CFB-9F14-1A26AB63459D}" type="datetime1">
              <a:rPr lang="en-US">
                <a:solidFill>
                  <a:srgbClr val="000000"/>
                </a:solidFill>
              </a:rPr>
              <a:pPr>
                <a:defRPr/>
              </a:pPr>
              <a:t>1/30/2024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Nguyễn Thơ Văn</a:t>
            </a:r>
          </a:p>
        </p:txBody>
      </p:sp>
      <p:sp>
        <p:nvSpPr>
          <p:cNvPr id="9" name="Rectangle 6"/>
          <p:cNvSpPr>
            <a:spLocks noGrp="1" noChangeArrowheads="1"/>
          </p:cNvSpPr>
          <p:nvPr>
            <p:ph type="sldNum" sz="quarter" idx="12"/>
          </p:nvPr>
        </p:nvSpPr>
        <p:spPr>
          <a:ln/>
        </p:spPr>
        <p:txBody>
          <a:bodyPr/>
          <a:lstStyle>
            <a:lvl1pPr>
              <a:defRPr/>
            </a:lvl1pPr>
          </a:lstStyle>
          <a:p>
            <a:fld id="{08873E03-A309-4C05-9EF4-6465B2816F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2582616"/>
      </p:ext>
    </p:extLst>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F92E8C-DB5B-4BD1-BE6C-B9A22247E669}"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16BEA-5FC5-44E8-B41E-37923CF08825}" type="slidenum">
              <a:rPr lang="en-US" smtClean="0"/>
              <a:t>‹#›</a:t>
            </a:fld>
            <a:endParaRPr lang="en-US"/>
          </a:p>
        </p:txBody>
      </p:sp>
    </p:spTree>
    <p:extLst>
      <p:ext uri="{BB962C8B-B14F-4D97-AF65-F5344CB8AC3E}">
        <p14:creationId xmlns:p14="http://schemas.microsoft.com/office/powerpoint/2010/main" val="13025595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8D88941-88B1-495E-AB00-9AD2B57FE7EC}" type="datetime1">
              <a:rPr lang="en-US">
                <a:solidFill>
                  <a:srgbClr val="000000"/>
                </a:solidFill>
              </a:rPr>
              <a:pPr>
                <a:defRPr/>
              </a:pPr>
              <a:t>1/30/2024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Nguyễn Thơ Văn</a:t>
            </a:r>
          </a:p>
        </p:txBody>
      </p:sp>
      <p:sp>
        <p:nvSpPr>
          <p:cNvPr id="5" name="Rectangle 6"/>
          <p:cNvSpPr>
            <a:spLocks noGrp="1" noChangeArrowheads="1"/>
          </p:cNvSpPr>
          <p:nvPr>
            <p:ph type="sldNum" sz="quarter" idx="12"/>
          </p:nvPr>
        </p:nvSpPr>
        <p:spPr>
          <a:ln/>
        </p:spPr>
        <p:txBody>
          <a:bodyPr/>
          <a:lstStyle>
            <a:lvl1pPr>
              <a:defRPr/>
            </a:lvl1pPr>
          </a:lstStyle>
          <a:p>
            <a:fld id="{2E2DFE10-96F0-471D-A027-A638CD867B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79873884"/>
      </p:ext>
    </p:extLst>
  </p:cSld>
  <p:clrMapOvr>
    <a:masterClrMapping/>
  </p:clrMapOvr>
  <p:transition spd="med">
    <p:diamon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1D89798-1719-4647-B9B6-4D2BD6C005B9}" type="datetime1">
              <a:rPr lang="en-US">
                <a:solidFill>
                  <a:srgbClr val="000000"/>
                </a:solidFill>
              </a:rPr>
              <a:pPr>
                <a:defRPr/>
              </a:pPr>
              <a:t>1/30/2024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Nguyễn Thơ Văn</a:t>
            </a:r>
          </a:p>
        </p:txBody>
      </p:sp>
      <p:sp>
        <p:nvSpPr>
          <p:cNvPr id="4" name="Rectangle 6"/>
          <p:cNvSpPr>
            <a:spLocks noGrp="1" noChangeArrowheads="1"/>
          </p:cNvSpPr>
          <p:nvPr>
            <p:ph type="sldNum" sz="quarter" idx="12"/>
          </p:nvPr>
        </p:nvSpPr>
        <p:spPr>
          <a:ln/>
        </p:spPr>
        <p:txBody>
          <a:bodyPr/>
          <a:lstStyle>
            <a:lvl1pPr>
              <a:defRPr/>
            </a:lvl1pPr>
          </a:lstStyle>
          <a:p>
            <a:fld id="{449E99F1-89D6-4D22-AFFB-969D4CDEF3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07589903"/>
      </p:ext>
    </p:extLst>
  </p:cSld>
  <p:clrMapOvr>
    <a:masterClrMapping/>
  </p:clrMapOvr>
  <p:transition spd="med">
    <p:diamon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3BEDE8B-AEB0-4EEB-8E57-213306A64183}" type="datetime1">
              <a:rPr lang="en-US">
                <a:solidFill>
                  <a:srgbClr val="000000"/>
                </a:solidFill>
              </a:rPr>
              <a:pPr>
                <a:defRPr/>
              </a:pPr>
              <a:t>1/30/2024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Nguyễn Thơ Văn</a:t>
            </a:r>
          </a:p>
        </p:txBody>
      </p:sp>
      <p:sp>
        <p:nvSpPr>
          <p:cNvPr id="7" name="Rectangle 6"/>
          <p:cNvSpPr>
            <a:spLocks noGrp="1" noChangeArrowheads="1"/>
          </p:cNvSpPr>
          <p:nvPr>
            <p:ph type="sldNum" sz="quarter" idx="12"/>
          </p:nvPr>
        </p:nvSpPr>
        <p:spPr>
          <a:ln/>
        </p:spPr>
        <p:txBody>
          <a:bodyPr/>
          <a:lstStyle>
            <a:lvl1pPr>
              <a:defRPr/>
            </a:lvl1pPr>
          </a:lstStyle>
          <a:p>
            <a:fld id="{A976E78D-DFBF-4318-8EE3-7C81DB1ADA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80845209"/>
      </p:ext>
    </p:extLst>
  </p:cSld>
  <p:clrMapOvr>
    <a:masterClrMapping/>
  </p:clrMapOvr>
  <p:transition spd="med">
    <p:diamon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DC42A97-405A-443C-BE7C-69E53BC050C3}" type="datetime1">
              <a:rPr lang="en-US">
                <a:solidFill>
                  <a:srgbClr val="000000"/>
                </a:solidFill>
              </a:rPr>
              <a:pPr>
                <a:defRPr/>
              </a:pPr>
              <a:t>1/30/2024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Nguyễn Thơ Văn</a:t>
            </a:r>
          </a:p>
        </p:txBody>
      </p:sp>
      <p:sp>
        <p:nvSpPr>
          <p:cNvPr id="7" name="Rectangle 6"/>
          <p:cNvSpPr>
            <a:spLocks noGrp="1" noChangeArrowheads="1"/>
          </p:cNvSpPr>
          <p:nvPr>
            <p:ph type="sldNum" sz="quarter" idx="12"/>
          </p:nvPr>
        </p:nvSpPr>
        <p:spPr>
          <a:ln/>
        </p:spPr>
        <p:txBody>
          <a:bodyPr/>
          <a:lstStyle>
            <a:lvl1pPr>
              <a:defRPr/>
            </a:lvl1pPr>
          </a:lstStyle>
          <a:p>
            <a:fld id="{0ADC675C-DCFF-458E-839F-3B01E53911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3648582"/>
      </p:ext>
    </p:extLst>
  </p:cSld>
  <p:clrMapOvr>
    <a:masterClrMapping/>
  </p:clrMapOvr>
  <p:transition spd="med">
    <p:diamon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1C8B68D-CC66-48BD-AEC6-4355CB274F28}" type="datetime1">
              <a:rPr lang="en-US">
                <a:solidFill>
                  <a:srgbClr val="000000"/>
                </a:solidFill>
              </a:rPr>
              <a:pPr>
                <a:defRPr/>
              </a:pPr>
              <a:t>1/30/2024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Nguyễn Thơ Văn</a:t>
            </a:r>
          </a:p>
        </p:txBody>
      </p:sp>
      <p:sp>
        <p:nvSpPr>
          <p:cNvPr id="6" name="Rectangle 6"/>
          <p:cNvSpPr>
            <a:spLocks noGrp="1" noChangeArrowheads="1"/>
          </p:cNvSpPr>
          <p:nvPr>
            <p:ph type="sldNum" sz="quarter" idx="12"/>
          </p:nvPr>
        </p:nvSpPr>
        <p:spPr>
          <a:ln/>
        </p:spPr>
        <p:txBody>
          <a:bodyPr/>
          <a:lstStyle>
            <a:lvl1pPr>
              <a:defRPr/>
            </a:lvl1pPr>
          </a:lstStyle>
          <a:p>
            <a:fld id="{64D01ED0-D218-41B5-B478-F0111BE9EC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3032239"/>
      </p:ext>
    </p:extLst>
  </p:cSld>
  <p:clrMapOvr>
    <a:masterClrMapping/>
  </p:clrMapOvr>
  <p:transition spd="med">
    <p:diamon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A7A652-AC79-469F-99D9-29B24800367F}" type="datetime1">
              <a:rPr lang="en-US">
                <a:solidFill>
                  <a:srgbClr val="000000"/>
                </a:solidFill>
              </a:rPr>
              <a:pPr>
                <a:defRPr/>
              </a:pPr>
              <a:t>1/30/2024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Nguyễn Thơ Văn</a:t>
            </a:r>
          </a:p>
        </p:txBody>
      </p:sp>
      <p:sp>
        <p:nvSpPr>
          <p:cNvPr id="6" name="Rectangle 6"/>
          <p:cNvSpPr>
            <a:spLocks noGrp="1" noChangeArrowheads="1"/>
          </p:cNvSpPr>
          <p:nvPr>
            <p:ph type="sldNum" sz="quarter" idx="12"/>
          </p:nvPr>
        </p:nvSpPr>
        <p:spPr>
          <a:ln/>
        </p:spPr>
        <p:txBody>
          <a:bodyPr/>
          <a:lstStyle>
            <a:lvl1pPr>
              <a:defRPr/>
            </a:lvl1pPr>
          </a:lstStyle>
          <a:p>
            <a:fld id="{E873FC59-A399-4DB0-8774-503BACE32D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99321802"/>
      </p:ext>
    </p:extLst>
  </p:cSld>
  <p:clrMapOvr>
    <a:masterClrMapping/>
  </p:clrMapOvr>
  <p:transition spd="med">
    <p:diamon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E640DD02-D88D-422D-8F40-06A09DAC427F}" type="datetime1">
              <a:rPr lang="en-US">
                <a:solidFill>
                  <a:srgbClr val="000000"/>
                </a:solidFill>
              </a:rPr>
              <a:pPr>
                <a:defRPr/>
              </a:pPr>
              <a:t>1/30/2024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Nguyễn Thơ Văn</a:t>
            </a:r>
          </a:p>
        </p:txBody>
      </p:sp>
      <p:sp>
        <p:nvSpPr>
          <p:cNvPr id="9" name="Rectangle 6"/>
          <p:cNvSpPr>
            <a:spLocks noGrp="1" noChangeArrowheads="1"/>
          </p:cNvSpPr>
          <p:nvPr>
            <p:ph type="sldNum" sz="quarter" idx="12"/>
          </p:nvPr>
        </p:nvSpPr>
        <p:spPr>
          <a:ln/>
        </p:spPr>
        <p:txBody>
          <a:bodyPr/>
          <a:lstStyle>
            <a:lvl1pPr>
              <a:defRPr/>
            </a:lvl1pPr>
          </a:lstStyle>
          <a:p>
            <a:fld id="{E0CC5763-D2B1-41AD-A0F5-0CAA374720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94031211"/>
      </p:ext>
    </p:extLst>
  </p:cSld>
  <p:clrMapOvr>
    <a:masterClrMapping/>
  </p:clrMapOvr>
  <p:transition spd="med">
    <p:diamon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3622E02-D164-48F8-9682-DF05C09BB0B0}" type="datetime1">
              <a:rPr lang="en-US">
                <a:solidFill>
                  <a:srgbClr val="000000"/>
                </a:solidFill>
              </a:rPr>
              <a:pPr>
                <a:defRPr/>
              </a:pPr>
              <a:t>1/30/2024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Nguyễn Thơ Văn</a:t>
            </a:r>
          </a:p>
        </p:txBody>
      </p:sp>
      <p:sp>
        <p:nvSpPr>
          <p:cNvPr id="5" name="Rectangle 6"/>
          <p:cNvSpPr>
            <a:spLocks noGrp="1" noChangeArrowheads="1"/>
          </p:cNvSpPr>
          <p:nvPr>
            <p:ph type="sldNum" sz="quarter" idx="12"/>
          </p:nvPr>
        </p:nvSpPr>
        <p:spPr>
          <a:ln/>
        </p:spPr>
        <p:txBody>
          <a:bodyPr/>
          <a:lstStyle>
            <a:lvl1pPr>
              <a:defRPr/>
            </a:lvl1pPr>
          </a:lstStyle>
          <a:p>
            <a:fld id="{D9491014-6003-48E8-9DF9-FC2FF237CE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6968431"/>
      </p:ext>
    </p:extLst>
  </p:cSld>
  <p:clrMapOvr>
    <a:masterClrMapping/>
  </p:clrMapOvr>
  <p:transition spd="med">
    <p:diamon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10583" y="-7938"/>
            <a:ext cx="12225868" cy="6873876"/>
            <a:chOff x="-8466" y="-8468"/>
            <a:chExt cx="9169804" cy="6874935"/>
          </a:xfrm>
        </p:grpSpPr>
        <p:cxnSp>
          <p:nvCxnSpPr>
            <p:cNvPr id="5" name="Straight Connector 4"/>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5" y="2404534"/>
            <a:ext cx="776895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465" y="4050841"/>
            <a:ext cx="776895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defTabSz="914400">
              <a:defRPr/>
            </a:lvl1pPr>
          </a:lstStyle>
          <a:p>
            <a:pPr>
              <a:defRPr/>
            </a:pPr>
            <a:endParaRPr lang="en-US"/>
          </a:p>
        </p:txBody>
      </p:sp>
      <p:sp>
        <p:nvSpPr>
          <p:cNvPr id="16" name="Footer Placeholder 4"/>
          <p:cNvSpPr>
            <a:spLocks noGrp="1"/>
          </p:cNvSpPr>
          <p:nvPr>
            <p:ph type="ftr" sz="quarter" idx="11"/>
          </p:nvPr>
        </p:nvSpPr>
        <p:spPr/>
        <p:txBody>
          <a:bodyPr/>
          <a:lstStyle>
            <a:lvl1pPr defTabSz="914400">
              <a:defRPr/>
            </a:lvl1pPr>
          </a:lstStyle>
          <a:p>
            <a:pPr>
              <a:defRPr/>
            </a:pPr>
            <a:endParaRPr lang="en-US"/>
          </a:p>
        </p:txBody>
      </p:sp>
      <p:sp>
        <p:nvSpPr>
          <p:cNvPr id="17"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D8533878-118B-4F5C-9160-A28D053569C2}" type="slidenum">
              <a:rPr lang="en-US" altLang="en-US"/>
              <a:pPr/>
              <a:t>‹#›</a:t>
            </a:fld>
            <a:endParaRPr lang="en-US" altLang="en-US"/>
          </a:p>
        </p:txBody>
      </p:sp>
    </p:spTree>
    <p:extLst>
      <p:ext uri="{BB962C8B-B14F-4D97-AF65-F5344CB8AC3E}">
        <p14:creationId xmlns:p14="http://schemas.microsoft.com/office/powerpoint/2010/main" val="19174750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defTabSz="914400">
              <a:defRPr/>
            </a:lvl1pPr>
          </a:lstStyle>
          <a:p>
            <a:pPr>
              <a:defRPr/>
            </a:pPr>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EA708FC1-53C6-4FCB-9FBC-FF344FE1F182}" type="slidenum">
              <a:rPr lang="en-US" altLang="en-US"/>
              <a:pPr/>
              <a:t>‹#›</a:t>
            </a:fld>
            <a:endParaRPr lang="en-US" altLang="en-US"/>
          </a:p>
        </p:txBody>
      </p:sp>
    </p:spTree>
    <p:extLst>
      <p:ext uri="{BB962C8B-B14F-4D97-AF65-F5344CB8AC3E}">
        <p14:creationId xmlns:p14="http://schemas.microsoft.com/office/powerpoint/2010/main" val="175475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F92E8C-DB5B-4BD1-BE6C-B9A22247E669}" type="datetimeFigureOut">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716BEA-5FC5-44E8-B41E-37923CF08825}" type="slidenum">
              <a:rPr lang="en-US" smtClean="0"/>
              <a:t>‹#›</a:t>
            </a:fld>
            <a:endParaRPr lang="en-US"/>
          </a:p>
        </p:txBody>
      </p:sp>
    </p:spTree>
    <p:extLst>
      <p:ext uri="{BB962C8B-B14F-4D97-AF65-F5344CB8AC3E}">
        <p14:creationId xmlns:p14="http://schemas.microsoft.com/office/powerpoint/2010/main" val="10394623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9" y="2700871"/>
            <a:ext cx="8463620"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799" y="4527448"/>
            <a:ext cx="8463620"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defTabSz="914400">
              <a:defRPr/>
            </a:lvl1pPr>
          </a:lstStyle>
          <a:p>
            <a:pPr>
              <a:defRPr/>
            </a:pPr>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9711EBEA-BFE4-4EE4-87B3-BF9825581480}" type="slidenum">
              <a:rPr lang="en-US" altLang="en-US"/>
              <a:pPr/>
              <a:t>‹#›</a:t>
            </a:fld>
            <a:endParaRPr lang="en-US" altLang="en-US"/>
          </a:p>
        </p:txBody>
      </p:sp>
    </p:spTree>
    <p:extLst>
      <p:ext uri="{BB962C8B-B14F-4D97-AF65-F5344CB8AC3E}">
        <p14:creationId xmlns:p14="http://schemas.microsoft.com/office/powerpoint/2010/main" val="8393994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1" y="609600"/>
            <a:ext cx="8463619"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2805"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defTabSz="914400">
              <a:defRPr/>
            </a:lvl1pPr>
          </a:lstStyle>
          <a:p>
            <a:pPr>
              <a:defRPr/>
            </a:pPr>
            <a:endParaRPr lang="en-US"/>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09217F0A-9633-487E-BC7A-FB27FF222114}" type="slidenum">
              <a:rPr lang="en-US" altLang="en-US"/>
              <a:pPr/>
              <a:t>‹#›</a:t>
            </a:fld>
            <a:endParaRPr lang="en-US" altLang="en-US"/>
          </a:p>
        </p:txBody>
      </p:sp>
    </p:spTree>
    <p:extLst>
      <p:ext uri="{BB962C8B-B14F-4D97-AF65-F5344CB8AC3E}">
        <p14:creationId xmlns:p14="http://schemas.microsoft.com/office/powerpoint/2010/main" val="241148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4" y="609600"/>
            <a:ext cx="8463617"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2799" y="2737253"/>
            <a:ext cx="4120896"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55520" y="2737253"/>
            <a:ext cx="4120896"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defTabSz="914400">
              <a:defRPr/>
            </a:lvl1pPr>
          </a:lstStyle>
          <a:p>
            <a:pPr>
              <a:defRPr/>
            </a:pPr>
            <a:endParaRPr lang="en-US"/>
          </a:p>
        </p:txBody>
      </p:sp>
      <p:sp>
        <p:nvSpPr>
          <p:cNvPr id="8" name="Footer Placeholder 4"/>
          <p:cNvSpPr>
            <a:spLocks noGrp="1"/>
          </p:cNvSpPr>
          <p:nvPr>
            <p:ph type="ftr" sz="quarter" idx="11"/>
          </p:nvPr>
        </p:nvSpPr>
        <p:spPr/>
        <p:txBody>
          <a:bodyPr/>
          <a:lstStyle>
            <a:lvl1pPr defTabSz="914400">
              <a:defRPr/>
            </a:lvl1pPr>
          </a:lstStyle>
          <a:p>
            <a:pPr>
              <a:defRPr/>
            </a:pPr>
            <a:endParaRPr lang="en-US"/>
          </a:p>
        </p:txBody>
      </p:sp>
      <p:sp>
        <p:nvSpPr>
          <p:cNvPr id="9"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C4F714A1-2540-438B-98C7-D7F6CC504C33}" type="slidenum">
              <a:rPr lang="en-US" altLang="en-US"/>
              <a:pPr/>
              <a:t>‹#›</a:t>
            </a:fld>
            <a:endParaRPr lang="en-US" altLang="en-US"/>
          </a:p>
        </p:txBody>
      </p:sp>
    </p:spTree>
    <p:extLst>
      <p:ext uri="{BB962C8B-B14F-4D97-AF65-F5344CB8AC3E}">
        <p14:creationId xmlns:p14="http://schemas.microsoft.com/office/powerpoint/2010/main" val="11067136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1" y="609600"/>
            <a:ext cx="8463619"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defTabSz="914400">
              <a:defRPr/>
            </a:lvl1pPr>
          </a:lstStyle>
          <a:p>
            <a:pPr>
              <a:defRPr/>
            </a:pPr>
            <a:endParaRPr lang="en-US"/>
          </a:p>
        </p:txBody>
      </p:sp>
      <p:sp>
        <p:nvSpPr>
          <p:cNvPr id="4" name="Footer Placeholder 4"/>
          <p:cNvSpPr>
            <a:spLocks noGrp="1"/>
          </p:cNvSpPr>
          <p:nvPr>
            <p:ph type="ftr" sz="quarter" idx="11"/>
          </p:nvPr>
        </p:nvSpPr>
        <p:spPr/>
        <p:txBody>
          <a:bodyPr/>
          <a:lstStyle>
            <a:lvl1pPr defTabSz="914400">
              <a:defRPr/>
            </a:lvl1pPr>
          </a:lstStyle>
          <a:p>
            <a:pPr>
              <a:defRPr/>
            </a:pPr>
            <a:endParaRPr lang="en-US"/>
          </a:p>
        </p:txBody>
      </p:sp>
      <p:sp>
        <p:nvSpPr>
          <p:cNvPr id="5"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6D013767-B37E-4739-A70B-6FE79D07C730}" type="slidenum">
              <a:rPr lang="en-US" altLang="en-US"/>
              <a:pPr/>
              <a:t>‹#›</a:t>
            </a:fld>
            <a:endParaRPr lang="en-US" altLang="en-US"/>
          </a:p>
        </p:txBody>
      </p:sp>
    </p:spTree>
    <p:extLst>
      <p:ext uri="{BB962C8B-B14F-4D97-AF65-F5344CB8AC3E}">
        <p14:creationId xmlns:p14="http://schemas.microsoft.com/office/powerpoint/2010/main" val="887749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endParaRPr lang="en-US"/>
          </a:p>
        </p:txBody>
      </p:sp>
      <p:sp>
        <p:nvSpPr>
          <p:cNvPr id="3" name="Footer Placeholder 4"/>
          <p:cNvSpPr>
            <a:spLocks noGrp="1"/>
          </p:cNvSpPr>
          <p:nvPr>
            <p:ph type="ftr" sz="quarter" idx="11"/>
          </p:nvPr>
        </p:nvSpPr>
        <p:spPr/>
        <p:txBody>
          <a:bodyPr/>
          <a:lstStyle>
            <a:lvl1pPr defTabSz="914400">
              <a:defRPr/>
            </a:lvl1pPr>
          </a:lstStyle>
          <a:p>
            <a:pPr>
              <a:defRPr/>
            </a:pPr>
            <a:endParaRPr lang="en-US"/>
          </a:p>
        </p:txBody>
      </p:sp>
      <p:sp>
        <p:nvSpPr>
          <p:cNvPr id="4"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58458888-8E6C-4EC1-8FFE-3D80073D4F50}" type="slidenum">
              <a:rPr lang="en-US" altLang="en-US"/>
              <a:pPr/>
              <a:t>‹#›</a:t>
            </a:fld>
            <a:endParaRPr lang="en-US" altLang="en-US"/>
          </a:p>
        </p:txBody>
      </p:sp>
    </p:spTree>
    <p:extLst>
      <p:ext uri="{BB962C8B-B14F-4D97-AF65-F5344CB8AC3E}">
        <p14:creationId xmlns:p14="http://schemas.microsoft.com/office/powerpoint/2010/main" val="25190658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1" y="1498604"/>
            <a:ext cx="3720243"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1703" y="514932"/>
            <a:ext cx="4514716"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2801"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defTabSz="914400">
              <a:defRPr/>
            </a:lvl1pPr>
          </a:lstStyle>
          <a:p>
            <a:pPr>
              <a:defRPr/>
            </a:pPr>
            <a:endParaRPr lang="en-US"/>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D0DF4F1B-4AA3-476E-9B5D-19E744986619}" type="slidenum">
              <a:rPr lang="en-US" altLang="en-US"/>
              <a:pPr/>
              <a:t>‹#›</a:t>
            </a:fld>
            <a:endParaRPr lang="en-US" altLang="en-US"/>
          </a:p>
        </p:txBody>
      </p:sp>
    </p:spTree>
    <p:extLst>
      <p:ext uri="{BB962C8B-B14F-4D97-AF65-F5344CB8AC3E}">
        <p14:creationId xmlns:p14="http://schemas.microsoft.com/office/powerpoint/2010/main" val="42030923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1" y="4800600"/>
            <a:ext cx="846361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801" y="609600"/>
            <a:ext cx="8463619"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12801"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defTabSz="914400">
              <a:defRPr/>
            </a:lvl1pPr>
          </a:lstStyle>
          <a:p>
            <a:pPr>
              <a:defRPr/>
            </a:pPr>
            <a:endParaRPr lang="en-US"/>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7B2FA664-C0F9-45F5-BAF6-7B4BEA5FB7D8}" type="slidenum">
              <a:rPr lang="en-US" altLang="en-US"/>
              <a:pPr/>
              <a:t>‹#›</a:t>
            </a:fld>
            <a:endParaRPr lang="en-US" altLang="en-US"/>
          </a:p>
        </p:txBody>
      </p:sp>
    </p:spTree>
    <p:extLst>
      <p:ext uri="{BB962C8B-B14F-4D97-AF65-F5344CB8AC3E}">
        <p14:creationId xmlns:p14="http://schemas.microsoft.com/office/powerpoint/2010/main" val="22245911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1" y="609600"/>
            <a:ext cx="8463619"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801"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defTabSz="914400">
              <a:defRPr/>
            </a:lvl1pPr>
          </a:lstStyle>
          <a:p>
            <a:pPr>
              <a:defRPr/>
            </a:pPr>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5AC3E3B5-B855-4D4F-A99C-D8A364851D2E}" type="slidenum">
              <a:rPr lang="en-US" altLang="en-US"/>
              <a:pPr/>
              <a:t>‹#›</a:t>
            </a:fld>
            <a:endParaRPr lang="en-US" altLang="en-US"/>
          </a:p>
        </p:txBody>
      </p:sp>
    </p:spTree>
    <p:extLst>
      <p:ext uri="{BB962C8B-B14F-4D97-AF65-F5344CB8AC3E}">
        <p14:creationId xmlns:p14="http://schemas.microsoft.com/office/powerpoint/2010/main" val="4182759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43467"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defTabSz="457200" eaLnBrk="0" fontAlgn="base" hangingPunct="0">
              <a:spcBef>
                <a:spcPct val="0"/>
              </a:spcBef>
              <a:spcAft>
                <a:spcPct val="0"/>
              </a:spcAft>
              <a:defRPr/>
            </a:pPr>
            <a:r>
              <a:rPr lang="en-US" altLang="en-US" sz="8000" i="1" smtClean="0">
                <a:solidFill>
                  <a:srgbClr val="C0E474"/>
                </a:solidFill>
                <a:latin typeface="Arial" panose="020B0604020202020204" pitchFamily="34" charset="0"/>
              </a:rPr>
              <a:t>“</a:t>
            </a:r>
          </a:p>
        </p:txBody>
      </p:sp>
      <p:sp>
        <p:nvSpPr>
          <p:cNvPr id="6" name="TextBox 5"/>
          <p:cNvSpPr txBox="1">
            <a:spLocks noChangeArrowheads="1"/>
          </p:cNvSpPr>
          <p:nvPr/>
        </p:nvSpPr>
        <p:spPr bwMode="auto">
          <a:xfrm>
            <a:off x="8997951"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defTabSz="457200" eaLnBrk="0" fontAlgn="base" hangingPunct="0">
              <a:spcBef>
                <a:spcPct val="0"/>
              </a:spcBef>
              <a:spcAft>
                <a:spcPct val="0"/>
              </a:spcAft>
              <a:defRPr/>
            </a:pPr>
            <a:r>
              <a:rPr lang="en-US" altLang="en-US" sz="8000" i="1" smtClean="0">
                <a:solidFill>
                  <a:srgbClr val="C0E474"/>
                </a:solidFill>
                <a:latin typeface="Arial" panose="020B0604020202020204" pitchFamily="34" charset="0"/>
              </a:rPr>
              <a:t>”</a:t>
            </a:r>
          </a:p>
        </p:txBody>
      </p:sp>
      <p:sp>
        <p:nvSpPr>
          <p:cNvPr id="2" name="Title 1"/>
          <p:cNvSpPr>
            <a:spLocks noGrp="1"/>
          </p:cNvSpPr>
          <p:nvPr>
            <p:ph type="title"/>
          </p:nvPr>
        </p:nvSpPr>
        <p:spPr>
          <a:xfrm>
            <a:off x="1033181" y="609600"/>
            <a:ext cx="809624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468100"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812799"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4"/>
          </p:nvPr>
        </p:nvSpPr>
        <p:spPr/>
        <p:txBody>
          <a:bodyPr/>
          <a:lstStyle>
            <a:lvl1pPr defTabSz="914400">
              <a:defRPr/>
            </a:lvl1pPr>
          </a:lstStyle>
          <a:p>
            <a:pPr>
              <a:defRPr/>
            </a:pPr>
            <a:endParaRPr lang="en-US"/>
          </a:p>
        </p:txBody>
      </p:sp>
      <p:sp>
        <p:nvSpPr>
          <p:cNvPr id="8" name="Footer Placeholder 4"/>
          <p:cNvSpPr>
            <a:spLocks noGrp="1"/>
          </p:cNvSpPr>
          <p:nvPr>
            <p:ph type="ftr" sz="quarter" idx="15"/>
          </p:nvPr>
        </p:nvSpPr>
        <p:spPr/>
        <p:txBody>
          <a:bodyPr/>
          <a:lstStyle>
            <a:lvl1pPr defTabSz="914400">
              <a:defRPr/>
            </a:lvl1pPr>
          </a:lstStyle>
          <a:p>
            <a:pPr>
              <a:defRPr/>
            </a:pPr>
            <a:endParaRPr lang="en-US"/>
          </a:p>
        </p:txBody>
      </p:sp>
      <p:sp>
        <p:nvSpPr>
          <p:cNvPr id="9" name="Slide Number Placeholder 5"/>
          <p:cNvSpPr>
            <a:spLocks noGrp="1"/>
          </p:cNvSpPr>
          <p:nvPr>
            <p:ph type="sldNum" sz="quarter" idx="16"/>
          </p:nvPr>
        </p:nvSpPr>
        <p:spPr/>
        <p:txBody>
          <a:bodyPr/>
          <a:lstStyle>
            <a:lvl1pPr defTabSz="914400">
              <a:defRPr>
                <a:latin typeface="Arial" panose="020B0604020202020204" pitchFamily="34" charset="0"/>
              </a:defRPr>
            </a:lvl1pPr>
          </a:lstStyle>
          <a:p>
            <a:fld id="{1684E106-AD1F-4D0B-81A6-1912736251C4}" type="slidenum">
              <a:rPr lang="en-US" altLang="en-US"/>
              <a:pPr/>
              <a:t>‹#›</a:t>
            </a:fld>
            <a:endParaRPr lang="en-US" altLang="en-US"/>
          </a:p>
        </p:txBody>
      </p:sp>
    </p:spTree>
    <p:extLst>
      <p:ext uri="{BB962C8B-B14F-4D97-AF65-F5344CB8AC3E}">
        <p14:creationId xmlns:p14="http://schemas.microsoft.com/office/powerpoint/2010/main" val="25625068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9" y="1931988"/>
            <a:ext cx="8463620"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799" y="4527448"/>
            <a:ext cx="8463620"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defTabSz="914400">
              <a:defRPr/>
            </a:lvl1pPr>
          </a:lstStyle>
          <a:p>
            <a:pPr>
              <a:defRPr/>
            </a:pPr>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D9A4B5A1-8351-44B0-B39D-D0BCD3A3B463}" type="slidenum">
              <a:rPr lang="en-US" altLang="en-US"/>
              <a:pPr/>
              <a:t>‹#›</a:t>
            </a:fld>
            <a:endParaRPr lang="en-US" altLang="en-US"/>
          </a:p>
        </p:txBody>
      </p:sp>
    </p:spTree>
    <p:extLst>
      <p:ext uri="{BB962C8B-B14F-4D97-AF65-F5344CB8AC3E}">
        <p14:creationId xmlns:p14="http://schemas.microsoft.com/office/powerpoint/2010/main" val="2318680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F92E8C-DB5B-4BD1-BE6C-B9A22247E669}" type="datetimeFigureOut">
              <a:rPr lang="en-US" smtClean="0"/>
              <a:t>1/30/2024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716BEA-5FC5-44E8-B41E-37923CF08825}" type="slidenum">
              <a:rPr lang="en-US" smtClean="0"/>
              <a:t>‹#›</a:t>
            </a:fld>
            <a:endParaRPr lang="en-US"/>
          </a:p>
        </p:txBody>
      </p:sp>
    </p:spTree>
    <p:extLst>
      <p:ext uri="{BB962C8B-B14F-4D97-AF65-F5344CB8AC3E}">
        <p14:creationId xmlns:p14="http://schemas.microsoft.com/office/powerpoint/2010/main" val="31109559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43467"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defTabSz="457200" eaLnBrk="0" fontAlgn="base" hangingPunct="0">
              <a:spcBef>
                <a:spcPct val="0"/>
              </a:spcBef>
              <a:spcAft>
                <a:spcPct val="0"/>
              </a:spcAft>
              <a:defRPr/>
            </a:pPr>
            <a:r>
              <a:rPr lang="en-US" altLang="en-US" sz="8000" i="1" smtClean="0">
                <a:solidFill>
                  <a:srgbClr val="C0E474"/>
                </a:solidFill>
                <a:latin typeface="Arial" panose="020B0604020202020204" pitchFamily="34" charset="0"/>
              </a:rPr>
              <a:t>“</a:t>
            </a:r>
          </a:p>
        </p:txBody>
      </p:sp>
      <p:sp>
        <p:nvSpPr>
          <p:cNvPr id="6" name="TextBox 5"/>
          <p:cNvSpPr txBox="1">
            <a:spLocks noChangeArrowheads="1"/>
          </p:cNvSpPr>
          <p:nvPr/>
        </p:nvSpPr>
        <p:spPr bwMode="auto">
          <a:xfrm>
            <a:off x="8997951"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defTabSz="457200" eaLnBrk="0" fontAlgn="base" hangingPunct="0">
              <a:spcBef>
                <a:spcPct val="0"/>
              </a:spcBef>
              <a:spcAft>
                <a:spcPct val="0"/>
              </a:spcAft>
              <a:defRPr/>
            </a:pPr>
            <a:r>
              <a:rPr lang="en-US" altLang="en-US" sz="8000" i="1" smtClean="0">
                <a:solidFill>
                  <a:srgbClr val="C0E474"/>
                </a:solidFill>
                <a:latin typeface="Arial" panose="020B0604020202020204" pitchFamily="34" charset="0"/>
              </a:rPr>
              <a:t>”</a:t>
            </a:r>
          </a:p>
        </p:txBody>
      </p:sp>
      <p:sp>
        <p:nvSpPr>
          <p:cNvPr id="2" name="Title 1"/>
          <p:cNvSpPr>
            <a:spLocks noGrp="1"/>
          </p:cNvSpPr>
          <p:nvPr>
            <p:ph type="title"/>
          </p:nvPr>
        </p:nvSpPr>
        <p:spPr>
          <a:xfrm>
            <a:off x="1033181" y="609600"/>
            <a:ext cx="809624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812799"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4"/>
          </p:nvPr>
        </p:nvSpPr>
        <p:spPr/>
        <p:txBody>
          <a:bodyPr/>
          <a:lstStyle>
            <a:lvl1pPr defTabSz="914400">
              <a:defRPr/>
            </a:lvl1pPr>
          </a:lstStyle>
          <a:p>
            <a:pPr>
              <a:defRPr/>
            </a:pPr>
            <a:endParaRPr lang="en-US"/>
          </a:p>
        </p:txBody>
      </p:sp>
      <p:sp>
        <p:nvSpPr>
          <p:cNvPr id="8" name="Footer Placeholder 4"/>
          <p:cNvSpPr>
            <a:spLocks noGrp="1"/>
          </p:cNvSpPr>
          <p:nvPr>
            <p:ph type="ftr" sz="quarter" idx="15"/>
          </p:nvPr>
        </p:nvSpPr>
        <p:spPr/>
        <p:txBody>
          <a:bodyPr/>
          <a:lstStyle>
            <a:lvl1pPr defTabSz="914400">
              <a:defRPr/>
            </a:lvl1pPr>
          </a:lstStyle>
          <a:p>
            <a:pPr>
              <a:defRPr/>
            </a:pPr>
            <a:endParaRPr lang="en-US"/>
          </a:p>
        </p:txBody>
      </p:sp>
      <p:sp>
        <p:nvSpPr>
          <p:cNvPr id="9" name="Slide Number Placeholder 5"/>
          <p:cNvSpPr>
            <a:spLocks noGrp="1"/>
          </p:cNvSpPr>
          <p:nvPr>
            <p:ph type="sldNum" sz="quarter" idx="16"/>
          </p:nvPr>
        </p:nvSpPr>
        <p:spPr/>
        <p:txBody>
          <a:bodyPr/>
          <a:lstStyle>
            <a:lvl1pPr defTabSz="914400">
              <a:defRPr>
                <a:latin typeface="Arial" panose="020B0604020202020204" pitchFamily="34" charset="0"/>
              </a:defRPr>
            </a:lvl1pPr>
          </a:lstStyle>
          <a:p>
            <a:fld id="{20B03B6B-9448-4407-B255-824F99C169F6}" type="slidenum">
              <a:rPr lang="en-US" altLang="en-US"/>
              <a:pPr/>
              <a:t>‹#›</a:t>
            </a:fld>
            <a:endParaRPr lang="en-US" altLang="en-US"/>
          </a:p>
        </p:txBody>
      </p:sp>
    </p:spTree>
    <p:extLst>
      <p:ext uri="{BB962C8B-B14F-4D97-AF65-F5344CB8AC3E}">
        <p14:creationId xmlns:p14="http://schemas.microsoft.com/office/powerpoint/2010/main" val="37308271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5" y="609600"/>
            <a:ext cx="8455287"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812799"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4"/>
          </p:nvPr>
        </p:nvSpPr>
        <p:spPr/>
        <p:txBody>
          <a:bodyPr/>
          <a:lstStyle>
            <a:lvl1pPr defTabSz="914400">
              <a:defRPr/>
            </a:lvl1pPr>
          </a:lstStyle>
          <a:p>
            <a:pPr>
              <a:defRPr/>
            </a:pPr>
            <a:endParaRPr lang="en-US"/>
          </a:p>
        </p:txBody>
      </p:sp>
      <p:sp>
        <p:nvSpPr>
          <p:cNvPr id="6" name="Footer Placeholder 4"/>
          <p:cNvSpPr>
            <a:spLocks noGrp="1"/>
          </p:cNvSpPr>
          <p:nvPr>
            <p:ph type="ftr" sz="quarter" idx="15"/>
          </p:nvPr>
        </p:nvSpPr>
        <p:spPr/>
        <p:txBody>
          <a:bodyPr/>
          <a:lstStyle>
            <a:lvl1pPr defTabSz="914400">
              <a:defRPr/>
            </a:lvl1pPr>
          </a:lstStyle>
          <a:p>
            <a:pPr>
              <a:defRPr/>
            </a:pPr>
            <a:endParaRPr lang="en-US"/>
          </a:p>
        </p:txBody>
      </p:sp>
      <p:sp>
        <p:nvSpPr>
          <p:cNvPr id="7" name="Slide Number Placeholder 5"/>
          <p:cNvSpPr>
            <a:spLocks noGrp="1"/>
          </p:cNvSpPr>
          <p:nvPr>
            <p:ph type="sldNum" sz="quarter" idx="16"/>
          </p:nvPr>
        </p:nvSpPr>
        <p:spPr/>
        <p:txBody>
          <a:bodyPr/>
          <a:lstStyle>
            <a:lvl1pPr defTabSz="914400">
              <a:defRPr>
                <a:latin typeface="Arial" panose="020B0604020202020204" pitchFamily="34" charset="0"/>
              </a:defRPr>
            </a:lvl1pPr>
          </a:lstStyle>
          <a:p>
            <a:fld id="{AA7C2F1D-A04F-4153-8C21-518B51399BE3}" type="slidenum">
              <a:rPr lang="en-US" altLang="en-US"/>
              <a:pPr/>
              <a:t>‹#›</a:t>
            </a:fld>
            <a:endParaRPr lang="en-US" altLang="en-US"/>
          </a:p>
        </p:txBody>
      </p:sp>
    </p:spTree>
    <p:extLst>
      <p:ext uri="{BB962C8B-B14F-4D97-AF65-F5344CB8AC3E}">
        <p14:creationId xmlns:p14="http://schemas.microsoft.com/office/powerpoint/2010/main" val="24903677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defTabSz="914400">
              <a:defRPr/>
            </a:lvl1pPr>
          </a:lstStyle>
          <a:p>
            <a:pPr>
              <a:defRPr/>
            </a:pPr>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563EACB3-09DF-4FC1-A7EC-77CDA87F0675}" type="slidenum">
              <a:rPr lang="en-US" altLang="en-US"/>
              <a:pPr/>
              <a:t>‹#›</a:t>
            </a:fld>
            <a:endParaRPr lang="en-US" altLang="en-US"/>
          </a:p>
        </p:txBody>
      </p:sp>
    </p:spTree>
    <p:extLst>
      <p:ext uri="{BB962C8B-B14F-4D97-AF65-F5344CB8AC3E}">
        <p14:creationId xmlns:p14="http://schemas.microsoft.com/office/powerpoint/2010/main" val="36040591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7"/>
            <a:ext cx="130508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2800" y="609607"/>
            <a:ext cx="6926701"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defTabSz="914400">
              <a:defRPr/>
            </a:lvl1pPr>
          </a:lstStyle>
          <a:p>
            <a:pPr>
              <a:defRPr/>
            </a:pPr>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D42D6FD7-D732-42A5-9554-A1B9E453358B}" type="slidenum">
              <a:rPr lang="en-US" altLang="en-US"/>
              <a:pPr/>
              <a:t>‹#›</a:t>
            </a:fld>
            <a:endParaRPr lang="en-US" altLang="en-US"/>
          </a:p>
        </p:txBody>
      </p:sp>
    </p:spTree>
    <p:extLst>
      <p:ext uri="{BB962C8B-B14F-4D97-AF65-F5344CB8AC3E}">
        <p14:creationId xmlns:p14="http://schemas.microsoft.com/office/powerpoint/2010/main" val="24459461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2024/1/30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73388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2024/1/30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808208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2024/1/30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178727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2024/1/30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545793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2024/1/30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272225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2024/1/30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72125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F92E8C-DB5B-4BD1-BE6C-B9A22247E669}" type="datetimeFigureOut">
              <a:rPr lang="en-US" smtClean="0"/>
              <a:t>1/30/2024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716BEA-5FC5-44E8-B41E-37923CF08825}" type="slidenum">
              <a:rPr lang="en-US" smtClean="0"/>
              <a:t>‹#›</a:t>
            </a:fld>
            <a:endParaRPr lang="en-US"/>
          </a:p>
        </p:txBody>
      </p:sp>
    </p:spTree>
    <p:extLst>
      <p:ext uri="{BB962C8B-B14F-4D97-AF65-F5344CB8AC3E}">
        <p14:creationId xmlns:p14="http://schemas.microsoft.com/office/powerpoint/2010/main" val="13377642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2024/1/30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045490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2024/1/30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005963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2024/1/30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225320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2024/1/30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447553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2024/1/30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762575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489A8A6-1058-47B0-8791-1E349EE9EB42}"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BC753A-D101-4648-9AB3-230DEEA25A7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446597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E1CA302-7DB1-43B3-9299-4B36B4F288AF}"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2358DB-95E7-4A73-A250-16FC51153B5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103655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F7BBF25-3823-4857-94FB-E1B3FA04B6CD}"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8553A9-0A24-4B86-B904-9C5F6161E22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404225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B318C845-2632-47D3-9CC8-B629DC48A86C}" type="datetimeFigureOut">
              <a:rPr lang="en-US" altLang="en-US">
                <a:solidFill>
                  <a:srgbClr val="000000"/>
                </a:solidFill>
              </a:rPr>
              <a:pPr>
                <a:defRPr/>
              </a:pPr>
              <a:t>1/30/2024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4D1150-708C-41FE-BC7A-71FEE35233C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79172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9EF792A9-5864-470C-AF8F-B29D5CCCCD3D}" type="datetimeFigureOut">
              <a:rPr lang="en-US" altLang="en-US">
                <a:solidFill>
                  <a:srgbClr val="000000"/>
                </a:solidFill>
              </a:rPr>
              <a:pPr>
                <a:defRPr/>
              </a:pPr>
              <a:t>1/30/2024</a:t>
            </a:fld>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D07A9F8-F719-4856-9261-9DB5174270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787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F92E8C-DB5B-4BD1-BE6C-B9A22247E669}" type="datetimeFigureOut">
              <a:rPr lang="en-US" smtClean="0"/>
              <a:t>1/30/2024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716BEA-5FC5-44E8-B41E-37923CF08825}" type="slidenum">
              <a:rPr lang="en-US" smtClean="0"/>
              <a:t>‹#›</a:t>
            </a:fld>
            <a:endParaRPr lang="en-US"/>
          </a:p>
        </p:txBody>
      </p:sp>
    </p:spTree>
    <p:extLst>
      <p:ext uri="{BB962C8B-B14F-4D97-AF65-F5344CB8AC3E}">
        <p14:creationId xmlns:p14="http://schemas.microsoft.com/office/powerpoint/2010/main" val="15014036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6E30D1EF-C646-4670-BC36-54D359D73C40}" type="datetimeFigureOut">
              <a:rPr lang="en-US" altLang="en-US">
                <a:solidFill>
                  <a:srgbClr val="000000"/>
                </a:solidFill>
              </a:rPr>
              <a:pPr>
                <a:defRPr/>
              </a:pPr>
              <a:t>1/30/2024</a:t>
            </a:fld>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0530A6C-2957-4C85-84DF-1448957CD5D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72641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1CEB8D6-7EF1-44DB-8440-1D80D8A7CCC7}" type="datetimeFigureOut">
              <a:rPr lang="en-US" altLang="en-US">
                <a:solidFill>
                  <a:srgbClr val="000000"/>
                </a:solidFill>
              </a:rPr>
              <a:pPr>
                <a:defRPr/>
              </a:pPr>
              <a:t>1/30/2024</a:t>
            </a:fld>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B2D61ED-728F-47F7-8A08-B6B9A217E89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106965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A5BAC75-82BE-435A-9517-559936EED159}" type="datetimeFigureOut">
              <a:rPr lang="en-US" altLang="en-US">
                <a:solidFill>
                  <a:srgbClr val="000000"/>
                </a:solidFill>
              </a:rPr>
              <a:pPr>
                <a:defRPr/>
              </a:pPr>
              <a:t>1/30/2024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D389C6-8B03-4AB1-A172-31DE2B70F46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965040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52C6A8-7218-49C3-B2F3-3F8FA3A7C2EA}" type="datetimeFigureOut">
              <a:rPr lang="en-US" altLang="en-US">
                <a:solidFill>
                  <a:srgbClr val="000000"/>
                </a:solidFill>
              </a:rPr>
              <a:pPr>
                <a:defRPr/>
              </a:pPr>
              <a:t>1/30/2024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A46096-7FA2-424C-A23D-970BB884910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662128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46FEBB5-BFBE-4BF0-ACA0-CA66FDEC3252}"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25F8C3-1A03-4314-8A70-5DE012847E8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176404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3903715-501A-4A53-8B0E-C09663B7D651}"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F19E1F-CBF0-44DB-9053-E246FFF8CA9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957304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7D3073A-649F-4E67-8F17-5DD373AEE29E}"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97A731-1E71-461D-9B9D-4C52700106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854082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FF7DAA8-1E0B-4C52-BDF1-7B31B65F6277}"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F2ADB0-6DB0-4FA9-9C15-89C32A6C794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973794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8FB8840-27B2-4C61-912C-74A963BAD513}"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63B2C3-1F95-4420-A14A-CBACF8BA2CE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33366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E85EFCF9-1CA3-4438-8730-847761B7BCBD}" type="datetimeFigureOut">
              <a:rPr lang="en-US" altLang="en-US">
                <a:solidFill>
                  <a:srgbClr val="000000"/>
                </a:solidFill>
              </a:rPr>
              <a:pPr>
                <a:defRPr/>
              </a:pPr>
              <a:t>1/30/2024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6F2AE4-F53A-4D8A-8671-BA249803A4E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90819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F92E8C-DB5B-4BD1-BE6C-B9A22247E669}" type="datetimeFigureOut">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716BEA-5FC5-44E8-B41E-37923CF08825}" type="slidenum">
              <a:rPr lang="en-US" smtClean="0"/>
              <a:t>‹#›</a:t>
            </a:fld>
            <a:endParaRPr lang="en-US"/>
          </a:p>
        </p:txBody>
      </p:sp>
    </p:spTree>
    <p:extLst>
      <p:ext uri="{BB962C8B-B14F-4D97-AF65-F5344CB8AC3E}">
        <p14:creationId xmlns:p14="http://schemas.microsoft.com/office/powerpoint/2010/main" val="42123288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89B77500-5F55-475A-A22F-FEAECBD11B58}" type="datetimeFigureOut">
              <a:rPr lang="en-US" altLang="en-US">
                <a:solidFill>
                  <a:srgbClr val="000000"/>
                </a:solidFill>
              </a:rPr>
              <a:pPr>
                <a:defRPr/>
              </a:pPr>
              <a:t>1/30/2024</a:t>
            </a:fld>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5833746-2D65-48E3-94D4-5914D5EABE4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355886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D8365B57-22A3-42DF-B72C-2A064C1EDE49}" type="datetimeFigureOut">
              <a:rPr lang="en-US" altLang="en-US">
                <a:solidFill>
                  <a:srgbClr val="000000"/>
                </a:solidFill>
              </a:rPr>
              <a:pPr>
                <a:defRPr/>
              </a:pPr>
              <a:t>1/30/2024</a:t>
            </a:fld>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1E4BE6D-431F-43C4-B583-09B7BE95F2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961846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9F52714-46A0-4555-A24A-8852578D513A}" type="datetimeFigureOut">
              <a:rPr lang="en-US" altLang="en-US">
                <a:solidFill>
                  <a:srgbClr val="000000"/>
                </a:solidFill>
              </a:rPr>
              <a:pPr>
                <a:defRPr/>
              </a:pPr>
              <a:t>1/30/2024</a:t>
            </a:fld>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DAD7B6A-785F-4AC5-B677-D5E1784A20A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255727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D896621-4DAD-443F-A63A-1D19C79C34E4}" type="datetimeFigureOut">
              <a:rPr lang="en-US" altLang="en-US">
                <a:solidFill>
                  <a:srgbClr val="000000"/>
                </a:solidFill>
              </a:rPr>
              <a:pPr>
                <a:defRPr/>
              </a:pPr>
              <a:t>1/30/2024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CB9061-C26E-4E9B-8B73-44D22D2EA7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636665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CE915C5-06DB-42F0-AFB0-B983217B699B}" type="datetimeFigureOut">
              <a:rPr lang="en-US" altLang="en-US">
                <a:solidFill>
                  <a:srgbClr val="000000"/>
                </a:solidFill>
              </a:rPr>
              <a:pPr>
                <a:defRPr/>
              </a:pPr>
              <a:t>1/30/2024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94E1A9-CDCB-4E9B-9099-BAA0DBA1D84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307389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06D0BE8-240C-4CDC-8FE0-14F6E3DA2FD2}"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572D84-7AFC-4C06-8F52-61E5AC44CD9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133387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25D8486-6326-471E-96D5-0C6A87F76BA9}"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8FE4D9-A450-409D-915C-21AF3D8069B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313559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8FB63D0-5224-4649-9AB6-FD94AA99D505}"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4DACA3-08B6-4CAE-AC0C-6CBAC09C6D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474730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EA57E14-3803-4219-87B8-0121B975352A}"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B8E76B-1415-4567-8DFF-83B509D170A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762258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2BA2D26-FDB0-4F36-B013-AEFE5EA2375D}"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D07943-F167-48DC-990C-F99EFB11A9E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32914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F92E8C-DB5B-4BD1-BE6C-B9A22247E669}" type="datetimeFigureOut">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716BEA-5FC5-44E8-B41E-37923CF08825}" type="slidenum">
              <a:rPr lang="en-US" smtClean="0"/>
              <a:t>‹#›</a:t>
            </a:fld>
            <a:endParaRPr lang="en-US"/>
          </a:p>
        </p:txBody>
      </p:sp>
    </p:spTree>
    <p:extLst>
      <p:ext uri="{BB962C8B-B14F-4D97-AF65-F5344CB8AC3E}">
        <p14:creationId xmlns:p14="http://schemas.microsoft.com/office/powerpoint/2010/main" val="23252824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29126943-B348-458B-8F3B-77BFBB7A55E9}" type="datetimeFigureOut">
              <a:rPr lang="en-US" altLang="en-US">
                <a:solidFill>
                  <a:srgbClr val="000000"/>
                </a:solidFill>
              </a:rPr>
              <a:pPr>
                <a:defRPr/>
              </a:pPr>
              <a:t>1/30/2024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F0D1A9-B30F-4C6D-B2A7-496A002017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752352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B85E1567-B537-4010-89F2-27819ADDB39E}" type="datetimeFigureOut">
              <a:rPr lang="en-US" altLang="en-US">
                <a:solidFill>
                  <a:srgbClr val="000000"/>
                </a:solidFill>
              </a:rPr>
              <a:pPr>
                <a:defRPr/>
              </a:pPr>
              <a:t>1/30/2024</a:t>
            </a:fld>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12B306A-4389-444B-BBEB-6A6F65263F4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207267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B86D260B-B04E-45D7-8CCC-39DBCF0143E4}" type="datetimeFigureOut">
              <a:rPr lang="en-US" altLang="en-US">
                <a:solidFill>
                  <a:srgbClr val="000000"/>
                </a:solidFill>
              </a:rPr>
              <a:pPr>
                <a:defRPr/>
              </a:pPr>
              <a:t>1/30/2024</a:t>
            </a:fld>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FB228B-97E2-4EDB-9419-B27D74147C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899542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50D68C8-EA43-4BF5-B37B-094077D16D11}" type="datetimeFigureOut">
              <a:rPr lang="en-US" altLang="en-US">
                <a:solidFill>
                  <a:srgbClr val="000000"/>
                </a:solidFill>
              </a:rPr>
              <a:pPr>
                <a:defRPr/>
              </a:pPr>
              <a:t>1/30/2024</a:t>
            </a:fld>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C6ED851-4F96-482F-B06E-A03EA3CF515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870420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44CB85E-E3DB-4681-8792-B0F4220707CB}" type="datetimeFigureOut">
              <a:rPr lang="en-US" altLang="en-US">
                <a:solidFill>
                  <a:srgbClr val="000000"/>
                </a:solidFill>
              </a:rPr>
              <a:pPr>
                <a:defRPr/>
              </a:pPr>
              <a:t>1/30/2024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9F82ED-9BA4-44A1-8B90-989A830E4BF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302600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BCF1B51-68A2-4C58-845B-0BF33DB56A33}" type="datetimeFigureOut">
              <a:rPr lang="en-US" altLang="en-US">
                <a:solidFill>
                  <a:srgbClr val="000000"/>
                </a:solidFill>
              </a:rPr>
              <a:pPr>
                <a:defRPr/>
              </a:pPr>
              <a:t>1/30/2024</a:t>
            </a:fld>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F7BBC0-D079-4CF5-B0C8-1A85F2A2544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667102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E1B5A88-4EA1-4B52-968C-1BE858980487}"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57655D-8A29-4AB7-835A-9D2968A027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118804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3AA479A-697D-44EA-884E-E87E19467505}"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616DCF-54D4-46E4-89CB-8065261418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147804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8FB63D0-5224-4649-9AB6-FD94AA99D505}"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4DACA3-08B6-4CAE-AC0C-6CBAC09C6D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593929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EA57E14-3803-4219-87B8-0121B975352A}" type="datetimeFigureOut">
              <a:rPr lang="en-US" altLang="en-US">
                <a:solidFill>
                  <a:srgbClr val="000000"/>
                </a:solidFill>
              </a:rPr>
              <a:pPr>
                <a:defRPr/>
              </a:pPr>
              <a:t>1/30/2024</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B8E76B-1415-4567-8DFF-83B509D170A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3884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1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13.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0.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theme" Target="../theme/theme1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1.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theme" Target="../theme/theme15.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92E8C-DB5B-4BD1-BE6C-B9A22247E669}" type="datetimeFigureOut">
              <a:rPr lang="en-US" smtClean="0"/>
              <a:t>1/30/2024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16BEA-5FC5-44E8-B41E-37923CF08825}" type="slidenum">
              <a:rPr lang="en-US" smtClean="0"/>
              <a:t>‹#›</a:t>
            </a:fld>
            <a:endParaRPr lang="en-US"/>
          </a:p>
        </p:txBody>
      </p:sp>
    </p:spTree>
    <p:extLst>
      <p:ext uri="{BB962C8B-B14F-4D97-AF65-F5344CB8AC3E}">
        <p14:creationId xmlns:p14="http://schemas.microsoft.com/office/powerpoint/2010/main" val="3344248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042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fld id="{25D5C8D8-65EF-4C44-9FFB-68F736A51C30}" type="datetimeFigureOut">
              <a:rPr lang="en-US" altLang="en-US">
                <a:solidFill>
                  <a:srgbClr val="000000"/>
                </a:solidFill>
              </a:rPr>
              <a:pPr fontAlgn="base">
                <a:spcBef>
                  <a:spcPct val="0"/>
                </a:spcBef>
                <a:spcAft>
                  <a:spcPct val="0"/>
                </a:spcAft>
                <a:defRPr/>
              </a:pPr>
              <a:t>1/30/2024</a:t>
            </a:fld>
            <a:endParaRPr lang="en-US" altLang="en-US">
              <a:solidFill>
                <a:srgbClr val="000000"/>
              </a:solidFill>
            </a:endParaRPr>
          </a:p>
        </p:txBody>
      </p:sp>
      <p:sp>
        <p:nvSpPr>
          <p:cNvPr id="6042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6042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40914893-33F2-4E23-B5AB-97934B746BCE}"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22337554"/>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042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fld id="{25D5C8D8-65EF-4C44-9FFB-68F736A51C30}" type="datetimeFigureOut">
              <a:rPr lang="en-US" altLang="en-US">
                <a:solidFill>
                  <a:srgbClr val="000000"/>
                </a:solidFill>
              </a:rPr>
              <a:pPr fontAlgn="base">
                <a:spcBef>
                  <a:spcPct val="0"/>
                </a:spcBef>
                <a:spcAft>
                  <a:spcPct val="0"/>
                </a:spcAft>
                <a:defRPr/>
              </a:pPr>
              <a:t>1/30/2024</a:t>
            </a:fld>
            <a:endParaRPr lang="en-US" altLang="en-US">
              <a:solidFill>
                <a:srgbClr val="000000"/>
              </a:solidFill>
            </a:endParaRPr>
          </a:p>
        </p:txBody>
      </p:sp>
      <p:sp>
        <p:nvSpPr>
          <p:cNvPr id="6042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6042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40914893-33F2-4E23-B5AB-97934B746BCE}"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264601"/>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042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fld id="{25D5C8D8-65EF-4C44-9FFB-68F736A51C30}" type="datetimeFigureOut">
              <a:rPr lang="en-US" altLang="en-US">
                <a:solidFill>
                  <a:srgbClr val="000000"/>
                </a:solidFill>
              </a:rPr>
              <a:pPr fontAlgn="base">
                <a:spcBef>
                  <a:spcPct val="0"/>
                </a:spcBef>
                <a:spcAft>
                  <a:spcPct val="0"/>
                </a:spcAft>
                <a:defRPr/>
              </a:pPr>
              <a:t>1/30/2024</a:t>
            </a:fld>
            <a:endParaRPr lang="en-US" altLang="en-US">
              <a:solidFill>
                <a:srgbClr val="000000"/>
              </a:solidFill>
            </a:endParaRPr>
          </a:p>
        </p:txBody>
      </p:sp>
      <p:sp>
        <p:nvSpPr>
          <p:cNvPr id="6042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6042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40914893-33F2-4E23-B5AB-97934B746BCE}"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04214812"/>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042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fld id="{25D5C8D8-65EF-4C44-9FFB-68F736A51C30}" type="datetimeFigureOut">
              <a:rPr lang="en-US" altLang="en-US">
                <a:solidFill>
                  <a:srgbClr val="000000"/>
                </a:solidFill>
              </a:rPr>
              <a:pPr fontAlgn="base">
                <a:spcBef>
                  <a:spcPct val="0"/>
                </a:spcBef>
                <a:spcAft>
                  <a:spcPct val="0"/>
                </a:spcAft>
                <a:defRPr/>
              </a:pPr>
              <a:t>1/30/2024</a:t>
            </a:fld>
            <a:endParaRPr lang="en-US" altLang="en-US">
              <a:solidFill>
                <a:srgbClr val="000000"/>
              </a:solidFill>
            </a:endParaRPr>
          </a:p>
        </p:txBody>
      </p:sp>
      <p:sp>
        <p:nvSpPr>
          <p:cNvPr id="6042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6042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40914893-33F2-4E23-B5AB-97934B746BCE}"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668770561"/>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042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fld id="{25D5C8D8-65EF-4C44-9FFB-68F736A51C30}" type="datetimeFigureOut">
              <a:rPr lang="en-US" altLang="en-US">
                <a:solidFill>
                  <a:srgbClr val="000000"/>
                </a:solidFill>
              </a:rPr>
              <a:pPr fontAlgn="base">
                <a:spcBef>
                  <a:spcPct val="0"/>
                </a:spcBef>
                <a:spcAft>
                  <a:spcPct val="0"/>
                </a:spcAft>
                <a:defRPr/>
              </a:pPr>
              <a:t>1/30/2024</a:t>
            </a:fld>
            <a:endParaRPr lang="en-US" altLang="en-US">
              <a:solidFill>
                <a:srgbClr val="000000"/>
              </a:solidFill>
            </a:endParaRPr>
          </a:p>
        </p:txBody>
      </p:sp>
      <p:sp>
        <p:nvSpPr>
          <p:cNvPr id="6042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6042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40914893-33F2-4E23-B5AB-97934B746BCE}"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57507898"/>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042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fld id="{25D5C8D8-65EF-4C44-9FFB-68F736A51C30}" type="datetimeFigureOut">
              <a:rPr lang="en-US" altLang="en-US">
                <a:solidFill>
                  <a:srgbClr val="000000"/>
                </a:solidFill>
              </a:rPr>
              <a:pPr fontAlgn="base">
                <a:spcBef>
                  <a:spcPct val="0"/>
                </a:spcBef>
                <a:spcAft>
                  <a:spcPct val="0"/>
                </a:spcAft>
                <a:defRPr/>
              </a:pPr>
              <a:t>1/30/2024</a:t>
            </a:fld>
            <a:endParaRPr lang="en-US" altLang="en-US">
              <a:solidFill>
                <a:srgbClr val="000000"/>
              </a:solidFill>
            </a:endParaRPr>
          </a:p>
        </p:txBody>
      </p:sp>
      <p:sp>
        <p:nvSpPr>
          <p:cNvPr id="6042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6042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40914893-33F2-4E23-B5AB-97934B746BCE}"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25656702"/>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9636"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fontAlgn="base">
              <a:spcBef>
                <a:spcPct val="0"/>
              </a:spcBef>
              <a:spcAft>
                <a:spcPct val="0"/>
              </a:spcAft>
              <a:defRPr/>
            </a:pPr>
            <a:fld id="{2F7E4891-E59A-478A-901A-116FE21FFA6E}" type="datetime1">
              <a:rPr lang="en-US">
                <a:solidFill>
                  <a:srgbClr val="000000"/>
                </a:solidFill>
              </a:rPr>
              <a:pPr fontAlgn="base">
                <a:spcBef>
                  <a:spcPct val="0"/>
                </a:spcBef>
                <a:spcAft>
                  <a:spcPct val="0"/>
                </a:spcAft>
                <a:defRPr/>
              </a:pPr>
              <a:t>1/30/2024</a:t>
            </a:fld>
            <a:endParaRPr lang="en-US">
              <a:solidFill>
                <a:srgbClr val="000000"/>
              </a:solidFill>
            </a:endParaRPr>
          </a:p>
        </p:txBody>
      </p:sp>
      <p:sp>
        <p:nvSpPr>
          <p:cNvPr id="69637"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fontAlgn="base">
              <a:spcBef>
                <a:spcPct val="0"/>
              </a:spcBef>
              <a:spcAft>
                <a:spcPct val="0"/>
              </a:spcAft>
              <a:defRPr/>
            </a:pPr>
            <a:r>
              <a:rPr lang="en-US">
                <a:solidFill>
                  <a:srgbClr val="000000"/>
                </a:solidFill>
              </a:rPr>
              <a:t>Nguyễn Thơ Văn</a:t>
            </a:r>
          </a:p>
        </p:txBody>
      </p:sp>
      <p:sp>
        <p:nvSpPr>
          <p:cNvPr id="69638"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24B2FD65-192F-4666-A3FC-D948F754BDF7}"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910589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diamond/>
  </p:transition>
  <p:timing>
    <p:tnLst>
      <p:par>
        <p:cTn id="1" dur="indefinite" restart="never" nodeType="tmRoot"/>
      </p:par>
    </p:tnLst>
  </p:timing>
  <p:hf hdr="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9636"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fontAlgn="base">
              <a:spcBef>
                <a:spcPct val="0"/>
              </a:spcBef>
              <a:spcAft>
                <a:spcPct val="0"/>
              </a:spcAft>
              <a:defRPr/>
            </a:pPr>
            <a:fld id="{2F7E4891-E59A-478A-901A-116FE21FFA6E}" type="datetime1">
              <a:rPr lang="en-US">
                <a:solidFill>
                  <a:srgbClr val="000000"/>
                </a:solidFill>
              </a:rPr>
              <a:pPr fontAlgn="base">
                <a:spcBef>
                  <a:spcPct val="0"/>
                </a:spcBef>
                <a:spcAft>
                  <a:spcPct val="0"/>
                </a:spcAft>
                <a:defRPr/>
              </a:pPr>
              <a:t>1/30/2024</a:t>
            </a:fld>
            <a:endParaRPr lang="en-US">
              <a:solidFill>
                <a:srgbClr val="000000"/>
              </a:solidFill>
            </a:endParaRPr>
          </a:p>
        </p:txBody>
      </p:sp>
      <p:sp>
        <p:nvSpPr>
          <p:cNvPr id="69637"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fontAlgn="base">
              <a:spcBef>
                <a:spcPct val="0"/>
              </a:spcBef>
              <a:spcAft>
                <a:spcPct val="0"/>
              </a:spcAft>
              <a:defRPr/>
            </a:pPr>
            <a:r>
              <a:rPr lang="en-US">
                <a:solidFill>
                  <a:srgbClr val="000000"/>
                </a:solidFill>
              </a:rPr>
              <a:t>Nguyễn Thơ Văn</a:t>
            </a:r>
          </a:p>
        </p:txBody>
      </p:sp>
      <p:sp>
        <p:nvSpPr>
          <p:cNvPr id="69638"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24B2FD65-192F-4666-A3FC-D948F754BDF7}"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70887906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spd="med">
    <p:diamond/>
  </p:transition>
  <p:timing>
    <p:tnLst>
      <p:par>
        <p:cTn id="1" dur="indefinite" restart="never" nodeType="tmRoot"/>
      </p:par>
    </p:tnLst>
  </p:timing>
  <p:hf hdr="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16"/>
          <p:cNvGrpSpPr>
            <a:grpSpLocks/>
          </p:cNvGrpSpPr>
          <p:nvPr/>
        </p:nvGrpSpPr>
        <p:grpSpPr bwMode="auto">
          <a:xfrm>
            <a:off x="-10583" y="-7938"/>
            <a:ext cx="12225868" cy="6873876"/>
            <a:chOff x="-8467" y="-8468"/>
            <a:chExt cx="9169805" cy="6874935"/>
          </a:xfrm>
        </p:grpSpPr>
        <p:sp>
          <p:nvSpPr>
            <p:cNvPr id="7" name="Freeform 6"/>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099" name="Title Placeholder 1"/>
          <p:cNvSpPr>
            <a:spLocks noGrp="1"/>
          </p:cNvSpPr>
          <p:nvPr>
            <p:ph type="title"/>
          </p:nvPr>
        </p:nvSpPr>
        <p:spPr bwMode="auto">
          <a:xfrm>
            <a:off x="812801" y="609600"/>
            <a:ext cx="8464551"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100" name="Text Placeholder 2"/>
          <p:cNvSpPr>
            <a:spLocks noGrp="1"/>
          </p:cNvSpPr>
          <p:nvPr>
            <p:ph type="body" idx="1"/>
          </p:nvPr>
        </p:nvSpPr>
        <p:spPr bwMode="auto">
          <a:xfrm>
            <a:off x="812801" y="2160589"/>
            <a:ext cx="8464551"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207251" y="6042026"/>
            <a:ext cx="912283"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900">
                <a:solidFill>
                  <a:prstClr val="black">
                    <a:tint val="75000"/>
                  </a:prstClr>
                </a:solidFill>
                <a:latin typeface="+mn-lt"/>
              </a:defRPr>
            </a:lvl1pPr>
          </a:lstStyle>
          <a:p>
            <a:pPr>
              <a:defRPr/>
            </a:pPr>
            <a:endParaRPr lang="en-US" i="1"/>
          </a:p>
        </p:txBody>
      </p:sp>
      <p:sp>
        <p:nvSpPr>
          <p:cNvPr id="5" name="Footer Placeholder 4"/>
          <p:cNvSpPr>
            <a:spLocks noGrp="1"/>
          </p:cNvSpPr>
          <p:nvPr>
            <p:ph type="ftr" sz="quarter" idx="3"/>
          </p:nvPr>
        </p:nvSpPr>
        <p:spPr>
          <a:xfrm>
            <a:off x="812800" y="6042026"/>
            <a:ext cx="6163733"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900">
                <a:solidFill>
                  <a:prstClr val="black">
                    <a:tint val="75000"/>
                  </a:prstClr>
                </a:solidFill>
                <a:latin typeface="+mn-lt"/>
              </a:defRPr>
            </a:lvl1pPr>
          </a:lstStyle>
          <a:p>
            <a:pPr>
              <a:defRPr/>
            </a:pPr>
            <a:endParaRPr lang="en-US" i="1"/>
          </a:p>
        </p:txBody>
      </p:sp>
      <p:sp>
        <p:nvSpPr>
          <p:cNvPr id="6" name="Slide Number Placeholder 5"/>
          <p:cNvSpPr>
            <a:spLocks noGrp="1"/>
          </p:cNvSpPr>
          <p:nvPr>
            <p:ph type="sldNum" sz="quarter" idx="4"/>
          </p:nvPr>
        </p:nvSpPr>
        <p:spPr>
          <a:xfrm>
            <a:off x="8593667" y="6042026"/>
            <a:ext cx="683684"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900">
                <a:solidFill>
                  <a:srgbClr val="90C226"/>
                </a:solidFill>
                <a:latin typeface="Trebuchet MS" panose="020B0603020202020204" pitchFamily="34" charset="0"/>
              </a:defRPr>
            </a:lvl1pPr>
          </a:lstStyle>
          <a:p>
            <a:pPr fontAlgn="base">
              <a:spcBef>
                <a:spcPct val="0"/>
              </a:spcBef>
              <a:spcAft>
                <a:spcPct val="0"/>
              </a:spcAft>
            </a:pPr>
            <a:fld id="{7A7AF490-3441-44F8-BBE9-6D6E7FDC7B5D}" type="slidenum">
              <a:rPr lang="en-US" altLang="en-US" i="1"/>
              <a:pPr fontAlgn="base">
                <a:spcBef>
                  <a:spcPct val="0"/>
                </a:spcBef>
                <a:spcAft>
                  <a:spcPct val="0"/>
                </a:spcAft>
              </a:pPr>
              <a:t>‹#›</a:t>
            </a:fld>
            <a:endParaRPr lang="en-US" altLang="en-US" i="1"/>
          </a:p>
        </p:txBody>
      </p:sp>
    </p:spTree>
    <p:extLst>
      <p:ext uri="{BB962C8B-B14F-4D97-AF65-F5344CB8AC3E}">
        <p14:creationId xmlns:p14="http://schemas.microsoft.com/office/powerpoint/2010/main" val="304960361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solidFill>
                  <a:prstClr val="black">
                    <a:tint val="75000"/>
                  </a:prstClr>
                </a:solidFill>
              </a:rPr>
              <a:pPr/>
              <a:t>2024/1/30</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53333506"/>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042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fld id="{E0045C6A-B1E5-4A9E-BA70-AFDC2C42B981}" type="datetimeFigureOut">
              <a:rPr lang="en-US" altLang="en-US">
                <a:solidFill>
                  <a:srgbClr val="000000"/>
                </a:solidFill>
              </a:rPr>
              <a:pPr fontAlgn="base">
                <a:spcBef>
                  <a:spcPct val="0"/>
                </a:spcBef>
                <a:spcAft>
                  <a:spcPct val="0"/>
                </a:spcAft>
                <a:defRPr/>
              </a:pPr>
              <a:t>1/30/2024</a:t>
            </a:fld>
            <a:endParaRPr lang="en-US" altLang="en-US">
              <a:solidFill>
                <a:srgbClr val="000000"/>
              </a:solidFill>
            </a:endParaRPr>
          </a:p>
        </p:txBody>
      </p:sp>
      <p:sp>
        <p:nvSpPr>
          <p:cNvPr id="6042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6042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6CF39654-076F-4554-A448-4B3483AE11DB}"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0168076"/>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042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fld id="{CB6BD60D-4D92-461C-BF60-7356B557819D}" type="datetimeFigureOut">
              <a:rPr lang="en-US" altLang="en-US">
                <a:solidFill>
                  <a:srgbClr val="000000"/>
                </a:solidFill>
              </a:rPr>
              <a:pPr fontAlgn="base">
                <a:spcBef>
                  <a:spcPct val="0"/>
                </a:spcBef>
                <a:spcAft>
                  <a:spcPct val="0"/>
                </a:spcAft>
                <a:defRPr/>
              </a:pPr>
              <a:t>1/30/2024</a:t>
            </a:fld>
            <a:endParaRPr lang="en-US" altLang="en-US">
              <a:solidFill>
                <a:srgbClr val="000000"/>
              </a:solidFill>
            </a:endParaRPr>
          </a:p>
        </p:txBody>
      </p:sp>
      <p:sp>
        <p:nvSpPr>
          <p:cNvPr id="6042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6042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71A2629D-4AD8-4B40-9C54-C7546800704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9799282"/>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042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fld id="{25D5C8D8-65EF-4C44-9FFB-68F736A51C30}" type="datetimeFigureOut">
              <a:rPr lang="en-US" altLang="en-US">
                <a:solidFill>
                  <a:srgbClr val="000000"/>
                </a:solidFill>
              </a:rPr>
              <a:pPr fontAlgn="base">
                <a:spcBef>
                  <a:spcPct val="0"/>
                </a:spcBef>
                <a:spcAft>
                  <a:spcPct val="0"/>
                </a:spcAft>
                <a:defRPr/>
              </a:pPr>
              <a:t>1/30/2024</a:t>
            </a:fld>
            <a:endParaRPr lang="en-US" altLang="en-US">
              <a:solidFill>
                <a:srgbClr val="000000"/>
              </a:solidFill>
            </a:endParaRPr>
          </a:p>
        </p:txBody>
      </p:sp>
      <p:sp>
        <p:nvSpPr>
          <p:cNvPr id="6042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6042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40914893-33F2-4E23-B5AB-97934B746BCE}"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60552175"/>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042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fld id="{25D5C8D8-65EF-4C44-9FFB-68F736A51C30}" type="datetimeFigureOut">
              <a:rPr lang="en-US" altLang="en-US">
                <a:solidFill>
                  <a:srgbClr val="000000"/>
                </a:solidFill>
              </a:rPr>
              <a:pPr fontAlgn="base">
                <a:spcBef>
                  <a:spcPct val="0"/>
                </a:spcBef>
                <a:spcAft>
                  <a:spcPct val="0"/>
                </a:spcAft>
                <a:defRPr/>
              </a:pPr>
              <a:t>1/30/2024</a:t>
            </a:fld>
            <a:endParaRPr lang="en-US" altLang="en-US">
              <a:solidFill>
                <a:srgbClr val="000000"/>
              </a:solidFill>
            </a:endParaRPr>
          </a:p>
        </p:txBody>
      </p:sp>
      <p:sp>
        <p:nvSpPr>
          <p:cNvPr id="6042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6042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40914893-33F2-4E23-B5AB-97934B746BCE}"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656446954"/>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audio" Target="../media/audio2.wav"/><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audio" Target="../media/audio2.wav"/><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audio" Target="../media/audio2.wav"/><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5.png"/><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5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audio" Target="../media/audio2.wav"/><Relationship Id="rId7"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1.xml"/><Relationship Id="rId6" Type="http://schemas.openxmlformats.org/officeDocument/2006/relationships/image" Target="../media/image18.jpeg"/><Relationship Id="rId5" Type="http://schemas.openxmlformats.org/officeDocument/2006/relationships/image" Target="../media/image24.jpeg"/><Relationship Id="rId10" Type="http://schemas.openxmlformats.org/officeDocument/2006/relationships/image" Target="../media/image22.jpeg"/><Relationship Id="rId4" Type="http://schemas.openxmlformats.org/officeDocument/2006/relationships/image" Target="../media/image23.jpeg"/><Relationship Id="rId9" Type="http://schemas.openxmlformats.org/officeDocument/2006/relationships/image" Target="../media/image21.jpeg"/></Relationships>
</file>

<file path=ppt/slides/_rels/slide1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5.png"/><Relationship Id="rId7"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54.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30.jpeg"/><Relationship Id="rId4" Type="http://schemas.openxmlformats.org/officeDocument/2006/relationships/image" Target="../media/image6.png"/><Relationship Id="rId9"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5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5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5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5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audio" Target="../media/audio3.wav"/><Relationship Id="rId7"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8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audio" Target="../media/audio2.wav"/><Relationship Id="rId9"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5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5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5.png"/><Relationship Id="rId7"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5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audio" Target="../media/audio2.wav"/><Relationship Id="rId1" Type="http://schemas.openxmlformats.org/officeDocument/2006/relationships/slideLayout" Target="../slideLayouts/slideLayout88.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41.jpeg"/><Relationship Id="rId3" Type="http://schemas.openxmlformats.org/officeDocument/2006/relationships/audio" Target="../media/audio2.wav"/><Relationship Id="rId7" Type="http://schemas.openxmlformats.org/officeDocument/2006/relationships/image" Target="../media/image8.png"/><Relationship Id="rId12" Type="http://schemas.openxmlformats.org/officeDocument/2006/relationships/image" Target="../media/image44.jpeg"/><Relationship Id="rId2" Type="http://schemas.openxmlformats.org/officeDocument/2006/relationships/notesSlide" Target="../notesSlides/notesSlide23.xml"/><Relationship Id="rId16" Type="http://schemas.openxmlformats.org/officeDocument/2006/relationships/image" Target="../media/image40.jpeg"/><Relationship Id="rId1" Type="http://schemas.openxmlformats.org/officeDocument/2006/relationships/slideLayout" Target="../slideLayouts/slideLayout54.xml"/><Relationship Id="rId6" Type="http://schemas.openxmlformats.org/officeDocument/2006/relationships/image" Target="../media/image7.png"/><Relationship Id="rId11" Type="http://schemas.openxmlformats.org/officeDocument/2006/relationships/image" Target="../media/image47.jpeg"/><Relationship Id="rId5" Type="http://schemas.openxmlformats.org/officeDocument/2006/relationships/image" Target="../media/image6.png"/><Relationship Id="rId15" Type="http://schemas.openxmlformats.org/officeDocument/2006/relationships/image" Target="../media/image42.jpeg"/><Relationship Id="rId10" Type="http://schemas.openxmlformats.org/officeDocument/2006/relationships/image" Target="../media/image43.png"/><Relationship Id="rId4" Type="http://schemas.openxmlformats.org/officeDocument/2006/relationships/image" Target="../media/image5.png"/><Relationship Id="rId9" Type="http://schemas.openxmlformats.org/officeDocument/2006/relationships/image" Target="../media/image46.jpeg"/><Relationship Id="rId1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audio" Target="../media/audio1.wav"/><Relationship Id="rId1" Type="http://schemas.openxmlformats.org/officeDocument/2006/relationships/slideLayout" Target="../slideLayouts/slideLayout99.xml"/><Relationship Id="rId5" Type="http://schemas.openxmlformats.org/officeDocument/2006/relationships/image" Target="../media/image51.gif"/><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8" Type="http://schemas.openxmlformats.org/officeDocument/2006/relationships/image" Target="../media/image51.gif"/><Relationship Id="rId3" Type="http://schemas.openxmlformats.org/officeDocument/2006/relationships/audio" Target="../media/audio4.wav"/><Relationship Id="rId7" Type="http://schemas.openxmlformats.org/officeDocument/2006/relationships/image" Target="../media/image50.jpeg"/><Relationship Id="rId2" Type="http://schemas.openxmlformats.org/officeDocument/2006/relationships/audio" Target="../media/audio2.wav"/><Relationship Id="rId1" Type="http://schemas.openxmlformats.org/officeDocument/2006/relationships/slideLayout" Target="../slideLayouts/slideLayout110.xml"/><Relationship Id="rId6" Type="http://schemas.openxmlformats.org/officeDocument/2006/relationships/image" Target="../media/image49.png"/><Relationship Id="rId5" Type="http://schemas.openxmlformats.org/officeDocument/2006/relationships/audio" Target="../media/audio6.wav"/><Relationship Id="rId4" Type="http://schemas.openxmlformats.org/officeDocument/2006/relationships/audio" Target="../media/audio5.wav"/></Relationships>
</file>

<file path=ppt/slides/_rels/slide29.xml.rels><?xml version="1.0" encoding="UTF-8" standalone="yes"?>
<Relationships xmlns="http://schemas.openxmlformats.org/package/2006/relationships"><Relationship Id="rId8" Type="http://schemas.openxmlformats.org/officeDocument/2006/relationships/image" Target="../media/image51.gif"/><Relationship Id="rId3" Type="http://schemas.openxmlformats.org/officeDocument/2006/relationships/audio" Target="../media/audio4.wav"/><Relationship Id="rId7" Type="http://schemas.openxmlformats.org/officeDocument/2006/relationships/image" Target="../media/image50.jpeg"/><Relationship Id="rId2" Type="http://schemas.openxmlformats.org/officeDocument/2006/relationships/audio" Target="../media/audio2.wav"/><Relationship Id="rId1" Type="http://schemas.openxmlformats.org/officeDocument/2006/relationships/slideLayout" Target="../slideLayouts/slideLayout121.xml"/><Relationship Id="rId6" Type="http://schemas.openxmlformats.org/officeDocument/2006/relationships/image" Target="../media/image49.png"/><Relationship Id="rId5" Type="http://schemas.openxmlformats.org/officeDocument/2006/relationships/audio" Target="../media/audio6.wav"/><Relationship Id="rId4" Type="http://schemas.openxmlformats.org/officeDocument/2006/relationships/audio" Target="../media/audio5.wav"/></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8" Type="http://schemas.openxmlformats.org/officeDocument/2006/relationships/image" Target="../media/image51.gif"/><Relationship Id="rId3" Type="http://schemas.openxmlformats.org/officeDocument/2006/relationships/audio" Target="../media/audio4.wav"/><Relationship Id="rId7" Type="http://schemas.openxmlformats.org/officeDocument/2006/relationships/image" Target="../media/image50.jpeg"/><Relationship Id="rId2" Type="http://schemas.openxmlformats.org/officeDocument/2006/relationships/audio" Target="../media/audio2.wav"/><Relationship Id="rId1" Type="http://schemas.openxmlformats.org/officeDocument/2006/relationships/slideLayout" Target="../slideLayouts/slideLayout132.xml"/><Relationship Id="rId6" Type="http://schemas.openxmlformats.org/officeDocument/2006/relationships/image" Target="../media/image49.png"/><Relationship Id="rId5" Type="http://schemas.openxmlformats.org/officeDocument/2006/relationships/audio" Target="../media/audio6.wav"/><Relationship Id="rId4" Type="http://schemas.openxmlformats.org/officeDocument/2006/relationships/audio" Target="../media/audio5.wav"/></Relationships>
</file>

<file path=ppt/slides/_rels/slide31.xml.rels><?xml version="1.0" encoding="UTF-8" standalone="yes"?>
<Relationships xmlns="http://schemas.openxmlformats.org/package/2006/relationships"><Relationship Id="rId8" Type="http://schemas.openxmlformats.org/officeDocument/2006/relationships/image" Target="../media/image51.gif"/><Relationship Id="rId3" Type="http://schemas.openxmlformats.org/officeDocument/2006/relationships/audio" Target="../media/audio4.wav"/><Relationship Id="rId7" Type="http://schemas.openxmlformats.org/officeDocument/2006/relationships/image" Target="../media/image50.jpeg"/><Relationship Id="rId2" Type="http://schemas.openxmlformats.org/officeDocument/2006/relationships/audio" Target="../media/audio2.wav"/><Relationship Id="rId1" Type="http://schemas.openxmlformats.org/officeDocument/2006/relationships/slideLayout" Target="../slideLayouts/slideLayout143.xml"/><Relationship Id="rId6" Type="http://schemas.openxmlformats.org/officeDocument/2006/relationships/image" Target="../media/image49.png"/><Relationship Id="rId5" Type="http://schemas.openxmlformats.org/officeDocument/2006/relationships/audio" Target="../media/audio6.wav"/><Relationship Id="rId4" Type="http://schemas.openxmlformats.org/officeDocument/2006/relationships/audio" Target="../media/audio5.wav"/></Relationships>
</file>

<file path=ppt/slides/_rels/slide32.xml.rels><?xml version="1.0" encoding="UTF-8" standalone="yes"?>
<Relationships xmlns="http://schemas.openxmlformats.org/package/2006/relationships"><Relationship Id="rId8" Type="http://schemas.openxmlformats.org/officeDocument/2006/relationships/image" Target="../media/image51.gif"/><Relationship Id="rId3" Type="http://schemas.openxmlformats.org/officeDocument/2006/relationships/audio" Target="../media/audio4.wav"/><Relationship Id="rId7" Type="http://schemas.openxmlformats.org/officeDocument/2006/relationships/image" Target="../media/image50.jpeg"/><Relationship Id="rId2" Type="http://schemas.openxmlformats.org/officeDocument/2006/relationships/audio" Target="../media/audio2.wav"/><Relationship Id="rId1" Type="http://schemas.openxmlformats.org/officeDocument/2006/relationships/slideLayout" Target="../slideLayouts/slideLayout154.xml"/><Relationship Id="rId6" Type="http://schemas.openxmlformats.org/officeDocument/2006/relationships/image" Target="../media/image49.png"/><Relationship Id="rId5" Type="http://schemas.openxmlformats.org/officeDocument/2006/relationships/audio" Target="../media/audio6.wav"/><Relationship Id="rId4" Type="http://schemas.openxmlformats.org/officeDocument/2006/relationships/audio" Target="../media/audio5.wav"/></Relationships>
</file>

<file path=ppt/slides/_rels/slide3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7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png"/><Relationship Id="rId7"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5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audio" Target="../media/audio2.wav"/><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5.pn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4.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8.jpeg"/><Relationship Id="rId4" Type="http://schemas.openxmlformats.org/officeDocument/2006/relationships/image" Target="../media/image6.pn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图片 3" descr="fbb63f59c772f80c241f5a32592359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879"/>
            <a:ext cx="12192000" cy="67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11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7794" y="-83024"/>
            <a:ext cx="9296400" cy="38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p:cNvPr>
          <p:cNvSpPr/>
          <p:nvPr/>
        </p:nvSpPr>
        <p:spPr>
          <a:xfrm>
            <a:off x="2790733" y="1425414"/>
            <a:ext cx="2895666" cy="623248"/>
          </a:xfrm>
          <a:prstGeom prst="rect">
            <a:avLst/>
          </a:prstGeom>
          <a:noFill/>
        </p:spPr>
        <p:txBody>
          <a:bodyPr wrap="none" lIns="68580" tIns="34290" rIns="68580" bIns="34290">
            <a:spAutoFit/>
          </a:bodyPr>
          <a:lstStyle/>
          <a:p>
            <a:pPr algn="ctr">
              <a:defRPr/>
            </a:pPr>
            <a:r>
              <a:rPr lang="en-US" sz="3600" b="1" dirty="0">
                <a:ln w="9525">
                  <a:solidFill>
                    <a:prstClr val="white"/>
                  </a:solidFill>
                  <a:prstDash val="solid"/>
                </a:ln>
                <a:solidFill>
                  <a:prstClr val="black"/>
                </a:solidFill>
                <a:effectLst>
                  <a:outerShdw blurRad="12700" dist="38100" dir="2700000" algn="tl" rotWithShape="0">
                    <a:srgbClr val="4BACC6">
                      <a:lumMod val="60000"/>
                      <a:lumOff val="40000"/>
                    </a:srgbClr>
                  </a:outerShdw>
                </a:effectLst>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2665028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4"/>
          <p:cNvPicPr>
            <a:picLocks noChangeAspect="1"/>
          </p:cNvPicPr>
          <p:nvPr/>
        </p:nvPicPr>
        <p:blipFill rotWithShape="1">
          <a:blip r:embed="rId5" cstate="print">
            <a:extLst>
              <a:ext uri="{28A0092B-C50C-407E-A947-70E740481C1C}">
                <a14:useLocalDpi xmlns:a14="http://schemas.microsoft.com/office/drawing/2010/main" val="0"/>
              </a:ext>
            </a:extLst>
          </a:blip>
          <a:srcRect l="34267" t="41719"/>
          <a:stretch/>
        </p:blipFill>
        <p:spPr>
          <a:xfrm>
            <a:off x="6864085" y="5306095"/>
            <a:ext cx="5245131" cy="1608799"/>
          </a:xfrm>
          <a:prstGeom prst="rect">
            <a:avLst/>
          </a:prstGeom>
        </p:spPr>
      </p:pic>
      <p:pic>
        <p:nvPicPr>
          <p:cNvPr id="6" name="5"/>
          <p:cNvPicPr>
            <a:picLocks noChangeAspect="1"/>
          </p:cNvPicPr>
          <p:nvPr/>
        </p:nvPicPr>
        <p:blipFill rotWithShape="1">
          <a:blip r:embed="rId6" cstate="print">
            <a:extLst>
              <a:ext uri="{28A0092B-C50C-407E-A947-70E740481C1C}">
                <a14:useLocalDpi xmlns:a14="http://schemas.microsoft.com/office/drawing/2010/main" val="0"/>
              </a:ext>
            </a:extLst>
          </a:blip>
          <a:srcRect r="80000" b="64444"/>
          <a:stretch/>
        </p:blipFill>
        <p:spPr>
          <a:xfrm>
            <a:off x="0" y="0"/>
            <a:ext cx="1506828" cy="1506828"/>
          </a:xfrm>
          <a:prstGeom prst="rect">
            <a:avLst/>
          </a:prstGeom>
        </p:spPr>
      </p:pic>
      <p:pic>
        <p:nvPicPr>
          <p:cNvPr id="13" name="12"/>
          <p:cNvPicPr>
            <a:picLocks noChangeAspect="1"/>
          </p:cNvPicPr>
          <p:nvPr/>
        </p:nvPicPr>
        <p:blipFill rotWithShape="1">
          <a:blip r:embed="rId7" cstate="print">
            <a:extLst>
              <a:ext uri="{28A0092B-C50C-407E-A947-70E740481C1C}">
                <a14:useLocalDpi xmlns:a14="http://schemas.microsoft.com/office/drawing/2010/main" val="0"/>
              </a:ext>
            </a:extLst>
          </a:blip>
          <a:srcRect l="67133" t="32474" r="14267" b="22252"/>
          <a:stretch/>
        </p:blipFill>
        <p:spPr>
          <a:xfrm>
            <a:off x="10948088" y="5617208"/>
            <a:ext cx="1312336" cy="1297686"/>
          </a:xfrm>
          <a:prstGeom prst="rect">
            <a:avLst/>
          </a:prstGeom>
        </p:spPr>
      </p:pic>
      <p:pic>
        <p:nvPicPr>
          <p:cNvPr id="7" name="Picture 6" descr="http://ts2.mm.bing.net/th?id=H.4801860564748465&amp;pid=1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0700" y="313941"/>
            <a:ext cx="8610600" cy="4419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bwMode="auto">
          <a:xfrm>
            <a:off x="1426774" y="5272294"/>
            <a:ext cx="8534400" cy="838200"/>
          </a:xfrm>
          <a:prstGeom prst="rect">
            <a:avLst/>
          </a:prstGeom>
          <a:solidFill>
            <a:srgbClr val="FFFF99"/>
          </a:solidFill>
          <a:ln w="12700" cap="flat" cmpd="sng" algn="ctr">
            <a:solidFill>
              <a:srgbClr val="FF0000"/>
            </a:solidFill>
            <a:prstDash val="solid"/>
            <a:miter lim="800000"/>
          </a:ln>
          <a:effectLst/>
        </p:spPr>
        <p:txBody>
          <a:bodyPr anchor="ctr"/>
          <a:lstStyle>
            <a:lvl1pPr algn="l" eaLnBrk="0" hangingPunct="0">
              <a:defRPr sz="2000">
                <a:solidFill>
                  <a:schemeClr val="tx1"/>
                </a:solidFill>
                <a:latin typeface="VNI-Avo" pitchFamily="2" charset="0"/>
                <a:cs typeface="Times New Roman" panose="02020603050405020304" pitchFamily="18" charset="0"/>
              </a:defRPr>
            </a:lvl1pPr>
            <a:lvl2pPr marL="742950" indent="-285750" algn="l" eaLnBrk="0" hangingPunct="0">
              <a:defRPr sz="2000">
                <a:solidFill>
                  <a:schemeClr val="tx1"/>
                </a:solidFill>
                <a:latin typeface="VNI-Avo" pitchFamily="2" charset="0"/>
                <a:cs typeface="Times New Roman" panose="02020603050405020304" pitchFamily="18" charset="0"/>
              </a:defRPr>
            </a:lvl2pPr>
            <a:lvl3pPr marL="1143000" indent="-228600" algn="l" eaLnBrk="0" hangingPunct="0">
              <a:defRPr sz="2000">
                <a:solidFill>
                  <a:schemeClr val="tx1"/>
                </a:solidFill>
                <a:latin typeface="VNI-Avo" pitchFamily="2" charset="0"/>
                <a:cs typeface="Times New Roman" panose="02020603050405020304" pitchFamily="18" charset="0"/>
              </a:defRPr>
            </a:lvl3pPr>
            <a:lvl4pPr marL="1600200" indent="-228600" algn="l" eaLnBrk="0" hangingPunct="0">
              <a:defRPr sz="2000">
                <a:solidFill>
                  <a:schemeClr val="tx1"/>
                </a:solidFill>
                <a:latin typeface="VNI-Avo" pitchFamily="2" charset="0"/>
                <a:cs typeface="Times New Roman" panose="02020603050405020304" pitchFamily="18" charset="0"/>
              </a:defRPr>
            </a:lvl4pPr>
            <a:lvl5pPr marL="2057400" indent="-228600" algn="l" eaLnBrk="0" hangingPunct="0">
              <a:defRPr sz="2000">
                <a:solidFill>
                  <a:schemeClr val="tx1"/>
                </a:solidFill>
                <a:latin typeface="VNI-Avo" pitchFamily="2"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VNI-Avo" pitchFamily="2"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VNI-Avo" pitchFamily="2"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VNI-Avo" pitchFamily="2"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VNI-Avo" pitchFamily="2" charset="0"/>
                <a:cs typeface="Times New Roman" panose="02020603050405020304" pitchFamily="18" charset="0"/>
              </a:defRPr>
            </a:lvl9pPr>
          </a:lstStyle>
          <a:p>
            <a:pPr marL="0" marR="0" lvl="0" indent="0" algn="l" defTabSz="914400" eaLnBrk="1" fontAlgn="base" latinLnBrk="0" hangingPunct="1">
              <a:lnSpc>
                <a:spcPct val="100000"/>
              </a:lnSpc>
              <a:spcBef>
                <a:spcPct val="0"/>
              </a:spcBef>
              <a:spcAft>
                <a:spcPct val="0"/>
              </a:spcAft>
              <a:buClrTx/>
              <a:buSzTx/>
              <a:buFontTx/>
              <a:buNone/>
              <a:tabLst/>
              <a:defRPr/>
            </a:pPr>
            <a:r>
              <a:rPr kumimoji="0" lang="en-US" altLang="en-US" sz="2400" b="1" i="1"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600" b="1" i="1" u="none" strike="noStrike" kern="0" cap="none" spc="0" normalizeH="0" baseline="0" noProof="0" dirty="0" err="1" smtClean="0">
                <a:ln>
                  <a:noFill/>
                </a:ln>
                <a:solidFill>
                  <a:srgbClr val="CC0000"/>
                </a:solidFill>
                <a:effectLst/>
                <a:uLnTx/>
                <a:uFillTx/>
                <a:latin typeface="Times New Roman" panose="02020603050405020304" pitchFamily="18" charset="0"/>
                <a:cs typeface="Times New Roman" panose="02020603050405020304" pitchFamily="18" charset="0"/>
              </a:rPr>
              <a:t>Năng</a:t>
            </a:r>
            <a:r>
              <a:rPr kumimoji="0" lang="en-US" altLang="en-US" sz="2600" b="1" i="1" u="none" strike="noStrike" kern="0" cap="none" spc="0" normalizeH="0" baseline="0" noProof="0" dirty="0" smtClean="0">
                <a:ln>
                  <a:noFill/>
                </a:ln>
                <a:solidFill>
                  <a:srgbClr val="CC0000"/>
                </a:solidFill>
                <a:effectLst/>
                <a:uLnTx/>
                <a:uFillTx/>
                <a:latin typeface="Times New Roman" panose="02020603050405020304" pitchFamily="18" charset="0"/>
                <a:cs typeface="Times New Roman" panose="02020603050405020304" pitchFamily="18" charset="0"/>
              </a:rPr>
              <a:t> </a:t>
            </a:r>
            <a:r>
              <a:rPr kumimoji="0" lang="en-US" altLang="en-US" sz="2600" b="1" i="1" u="none" strike="noStrike" kern="0" cap="none" spc="0" normalizeH="0" baseline="0" noProof="0" dirty="0" err="1" smtClean="0">
                <a:ln>
                  <a:noFill/>
                </a:ln>
                <a:solidFill>
                  <a:srgbClr val="CC0000"/>
                </a:solidFill>
                <a:effectLst/>
                <a:uLnTx/>
                <a:uFillTx/>
                <a:latin typeface="Times New Roman" panose="02020603050405020304" pitchFamily="18" charset="0"/>
                <a:cs typeface="Times New Roman" panose="02020603050405020304" pitchFamily="18" charset="0"/>
              </a:rPr>
              <a:t>lượng</a:t>
            </a:r>
            <a:r>
              <a:rPr kumimoji="0" lang="en-US" altLang="en-US" sz="2600" b="1" i="1" u="none" strike="noStrike" kern="0" cap="none" spc="0" normalizeH="0" baseline="0" noProof="0" dirty="0" smtClean="0">
                <a:ln>
                  <a:noFill/>
                </a:ln>
                <a:solidFill>
                  <a:srgbClr val="CC0000"/>
                </a:solidFill>
                <a:effectLst/>
                <a:uLnTx/>
                <a:uFillTx/>
                <a:latin typeface="Times New Roman" panose="02020603050405020304" pitchFamily="18" charset="0"/>
                <a:cs typeface="Times New Roman" panose="02020603050405020304" pitchFamily="18" charset="0"/>
              </a:rPr>
              <a:t> </a:t>
            </a:r>
            <a:r>
              <a:rPr kumimoji="0" lang="en-US" altLang="en-US" sz="2600" b="1" i="1" u="none" strike="noStrike" kern="0" cap="none" spc="0" normalizeH="0" baseline="0" noProof="0" dirty="0" err="1" smtClean="0">
                <a:ln>
                  <a:noFill/>
                </a:ln>
                <a:solidFill>
                  <a:srgbClr val="CC0000"/>
                </a:solidFill>
                <a:effectLst/>
                <a:uLnTx/>
                <a:uFillTx/>
                <a:latin typeface="Times New Roman" panose="02020603050405020304" pitchFamily="18" charset="0"/>
                <a:cs typeface="Times New Roman" panose="02020603050405020304" pitchFamily="18" charset="0"/>
              </a:rPr>
              <a:t>mặt</a:t>
            </a:r>
            <a:r>
              <a:rPr kumimoji="0" lang="en-US" altLang="en-US" sz="2600" b="1" i="1" u="none" strike="noStrike" kern="0" cap="none" spc="0" normalizeH="0" baseline="0" noProof="0" dirty="0" smtClean="0">
                <a:ln>
                  <a:noFill/>
                </a:ln>
                <a:solidFill>
                  <a:srgbClr val="CC0000"/>
                </a:solidFill>
                <a:effectLst/>
                <a:uLnTx/>
                <a:uFillTx/>
                <a:latin typeface="Times New Roman" panose="02020603050405020304" pitchFamily="18" charset="0"/>
                <a:cs typeface="Times New Roman" panose="02020603050405020304" pitchFamily="18" charset="0"/>
              </a:rPr>
              <a:t> </a:t>
            </a:r>
            <a:r>
              <a:rPr kumimoji="0" lang="en-US" altLang="en-US" sz="2600" b="1" i="1" u="none" strike="noStrike" kern="0" cap="none" spc="0" normalizeH="0" baseline="0" noProof="0" dirty="0" err="1" smtClean="0">
                <a:ln>
                  <a:noFill/>
                </a:ln>
                <a:solidFill>
                  <a:srgbClr val="CC0000"/>
                </a:solidFill>
                <a:effectLst/>
                <a:uLnTx/>
                <a:uFillTx/>
                <a:latin typeface="Times New Roman" panose="02020603050405020304" pitchFamily="18" charset="0"/>
                <a:cs typeface="Times New Roman" panose="02020603050405020304" pitchFamily="18" charset="0"/>
              </a:rPr>
              <a:t>trời</a:t>
            </a:r>
            <a:r>
              <a:rPr kumimoji="0" lang="en-US" altLang="en-US" sz="2600" b="1" i="1"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600" b="1" i="1" u="none" strike="noStrike" kern="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giúp</a:t>
            </a:r>
            <a:r>
              <a:rPr kumimoji="0" lang="en-US" altLang="en-US" sz="2600" b="1" i="1"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600" b="1" i="1" u="none" strike="noStrike" kern="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thực</a:t>
            </a:r>
            <a:r>
              <a:rPr kumimoji="0" lang="en-US" altLang="en-US" sz="2600" b="1" i="1"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600" b="1" i="1" u="none" strike="noStrike" kern="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vật</a:t>
            </a:r>
            <a:r>
              <a:rPr kumimoji="0" lang="en-US" altLang="en-US" sz="2600" b="1" i="1"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600" b="1" i="1" u="none" strike="noStrike" kern="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sống</a:t>
            </a:r>
            <a:r>
              <a:rPr kumimoji="0" lang="en-US" altLang="en-US" sz="2600" b="1" i="1"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600" b="1" i="1" u="none" strike="noStrike" kern="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và</a:t>
            </a:r>
            <a:r>
              <a:rPr kumimoji="0" lang="en-US" altLang="en-US" sz="2600" b="1" i="1"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600" b="1" i="1" u="none" strike="noStrike" kern="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phát</a:t>
            </a:r>
            <a:r>
              <a:rPr kumimoji="0" lang="en-US" altLang="en-US" sz="2600" b="1" i="1"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600" b="1" i="1" u="none" strike="noStrike" kern="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triển</a:t>
            </a:r>
            <a:r>
              <a:rPr kumimoji="0" lang="en-US" altLang="en-US" sz="2600" b="1" i="1"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endParaRPr kumimoji="0" lang="vi-VN" altLang="en-US" sz="2600" b="1" i="1" u="none" strike="noStrike" kern="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67371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75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2000"/>
                                        <p:tgtEl>
                                          <p:spTgt spid="13"/>
                                        </p:tgtEl>
                                      </p:cBhvr>
                                    </p:animEffect>
                                  </p:childTnLst>
                                </p:cTn>
                              </p:par>
                              <p:par>
                                <p:cTn id="13" presetID="2" presetClass="entr" presetSubtype="9" fill="hold" nodeType="withEffect">
                                  <p:stCondLst>
                                    <p:cond delay="7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subTnLst>
                                    <p:audio>
                                      <p:cMediaNode>
                                        <p:cTn display="0" masterRel="sameClick">
                                          <p:stCondLst>
                                            <p:cond evt="begin" delay="0">
                                              <p:tn val="24"/>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4"/>
          <p:cNvPicPr>
            <a:picLocks noChangeAspect="1"/>
          </p:cNvPicPr>
          <p:nvPr/>
        </p:nvPicPr>
        <p:blipFill rotWithShape="1">
          <a:blip r:embed="rId5" cstate="print">
            <a:extLst>
              <a:ext uri="{28A0092B-C50C-407E-A947-70E740481C1C}">
                <a14:useLocalDpi xmlns:a14="http://schemas.microsoft.com/office/drawing/2010/main" val="0"/>
              </a:ext>
            </a:extLst>
          </a:blip>
          <a:srcRect l="34267" t="41719"/>
          <a:stretch/>
        </p:blipFill>
        <p:spPr>
          <a:xfrm>
            <a:off x="6864085" y="5306095"/>
            <a:ext cx="5245131" cy="1608799"/>
          </a:xfrm>
          <a:prstGeom prst="rect">
            <a:avLst/>
          </a:prstGeom>
        </p:spPr>
      </p:pic>
      <p:pic>
        <p:nvPicPr>
          <p:cNvPr id="6" name="5"/>
          <p:cNvPicPr>
            <a:picLocks noChangeAspect="1"/>
          </p:cNvPicPr>
          <p:nvPr/>
        </p:nvPicPr>
        <p:blipFill rotWithShape="1">
          <a:blip r:embed="rId6" cstate="print">
            <a:extLst>
              <a:ext uri="{28A0092B-C50C-407E-A947-70E740481C1C}">
                <a14:useLocalDpi xmlns:a14="http://schemas.microsoft.com/office/drawing/2010/main" val="0"/>
              </a:ext>
            </a:extLst>
          </a:blip>
          <a:srcRect r="80000" b="64444"/>
          <a:stretch/>
        </p:blipFill>
        <p:spPr>
          <a:xfrm>
            <a:off x="0" y="0"/>
            <a:ext cx="1506828" cy="1506828"/>
          </a:xfrm>
          <a:prstGeom prst="rect">
            <a:avLst/>
          </a:prstGeom>
        </p:spPr>
      </p:pic>
      <p:pic>
        <p:nvPicPr>
          <p:cNvPr id="13" name="12"/>
          <p:cNvPicPr>
            <a:picLocks noChangeAspect="1"/>
          </p:cNvPicPr>
          <p:nvPr/>
        </p:nvPicPr>
        <p:blipFill rotWithShape="1">
          <a:blip r:embed="rId7" cstate="print">
            <a:extLst>
              <a:ext uri="{28A0092B-C50C-407E-A947-70E740481C1C}">
                <a14:useLocalDpi xmlns:a14="http://schemas.microsoft.com/office/drawing/2010/main" val="0"/>
              </a:ext>
            </a:extLst>
          </a:blip>
          <a:srcRect l="67133" t="32474" r="14267" b="22252"/>
          <a:stretch/>
        </p:blipFill>
        <p:spPr>
          <a:xfrm>
            <a:off x="10948088" y="5617208"/>
            <a:ext cx="1312336" cy="1297686"/>
          </a:xfrm>
          <a:prstGeom prst="rect">
            <a:avLst/>
          </a:prstGeom>
        </p:spPr>
      </p:pic>
      <p:pic>
        <p:nvPicPr>
          <p:cNvPr id="7" name="Picture 13" descr="CO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4663" y="253836"/>
            <a:ext cx="10123714" cy="3900153"/>
          </a:xfrm>
          <a:prstGeom prst="rect">
            <a:avLst/>
          </a:prstGeom>
          <a:noFill/>
          <a:ln w="38100" cap="sq">
            <a:solidFill>
              <a:srgbClr val="FF00FF"/>
            </a:solidFill>
            <a:miter lim="800000"/>
            <a:headEnd/>
            <a:tailEnd/>
          </a:ln>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bwMode="auto">
          <a:xfrm>
            <a:off x="2019300" y="4810795"/>
            <a:ext cx="8153400" cy="990600"/>
          </a:xfrm>
          <a:prstGeom prst="rect">
            <a:avLst/>
          </a:prstGeom>
          <a:solidFill>
            <a:srgbClr val="FFFF99"/>
          </a:solidFill>
          <a:ln w="12700" cap="flat" cmpd="sng" algn="ctr">
            <a:solidFill>
              <a:srgbClr val="FF0000"/>
            </a:solidFill>
            <a:prstDash val="solid"/>
            <a:miter lim="800000"/>
          </a:ln>
          <a:effectLst/>
        </p:spPr>
        <p:txBody>
          <a:bodyPr anchor="ctr"/>
          <a:lstStyle>
            <a:lvl1pPr algn="l" eaLnBrk="0" hangingPunct="0">
              <a:defRPr sz="2000">
                <a:solidFill>
                  <a:schemeClr val="tx1"/>
                </a:solidFill>
                <a:latin typeface="VNI-Avo" pitchFamily="2" charset="0"/>
                <a:cs typeface="Times New Roman" panose="02020603050405020304" pitchFamily="18" charset="0"/>
              </a:defRPr>
            </a:lvl1pPr>
            <a:lvl2pPr marL="742950" indent="-285750" algn="l" eaLnBrk="0" hangingPunct="0">
              <a:defRPr sz="2000">
                <a:solidFill>
                  <a:schemeClr val="tx1"/>
                </a:solidFill>
                <a:latin typeface="VNI-Avo" pitchFamily="2" charset="0"/>
                <a:cs typeface="Times New Roman" panose="02020603050405020304" pitchFamily="18" charset="0"/>
              </a:defRPr>
            </a:lvl2pPr>
            <a:lvl3pPr marL="1143000" indent="-228600" algn="l" eaLnBrk="0" hangingPunct="0">
              <a:defRPr sz="2000">
                <a:solidFill>
                  <a:schemeClr val="tx1"/>
                </a:solidFill>
                <a:latin typeface="VNI-Avo" pitchFamily="2" charset="0"/>
                <a:cs typeface="Times New Roman" panose="02020603050405020304" pitchFamily="18" charset="0"/>
              </a:defRPr>
            </a:lvl3pPr>
            <a:lvl4pPr marL="1600200" indent="-228600" algn="l" eaLnBrk="0" hangingPunct="0">
              <a:defRPr sz="2000">
                <a:solidFill>
                  <a:schemeClr val="tx1"/>
                </a:solidFill>
                <a:latin typeface="VNI-Avo" pitchFamily="2" charset="0"/>
                <a:cs typeface="Times New Roman" panose="02020603050405020304" pitchFamily="18" charset="0"/>
              </a:defRPr>
            </a:lvl4pPr>
            <a:lvl5pPr marL="2057400" indent="-228600" algn="l" eaLnBrk="0" hangingPunct="0">
              <a:defRPr sz="2000">
                <a:solidFill>
                  <a:schemeClr val="tx1"/>
                </a:solidFill>
                <a:latin typeface="VNI-Avo" pitchFamily="2"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VNI-Avo" pitchFamily="2"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VNI-Avo" pitchFamily="2"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VNI-Avo" pitchFamily="2"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VNI-Avo" pitchFamily="2" charset="0"/>
                <a:cs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400" b="0" i="1" u="none" strike="noStrike" kern="0" cap="none" spc="0" normalizeH="0" baseline="0" noProof="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0" cap="none" spc="0" normalizeH="0" baseline="0" noProof="0" smtClean="0">
                <a:ln>
                  <a:noFill/>
                </a:ln>
                <a:solidFill>
                  <a:srgbClr val="CC0000"/>
                </a:solidFill>
                <a:effectLst/>
                <a:uLnTx/>
                <a:uFillTx/>
                <a:latin typeface="Times New Roman" panose="02020603050405020304" pitchFamily="18" charset="0"/>
                <a:cs typeface="Times New Roman" panose="02020603050405020304" pitchFamily="18" charset="0"/>
              </a:rPr>
              <a:t>Năng lượng mặt trời</a:t>
            </a:r>
            <a:r>
              <a:rPr kumimoji="0" lang="en-US" altLang="en-US" sz="2400" b="1" i="1" u="none" strike="noStrike" kern="0" cap="none" spc="0" normalizeH="0" baseline="0" noProof="0" smtClean="0">
                <a:ln>
                  <a:noFill/>
                </a:ln>
                <a:solidFill>
                  <a:srgbClr val="0000FF"/>
                </a:solidFill>
                <a:effectLst/>
                <a:uLnTx/>
                <a:uFillTx/>
                <a:latin typeface="Times New Roman" panose="02020603050405020304" pitchFamily="18" charset="0"/>
                <a:cs typeface="Times New Roman" panose="02020603050405020304" pitchFamily="18" charset="0"/>
              </a:rPr>
              <a:t> giúp động vật khỏe mạnh, sinh trưởng và phát triển.</a:t>
            </a:r>
            <a:endParaRPr kumimoji="0" lang="vi-VN" altLang="en-US" sz="2400" b="1" i="1" u="none" strike="noStrike" kern="0" cap="none" spc="0" normalizeH="0" baseline="0" noProof="0" smtClean="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63530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75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2000"/>
                                        <p:tgtEl>
                                          <p:spTgt spid="13"/>
                                        </p:tgtEl>
                                      </p:cBhvr>
                                    </p:animEffect>
                                  </p:childTnLst>
                                </p:cTn>
                              </p:par>
                              <p:par>
                                <p:cTn id="13" presetID="2" presetClass="entr" presetSubtype="9" fill="hold" nodeType="withEffect">
                                  <p:stCondLst>
                                    <p:cond delay="7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6"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4"/>
          <p:cNvPicPr>
            <a:picLocks noChangeAspect="1"/>
          </p:cNvPicPr>
          <p:nvPr/>
        </p:nvPicPr>
        <p:blipFill rotWithShape="1">
          <a:blip r:embed="rId5" cstate="print">
            <a:extLst>
              <a:ext uri="{28A0092B-C50C-407E-A947-70E740481C1C}">
                <a14:useLocalDpi xmlns:a14="http://schemas.microsoft.com/office/drawing/2010/main" val="0"/>
              </a:ext>
            </a:extLst>
          </a:blip>
          <a:srcRect l="34267" t="41719"/>
          <a:stretch/>
        </p:blipFill>
        <p:spPr>
          <a:xfrm>
            <a:off x="6864085" y="5306095"/>
            <a:ext cx="5245131" cy="1608799"/>
          </a:xfrm>
          <a:prstGeom prst="rect">
            <a:avLst/>
          </a:prstGeom>
        </p:spPr>
      </p:pic>
      <p:pic>
        <p:nvPicPr>
          <p:cNvPr id="6" name="5"/>
          <p:cNvPicPr>
            <a:picLocks noChangeAspect="1"/>
          </p:cNvPicPr>
          <p:nvPr/>
        </p:nvPicPr>
        <p:blipFill rotWithShape="1">
          <a:blip r:embed="rId6" cstate="print">
            <a:extLst>
              <a:ext uri="{28A0092B-C50C-407E-A947-70E740481C1C}">
                <a14:useLocalDpi xmlns:a14="http://schemas.microsoft.com/office/drawing/2010/main" val="0"/>
              </a:ext>
            </a:extLst>
          </a:blip>
          <a:srcRect r="80000" b="64444"/>
          <a:stretch/>
        </p:blipFill>
        <p:spPr>
          <a:xfrm>
            <a:off x="0" y="0"/>
            <a:ext cx="1506828" cy="1506828"/>
          </a:xfrm>
          <a:prstGeom prst="rect">
            <a:avLst/>
          </a:prstGeom>
        </p:spPr>
      </p:pic>
      <p:pic>
        <p:nvPicPr>
          <p:cNvPr id="13" name="12"/>
          <p:cNvPicPr>
            <a:picLocks noChangeAspect="1"/>
          </p:cNvPicPr>
          <p:nvPr/>
        </p:nvPicPr>
        <p:blipFill rotWithShape="1">
          <a:blip r:embed="rId7" cstate="print">
            <a:extLst>
              <a:ext uri="{28A0092B-C50C-407E-A947-70E740481C1C}">
                <a14:useLocalDpi xmlns:a14="http://schemas.microsoft.com/office/drawing/2010/main" val="0"/>
              </a:ext>
            </a:extLst>
          </a:blip>
          <a:srcRect l="67133" t="32474" r="14267" b="22252"/>
          <a:stretch/>
        </p:blipFill>
        <p:spPr>
          <a:xfrm>
            <a:off x="10948088" y="5617208"/>
            <a:ext cx="1312336" cy="1297686"/>
          </a:xfrm>
          <a:prstGeom prst="rect">
            <a:avLst/>
          </a:prstGeom>
        </p:spPr>
      </p:pic>
      <p:pic>
        <p:nvPicPr>
          <p:cNvPr id="9" name="Picture 16" descr="IMG_5652"/>
          <p:cNvPicPr>
            <a:picLocks noChangeAspect="1" noChangeArrowheads="1"/>
          </p:cNvPicPr>
          <p:nvPr/>
        </p:nvPicPr>
        <p:blipFill>
          <a:blip r:embed="rId8">
            <a:extLst>
              <a:ext uri="{28A0092B-C50C-407E-A947-70E740481C1C}">
                <a14:useLocalDpi xmlns:a14="http://schemas.microsoft.com/office/drawing/2010/main" val="0"/>
              </a:ext>
            </a:extLst>
          </a:blip>
          <a:srcRect r="3030"/>
          <a:stretch>
            <a:fillRect/>
          </a:stretch>
        </p:blipFill>
        <p:spPr bwMode="auto">
          <a:xfrm>
            <a:off x="1000631" y="574009"/>
            <a:ext cx="4430312" cy="2177143"/>
          </a:xfrm>
          <a:prstGeom prst="rect">
            <a:avLst/>
          </a:prstGeom>
          <a:noFill/>
          <a:ln w="38100" cap="sq">
            <a:solidFill>
              <a:srgbClr val="FF00FF"/>
            </a:solidFill>
            <a:miter lim="800000"/>
            <a:headEnd/>
            <a:tailEnd/>
          </a:ln>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Lst>
        </p:spPr>
      </p:pic>
      <p:pic>
        <p:nvPicPr>
          <p:cNvPr id="10" name="Picture 17" descr="IMG_565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68049" y="654019"/>
            <a:ext cx="4861775" cy="2146222"/>
          </a:xfrm>
          <a:prstGeom prst="rect">
            <a:avLst/>
          </a:prstGeom>
          <a:noFill/>
          <a:ln w="38100" cap="sq">
            <a:solidFill>
              <a:srgbClr val="FF00FF"/>
            </a:solidFill>
            <a:miter lim="800000"/>
            <a:headEnd/>
            <a:tailEnd/>
          </a:ln>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Lst>
        </p:spPr>
      </p:pic>
      <p:sp>
        <p:nvSpPr>
          <p:cNvPr id="11" name="Rectangle 10"/>
          <p:cNvSpPr>
            <a:spLocks noChangeArrowheads="1"/>
          </p:cNvSpPr>
          <p:nvPr/>
        </p:nvSpPr>
        <p:spPr bwMode="auto">
          <a:xfrm>
            <a:off x="1104650" y="3588947"/>
            <a:ext cx="8382000" cy="830263"/>
          </a:xfrm>
          <a:prstGeom prst="rect">
            <a:avLst/>
          </a:prstGeom>
          <a:solidFill>
            <a:srgbClr val="FFFF99"/>
          </a:solidFill>
          <a:ln w="25400" algn="ctr">
            <a:solidFill>
              <a:srgbClr val="99CC00"/>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600" b="0" i="1" u="none" strike="noStrike" kern="0" cap="none" spc="0" normalizeH="0" baseline="0" noProof="0" smtClean="0">
                <a:ln>
                  <a:noFill/>
                </a:ln>
                <a:solidFill>
                  <a:srgbClr val="FFD54F"/>
                </a:solidFill>
                <a:effectLst/>
                <a:uLnTx/>
                <a:uFillTx/>
                <a:latin typeface="Times New Roman" panose="02020603050405020304" pitchFamily="18" charset="0"/>
                <a:cs typeface="Times New Roman" panose="02020603050405020304" pitchFamily="18" charset="0"/>
              </a:rPr>
              <a:t>    </a:t>
            </a:r>
            <a:r>
              <a:rPr kumimoji="0" lang="en-US" altLang="en-US" sz="2600" b="1" i="1" u="none" strike="noStrike" kern="0" cap="none" spc="0" normalizeH="0" baseline="0" noProof="0" smtClean="0">
                <a:ln>
                  <a:noFill/>
                </a:ln>
                <a:solidFill>
                  <a:srgbClr val="CC0000"/>
                </a:solidFill>
                <a:effectLst/>
                <a:uLnTx/>
                <a:uFillTx/>
                <a:latin typeface="Times New Roman" panose="02020603050405020304" pitchFamily="18" charset="0"/>
                <a:cs typeface="Times New Roman" panose="02020603050405020304" pitchFamily="18" charset="0"/>
              </a:rPr>
              <a:t>Năng lượng mặt trời</a:t>
            </a:r>
            <a:r>
              <a:rPr kumimoji="0" lang="en-US" altLang="en-US" sz="2600" b="1" i="1" u="none" strike="noStrike" kern="0" cap="none" spc="0" normalizeH="0" baseline="0" noProof="0" smtClean="0">
                <a:ln>
                  <a:noFill/>
                </a:ln>
                <a:solidFill>
                  <a:srgbClr val="0000FF"/>
                </a:solidFill>
                <a:effectLst/>
                <a:uLnTx/>
                <a:uFillTx/>
                <a:latin typeface="Times New Roman" panose="02020603050405020304" pitchFamily="18" charset="0"/>
                <a:cs typeface="Times New Roman" panose="02020603050405020304" pitchFamily="18" charset="0"/>
              </a:rPr>
              <a:t> giúp con người sống khỏe mạnh </a:t>
            </a:r>
            <a:endParaRPr kumimoji="0" lang="vi-VN" altLang="en-US" sz="2600" b="1" i="1" u="none" strike="noStrike" kern="0" cap="none" spc="0" normalizeH="0" baseline="0" noProof="0" smtClean="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12" name="Rectangle 11"/>
          <p:cNvSpPr/>
          <p:nvPr/>
        </p:nvSpPr>
        <p:spPr bwMode="auto">
          <a:xfrm>
            <a:off x="421783" y="5286497"/>
            <a:ext cx="8610600" cy="914400"/>
          </a:xfrm>
          <a:prstGeom prst="rect">
            <a:avLst/>
          </a:prstGeom>
          <a:solidFill>
            <a:srgbClr val="FFFF99"/>
          </a:solidFill>
          <a:ln w="12700" cap="flat" cmpd="sng" algn="ctr">
            <a:solidFill>
              <a:srgbClr val="FF0000"/>
            </a:solidFill>
            <a:prstDash val="solid"/>
            <a:miter lim="800000"/>
          </a:ln>
          <a:effectLst/>
        </p:spPr>
        <p:txBody>
          <a:bodyPr anchor="ctr"/>
          <a:lstStyle>
            <a:lvl1pPr algn="l" eaLnBrk="0" hangingPunct="0">
              <a:defRPr sz="2000">
                <a:solidFill>
                  <a:schemeClr val="tx1"/>
                </a:solidFill>
                <a:latin typeface="VNI-Avo" pitchFamily="2" charset="0"/>
                <a:cs typeface="Times New Roman" panose="02020603050405020304" pitchFamily="18" charset="0"/>
              </a:defRPr>
            </a:lvl1pPr>
            <a:lvl2pPr marL="742950" indent="-285750" algn="l" eaLnBrk="0" hangingPunct="0">
              <a:defRPr sz="2000">
                <a:solidFill>
                  <a:schemeClr val="tx1"/>
                </a:solidFill>
                <a:latin typeface="VNI-Avo" pitchFamily="2" charset="0"/>
                <a:cs typeface="Times New Roman" panose="02020603050405020304" pitchFamily="18" charset="0"/>
              </a:defRPr>
            </a:lvl2pPr>
            <a:lvl3pPr marL="1143000" indent="-228600" algn="l" eaLnBrk="0" hangingPunct="0">
              <a:defRPr sz="2000">
                <a:solidFill>
                  <a:schemeClr val="tx1"/>
                </a:solidFill>
                <a:latin typeface="VNI-Avo" pitchFamily="2" charset="0"/>
                <a:cs typeface="Times New Roman" panose="02020603050405020304" pitchFamily="18" charset="0"/>
              </a:defRPr>
            </a:lvl3pPr>
            <a:lvl4pPr marL="1600200" indent="-228600" algn="l" eaLnBrk="0" hangingPunct="0">
              <a:defRPr sz="2000">
                <a:solidFill>
                  <a:schemeClr val="tx1"/>
                </a:solidFill>
                <a:latin typeface="VNI-Avo" pitchFamily="2" charset="0"/>
                <a:cs typeface="Times New Roman" panose="02020603050405020304" pitchFamily="18" charset="0"/>
              </a:defRPr>
            </a:lvl4pPr>
            <a:lvl5pPr marL="2057400" indent="-228600" algn="l" eaLnBrk="0" hangingPunct="0">
              <a:defRPr sz="2000">
                <a:solidFill>
                  <a:schemeClr val="tx1"/>
                </a:solidFill>
                <a:latin typeface="VNI-Avo" pitchFamily="2"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VNI-Avo" pitchFamily="2"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VNI-Avo" pitchFamily="2"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VNI-Avo" pitchFamily="2"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VNI-Avo" pitchFamily="2" charset="0"/>
                <a:cs typeface="Times New Roman" panose="02020603050405020304" pitchFamily="18"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2400" b="1" i="1" u="none" strike="noStrike" kern="0" cap="none" spc="0" normalizeH="0" baseline="0" noProof="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300" b="1" i="1" u="none" strike="noStrike" kern="0" cap="none" spc="0" normalizeH="0" baseline="0" noProof="0" smtClean="0">
                <a:ln>
                  <a:noFill/>
                </a:ln>
                <a:solidFill>
                  <a:srgbClr val="800000"/>
                </a:solidFill>
                <a:effectLst/>
                <a:uLnTx/>
                <a:uFillTx/>
                <a:latin typeface="Times New Roman" panose="02020603050405020304" pitchFamily="18" charset="0"/>
                <a:cs typeface="Times New Roman" panose="02020603050405020304" pitchFamily="18" charset="0"/>
              </a:rPr>
              <a:t>Năng lượng mặt trời</a:t>
            </a:r>
            <a:r>
              <a:rPr kumimoji="0" lang="en-US" altLang="en-US" sz="2300" b="1" i="1" u="none" strike="noStrike" kern="0" cap="none" spc="0" normalizeH="0" baseline="0" noProof="0" smtClean="0">
                <a:ln>
                  <a:noFill/>
                </a:ln>
                <a:solidFill>
                  <a:srgbClr val="0000FF"/>
                </a:solidFill>
                <a:effectLst/>
                <a:uLnTx/>
                <a:uFillTx/>
                <a:latin typeface="Times New Roman" panose="02020603050405020304" pitchFamily="18" charset="0"/>
                <a:cs typeface="Times New Roman" panose="02020603050405020304" pitchFamily="18" charset="0"/>
              </a:rPr>
              <a:t> đem lại sự sống cho thực vật, thực vật cung cấp thức ăn và không khí sạch cho động vật, người sống khỏe mạnh.</a:t>
            </a:r>
            <a:endParaRPr kumimoji="0" lang="vi-VN" altLang="en-US" sz="2300" b="1" i="1" u="none" strike="noStrike" kern="0" cap="none" spc="0" normalizeH="0" baseline="0" noProof="0" smtClean="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1391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75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2000"/>
                                        <p:tgtEl>
                                          <p:spTgt spid="13"/>
                                        </p:tgtEl>
                                      </p:cBhvr>
                                    </p:animEffect>
                                  </p:childTnLst>
                                </p:cTn>
                              </p:par>
                              <p:par>
                                <p:cTn id="13" presetID="2" presetClass="entr" presetSubtype="9" fill="hold" nodeType="withEffect">
                                  <p:stCondLst>
                                    <p:cond delay="7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1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plus(in)">
                                      <p:cBhvr>
                                        <p:cTn id="19" dur="2000"/>
                                        <p:tgtEl>
                                          <p:spTgt spid="9"/>
                                        </p:tgtEl>
                                      </p:cBhvr>
                                    </p:animEffect>
                                  </p:childTnLst>
                                </p:cTn>
                              </p:par>
                            </p:childTnLst>
                          </p:cTn>
                        </p:par>
                        <p:par>
                          <p:cTn id="20" fill="hold">
                            <p:stCondLst>
                              <p:cond delay="2750"/>
                            </p:stCondLst>
                            <p:childTnLst>
                              <p:par>
                                <p:cTn id="21" presetID="13"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plus(in)">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across)">
                                      <p:cBhvr>
                                        <p:cTn id="28" dur="500"/>
                                        <p:tgtEl>
                                          <p:spTgt spid="11"/>
                                        </p:tgtEl>
                                      </p:cBhvr>
                                    </p:animEffec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subTnLst>
                                    <p:audio>
                                      <p:cMediaNode>
                                        <p:cTn display="0" masterRel="sameClick">
                                          <p:stCondLst>
                                            <p:cond evt="begin" delay="0">
                                              <p:tn val="3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4"/>
          <p:cNvPicPr>
            <a:picLocks noChangeAspect="1"/>
          </p:cNvPicPr>
          <p:nvPr/>
        </p:nvPicPr>
        <p:blipFill rotWithShape="1">
          <a:blip r:embed="rId4" cstate="print">
            <a:extLst>
              <a:ext uri="{28A0092B-C50C-407E-A947-70E740481C1C}">
                <a14:useLocalDpi xmlns:a14="http://schemas.microsoft.com/office/drawing/2010/main" val="0"/>
              </a:ext>
            </a:extLst>
          </a:blip>
          <a:srcRect l="34267" t="41719"/>
          <a:stretch/>
        </p:blipFill>
        <p:spPr>
          <a:xfrm>
            <a:off x="6864085" y="5306095"/>
            <a:ext cx="5245131" cy="1608799"/>
          </a:xfrm>
          <a:prstGeom prst="rect">
            <a:avLst/>
          </a:prstGeom>
        </p:spPr>
      </p:pic>
      <p:pic>
        <p:nvPicPr>
          <p:cNvPr id="6" name="5"/>
          <p:cNvPicPr>
            <a:picLocks noChangeAspect="1"/>
          </p:cNvPicPr>
          <p:nvPr/>
        </p:nvPicPr>
        <p:blipFill rotWithShape="1">
          <a:blip r:embed="rId5" cstate="print">
            <a:extLst>
              <a:ext uri="{28A0092B-C50C-407E-A947-70E740481C1C}">
                <a14:useLocalDpi xmlns:a14="http://schemas.microsoft.com/office/drawing/2010/main" val="0"/>
              </a:ext>
            </a:extLst>
          </a:blip>
          <a:srcRect r="80000" b="64444"/>
          <a:stretch/>
        </p:blipFill>
        <p:spPr>
          <a:xfrm>
            <a:off x="0" y="0"/>
            <a:ext cx="1506828" cy="1506828"/>
          </a:xfrm>
          <a:prstGeom prst="rect">
            <a:avLst/>
          </a:prstGeom>
        </p:spPr>
      </p:pic>
      <p:pic>
        <p:nvPicPr>
          <p:cNvPr id="13" name="12"/>
          <p:cNvPicPr>
            <a:picLocks noChangeAspect="1"/>
          </p:cNvPicPr>
          <p:nvPr/>
        </p:nvPicPr>
        <p:blipFill rotWithShape="1">
          <a:blip r:embed="rId6" cstate="print">
            <a:extLst>
              <a:ext uri="{28A0092B-C50C-407E-A947-70E740481C1C}">
                <a14:useLocalDpi xmlns:a14="http://schemas.microsoft.com/office/drawing/2010/main" val="0"/>
              </a:ext>
            </a:extLst>
          </a:blip>
          <a:srcRect l="67133" t="32474" r="14267" b="22252"/>
          <a:stretch/>
        </p:blipFill>
        <p:spPr>
          <a:xfrm>
            <a:off x="10948088" y="5617208"/>
            <a:ext cx="1312336" cy="1297686"/>
          </a:xfrm>
          <a:prstGeom prst="rect">
            <a:avLst/>
          </a:prstGeom>
        </p:spPr>
      </p:pic>
      <p:sp>
        <p:nvSpPr>
          <p:cNvPr id="7" name="Hình Chữ nhật 5"/>
          <p:cNvSpPr>
            <a:spLocks noChangeArrowheads="1"/>
          </p:cNvSpPr>
          <p:nvPr/>
        </p:nvSpPr>
        <p:spPr bwMode="auto">
          <a:xfrm>
            <a:off x="769786" y="38603"/>
            <a:ext cx="11490638" cy="71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008" tIns="32004" rIns="64008" bIns="32004">
            <a:spAutoFit/>
          </a:bodyPr>
          <a:lstStyle>
            <a:lvl1pPr defTabSz="1306513">
              <a:spcBef>
                <a:spcPct val="20000"/>
              </a:spcBef>
              <a:buChar char="•"/>
              <a:defRPr sz="3200">
                <a:solidFill>
                  <a:schemeClr val="tx1"/>
                </a:solidFill>
                <a:latin typeface="Arial" panose="020B0604020202020204" pitchFamily="34" charset="0"/>
              </a:defRPr>
            </a:lvl1pPr>
            <a:lvl2pPr marL="742950" indent="-285750" defTabSz="1306513">
              <a:spcBef>
                <a:spcPct val="20000"/>
              </a:spcBef>
              <a:buChar char="–"/>
              <a:defRPr sz="2800">
                <a:solidFill>
                  <a:schemeClr val="tx1"/>
                </a:solidFill>
                <a:latin typeface="Arial" panose="020B0604020202020204" pitchFamily="34" charset="0"/>
              </a:defRPr>
            </a:lvl2pPr>
            <a:lvl3pPr marL="1143000" indent="-228600" defTabSz="1306513">
              <a:spcBef>
                <a:spcPct val="20000"/>
              </a:spcBef>
              <a:buChar char="•"/>
              <a:defRPr sz="2400">
                <a:solidFill>
                  <a:schemeClr val="tx1"/>
                </a:solidFill>
                <a:latin typeface="Arial" panose="020B0604020202020204" pitchFamily="34" charset="0"/>
              </a:defRPr>
            </a:lvl3pPr>
            <a:lvl4pPr marL="1600200" indent="-228600" defTabSz="1306513">
              <a:spcBef>
                <a:spcPct val="20000"/>
              </a:spcBef>
              <a:buChar char="–"/>
              <a:defRPr sz="2000">
                <a:solidFill>
                  <a:schemeClr val="tx1"/>
                </a:solidFill>
                <a:latin typeface="Arial" panose="020B0604020202020204" pitchFamily="34" charset="0"/>
              </a:defRPr>
            </a:lvl4pPr>
            <a:lvl5pPr marL="2057400" indent="-228600" defTabSz="1306513">
              <a:spcBef>
                <a:spcPct val="20000"/>
              </a:spcBef>
              <a:buChar char="»"/>
              <a:defRPr sz="2000">
                <a:solidFill>
                  <a:schemeClr val="tx1"/>
                </a:solidFill>
                <a:latin typeface="Arial" panose="020B0604020202020204" pitchFamily="34" charset="0"/>
              </a:defRPr>
            </a:lvl5pPr>
            <a:lvl6pPr marL="25146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50000"/>
              </a:lnSpc>
              <a:spcBef>
                <a:spcPct val="0"/>
              </a:spcBef>
              <a:spcAft>
                <a:spcPct val="0"/>
              </a:spcAft>
              <a:buFontTx/>
              <a:buNone/>
            </a:pPr>
            <a:r>
              <a:rPr lang="en-US" altLang="en-US" b="1" dirty="0" smtClean="0">
                <a:solidFill>
                  <a:srgbClr val="FF0000"/>
                </a:solidFill>
                <a:latin typeface="Times New Roman" panose="02020603050405020304" pitchFamily="18" charset="0"/>
                <a:cs typeface="Times New Roman" panose="02020603050405020304" pitchFamily="18" charset="0"/>
              </a:rPr>
              <a:t>3. </a:t>
            </a:r>
            <a:r>
              <a:rPr lang="en-US" altLang="en-US" b="1" dirty="0" err="1" smtClean="0">
                <a:solidFill>
                  <a:srgbClr val="FF0000"/>
                </a:solidFill>
                <a:latin typeface="Times New Roman" panose="02020603050405020304" pitchFamily="18" charset="0"/>
                <a:cs typeface="Times New Roman" panose="02020603050405020304" pitchFamily="18" charset="0"/>
              </a:rPr>
              <a:t>Năng</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lượng</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mặt</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trời</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có</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vai</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trò</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gì</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đối</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với</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thời</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tiết</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và</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khí</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hậu</a:t>
            </a:r>
            <a:r>
              <a:rPr lang="en-US" altLang="en-US" b="1" dirty="0" smtClean="0">
                <a:solidFill>
                  <a:srgbClr val="FF0000"/>
                </a:solidFill>
                <a:latin typeface="Times New Roman" panose="02020603050405020304" pitchFamily="18" charset="0"/>
                <a:cs typeface="Times New Roman" panose="02020603050405020304" pitchFamily="18" charset="0"/>
              </a:rPr>
              <a:t>?</a:t>
            </a:r>
          </a:p>
        </p:txBody>
      </p:sp>
      <p:pic>
        <p:nvPicPr>
          <p:cNvPr id="8" name="Picture 7"/>
          <p:cNvPicPr>
            <a:picLocks noChangeAspect="1" noChangeArrowheads="1"/>
          </p:cNvPicPr>
          <p:nvPr/>
        </p:nvPicPr>
        <p:blipFill>
          <a:blip r:embed="rId7">
            <a:extLst>
              <a:ext uri="{28A0092B-C50C-407E-A947-70E740481C1C}">
                <a14:useLocalDpi xmlns:a14="http://schemas.microsoft.com/office/drawing/2010/main" val="0"/>
              </a:ext>
            </a:extLst>
          </a:blip>
          <a:srcRect l="17137" t="37096" r="49976" b="19353"/>
          <a:stretch>
            <a:fillRect/>
          </a:stretch>
        </p:blipFill>
        <p:spPr bwMode="auto">
          <a:xfrm>
            <a:off x="264150" y="1127617"/>
            <a:ext cx="5479827" cy="3431504"/>
          </a:xfrm>
          <a:prstGeom prst="rect">
            <a:avLst/>
          </a:prstGeom>
          <a:noFill/>
          <a:ln w="76200" cap="sq">
            <a:solidFill>
              <a:srgbClr val="FF00FF"/>
            </a:solidFill>
            <a:miter lim="800000"/>
            <a:headEnd/>
            <a:tailEnd/>
          </a:ln>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Lst>
        </p:spPr>
      </p:pic>
      <p:pic>
        <p:nvPicPr>
          <p:cNvPr id="9" name="Picture 3" descr="images790630_T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30999" y="1127617"/>
            <a:ext cx="5733473" cy="3431504"/>
          </a:xfrm>
          <a:prstGeom prst="rect">
            <a:avLst/>
          </a:prstGeom>
          <a:noFill/>
          <a:ln w="76200" cap="sq">
            <a:solidFill>
              <a:srgbClr val="FF00FF"/>
            </a:solidFill>
            <a:miter lim="800000"/>
            <a:headEnd/>
            <a:tailEnd/>
          </a:ln>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Lst>
        </p:spPr>
      </p:pic>
      <p:sp>
        <p:nvSpPr>
          <p:cNvPr id="10" name="Text Box 28"/>
          <p:cNvSpPr txBox="1">
            <a:spLocks noChangeArrowheads="1"/>
          </p:cNvSpPr>
          <p:nvPr/>
        </p:nvSpPr>
        <p:spPr bwMode="auto">
          <a:xfrm>
            <a:off x="1131865" y="5306095"/>
            <a:ext cx="8667750" cy="1046163"/>
          </a:xfrm>
          <a:prstGeom prst="rect">
            <a:avLst/>
          </a:prstGeom>
          <a:solidFill>
            <a:srgbClr val="FFFFCC"/>
          </a:solidFill>
          <a:ln w="76200">
            <a:solidFill>
              <a:srgbClr val="FF00FF"/>
            </a:solidFill>
            <a:miter lim="800000"/>
            <a:headEnd/>
            <a:tailEnd/>
          </a:ln>
        </p:spPr>
        <p:txBody>
          <a:bodyPr lIns="91435" tIns="45718" rIns="91435" bIns="45718">
            <a:spAutoFit/>
          </a:bodyPr>
          <a:lstStyle>
            <a:lvl1pPr defTabSz="1306513">
              <a:spcBef>
                <a:spcPct val="20000"/>
              </a:spcBef>
              <a:buChar char="•"/>
              <a:defRPr sz="3200">
                <a:solidFill>
                  <a:schemeClr val="tx1"/>
                </a:solidFill>
                <a:latin typeface="Arial" panose="020B0604020202020204" pitchFamily="34" charset="0"/>
              </a:defRPr>
            </a:lvl1pPr>
            <a:lvl2pPr marL="742950" indent="-285750" defTabSz="1306513">
              <a:spcBef>
                <a:spcPct val="20000"/>
              </a:spcBef>
              <a:buChar char="–"/>
              <a:defRPr sz="2800">
                <a:solidFill>
                  <a:schemeClr val="tx1"/>
                </a:solidFill>
                <a:latin typeface="Arial" panose="020B0604020202020204" pitchFamily="34" charset="0"/>
              </a:defRPr>
            </a:lvl2pPr>
            <a:lvl3pPr marL="1143000" indent="-228600" defTabSz="1306513">
              <a:spcBef>
                <a:spcPct val="20000"/>
              </a:spcBef>
              <a:buChar char="•"/>
              <a:defRPr sz="2400">
                <a:solidFill>
                  <a:schemeClr val="tx1"/>
                </a:solidFill>
                <a:latin typeface="Arial" panose="020B0604020202020204" pitchFamily="34" charset="0"/>
              </a:defRPr>
            </a:lvl3pPr>
            <a:lvl4pPr marL="1600200" indent="-228600" defTabSz="1306513">
              <a:spcBef>
                <a:spcPct val="20000"/>
              </a:spcBef>
              <a:buChar char="–"/>
              <a:defRPr sz="2000">
                <a:solidFill>
                  <a:schemeClr val="tx1"/>
                </a:solidFill>
                <a:latin typeface="Arial" panose="020B0604020202020204" pitchFamily="34" charset="0"/>
              </a:defRPr>
            </a:lvl4pPr>
            <a:lvl5pPr marL="2057400" indent="-228600" defTabSz="1306513">
              <a:spcBef>
                <a:spcPct val="20000"/>
              </a:spcBef>
              <a:buChar char="»"/>
              <a:defRPr sz="2000">
                <a:solidFill>
                  <a:schemeClr val="tx1"/>
                </a:solidFill>
                <a:latin typeface="Arial" panose="020B0604020202020204" pitchFamily="34" charset="0"/>
              </a:defRPr>
            </a:lvl5pPr>
            <a:lvl6pPr marL="25146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sz="3100" smtClean="0">
                <a:solidFill>
                  <a:srgbClr val="3333FF"/>
                </a:solidFill>
                <a:cs typeface="Arial" panose="020B0604020202020204" pitchFamily="34" charset="0"/>
              </a:rPr>
              <a:t>- </a:t>
            </a:r>
            <a:r>
              <a:rPr lang="en-US" altLang="en-US" sz="3100" b="1" smtClean="0">
                <a:solidFill>
                  <a:srgbClr val="3333FF"/>
                </a:solidFill>
                <a:cs typeface="Arial" panose="020B0604020202020204" pitchFamily="34" charset="0"/>
              </a:rPr>
              <a:t>N</a:t>
            </a:r>
            <a:r>
              <a:rPr lang="vi-VN" altLang="en-US" sz="3100" b="1" smtClean="0">
                <a:solidFill>
                  <a:srgbClr val="3333FF"/>
                </a:solidFill>
                <a:cs typeface="Arial" panose="020B0604020202020204" pitchFamily="34" charset="0"/>
              </a:rPr>
              <a:t>ă</a:t>
            </a:r>
            <a:r>
              <a:rPr lang="en-US" altLang="en-US" sz="3100" b="1" smtClean="0">
                <a:solidFill>
                  <a:srgbClr val="3333FF"/>
                </a:solidFill>
                <a:cs typeface="Arial" panose="020B0604020202020204" pitchFamily="34" charset="0"/>
              </a:rPr>
              <a:t>ng l</a:t>
            </a:r>
            <a:r>
              <a:rPr lang="vi-VN" altLang="en-US" sz="3100" b="1" smtClean="0">
                <a:solidFill>
                  <a:srgbClr val="3333FF"/>
                </a:solidFill>
                <a:cs typeface="Arial" panose="020B0604020202020204" pitchFamily="34" charset="0"/>
              </a:rPr>
              <a:t>ượng</a:t>
            </a:r>
            <a:r>
              <a:rPr lang="en-US" altLang="en-US" sz="3100" b="1" smtClean="0">
                <a:solidFill>
                  <a:srgbClr val="3333FF"/>
                </a:solidFill>
                <a:cs typeface="Arial" panose="020B0604020202020204" pitchFamily="34" charset="0"/>
              </a:rPr>
              <a:t> mặt trời gây ra nắng, m</a:t>
            </a:r>
            <a:r>
              <a:rPr lang="vi-VN" altLang="en-US" sz="3100" b="1" smtClean="0">
                <a:solidFill>
                  <a:srgbClr val="3333FF"/>
                </a:solidFill>
                <a:cs typeface="Arial" panose="020B0604020202020204" pitchFamily="34" charset="0"/>
              </a:rPr>
              <a:t>ưa</a:t>
            </a:r>
            <a:r>
              <a:rPr lang="en-US" altLang="en-US" sz="3100" b="1" smtClean="0">
                <a:solidFill>
                  <a:srgbClr val="3333FF"/>
                </a:solidFill>
                <a:cs typeface="Arial" panose="020B0604020202020204" pitchFamily="34" charset="0"/>
              </a:rPr>
              <a:t>, gió, bão,…trên Trái Đất.</a:t>
            </a:r>
          </a:p>
        </p:txBody>
      </p:sp>
    </p:spTree>
    <p:extLst>
      <p:ext uri="{BB962C8B-B14F-4D97-AF65-F5344CB8AC3E}">
        <p14:creationId xmlns:p14="http://schemas.microsoft.com/office/powerpoint/2010/main" val="9630602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75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2000"/>
                                        <p:tgtEl>
                                          <p:spTgt spid="13"/>
                                        </p:tgtEl>
                                      </p:cBhvr>
                                    </p:animEffect>
                                  </p:childTnLst>
                                </p:cTn>
                              </p:par>
                              <p:par>
                                <p:cTn id="13" presetID="2" presetClass="entr" presetSubtype="9" fill="hold" nodeType="withEffect">
                                  <p:stCondLst>
                                    <p:cond delay="7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1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plus(in)">
                                      <p:cBhvr>
                                        <p:cTn id="19" dur="2000"/>
                                        <p:tgtEl>
                                          <p:spTgt spid="8"/>
                                        </p:tgtEl>
                                      </p:cBhvr>
                                    </p:animEffect>
                                  </p:childTnLst>
                                </p:cTn>
                              </p:par>
                              <p:par>
                                <p:cTn id="20" presetID="1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plus(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4"/>
          <p:cNvPicPr>
            <a:picLocks noChangeAspect="1"/>
          </p:cNvPicPr>
          <p:nvPr/>
        </p:nvPicPr>
        <p:blipFill rotWithShape="1">
          <a:blip r:embed="rId4" cstate="print">
            <a:extLst>
              <a:ext uri="{28A0092B-C50C-407E-A947-70E740481C1C}">
                <a14:useLocalDpi xmlns:a14="http://schemas.microsoft.com/office/drawing/2010/main" val="0"/>
              </a:ext>
            </a:extLst>
          </a:blip>
          <a:srcRect l="34267" t="41719"/>
          <a:stretch/>
        </p:blipFill>
        <p:spPr>
          <a:xfrm>
            <a:off x="6864085" y="5306095"/>
            <a:ext cx="5245131" cy="1608799"/>
          </a:xfrm>
          <a:prstGeom prst="rect">
            <a:avLst/>
          </a:prstGeom>
        </p:spPr>
      </p:pic>
      <p:pic>
        <p:nvPicPr>
          <p:cNvPr id="6" name="5"/>
          <p:cNvPicPr>
            <a:picLocks noChangeAspect="1"/>
          </p:cNvPicPr>
          <p:nvPr/>
        </p:nvPicPr>
        <p:blipFill rotWithShape="1">
          <a:blip r:embed="rId5" cstate="print">
            <a:extLst>
              <a:ext uri="{28A0092B-C50C-407E-A947-70E740481C1C}">
                <a14:useLocalDpi xmlns:a14="http://schemas.microsoft.com/office/drawing/2010/main" val="0"/>
              </a:ext>
            </a:extLst>
          </a:blip>
          <a:srcRect r="80000" b="64444"/>
          <a:stretch/>
        </p:blipFill>
        <p:spPr>
          <a:xfrm>
            <a:off x="0" y="0"/>
            <a:ext cx="1506828" cy="1506828"/>
          </a:xfrm>
          <a:prstGeom prst="rect">
            <a:avLst/>
          </a:prstGeom>
        </p:spPr>
      </p:pic>
      <p:pic>
        <p:nvPicPr>
          <p:cNvPr id="13" name="12"/>
          <p:cNvPicPr>
            <a:picLocks noChangeAspect="1"/>
          </p:cNvPicPr>
          <p:nvPr/>
        </p:nvPicPr>
        <p:blipFill rotWithShape="1">
          <a:blip r:embed="rId6" cstate="print">
            <a:extLst>
              <a:ext uri="{28A0092B-C50C-407E-A947-70E740481C1C}">
                <a14:useLocalDpi xmlns:a14="http://schemas.microsoft.com/office/drawing/2010/main" val="0"/>
              </a:ext>
            </a:extLst>
          </a:blip>
          <a:srcRect l="67133" t="32474" r="14267" b="22252"/>
          <a:stretch/>
        </p:blipFill>
        <p:spPr>
          <a:xfrm>
            <a:off x="10948088" y="5617208"/>
            <a:ext cx="1312336" cy="1297686"/>
          </a:xfrm>
          <a:prstGeom prst="rect">
            <a:avLst/>
          </a:prstGeom>
        </p:spPr>
      </p:pic>
      <p:grpSp>
        <p:nvGrpSpPr>
          <p:cNvPr id="7" name="Group 17"/>
          <p:cNvGrpSpPr>
            <a:grpSpLocks/>
          </p:cNvGrpSpPr>
          <p:nvPr/>
        </p:nvGrpSpPr>
        <p:grpSpPr bwMode="auto">
          <a:xfrm>
            <a:off x="1031966" y="671848"/>
            <a:ext cx="10398034" cy="3962400"/>
            <a:chOff x="288" y="2208"/>
            <a:chExt cx="5136" cy="1392"/>
          </a:xfrm>
        </p:grpSpPr>
        <p:grpSp>
          <p:nvGrpSpPr>
            <p:cNvPr id="8" name="Group 18"/>
            <p:cNvGrpSpPr>
              <a:grpSpLocks/>
            </p:cNvGrpSpPr>
            <p:nvPr/>
          </p:nvGrpSpPr>
          <p:grpSpPr bwMode="auto">
            <a:xfrm>
              <a:off x="288" y="2208"/>
              <a:ext cx="2496" cy="1392"/>
              <a:chOff x="288" y="2208"/>
              <a:chExt cx="2496" cy="1392"/>
            </a:xfrm>
          </p:grpSpPr>
          <p:pic>
            <p:nvPicPr>
              <p:cNvPr id="12" name="Picture 4" descr="http://ts3.mm.bing.net/th?id=H.4944620941149046&amp;pid=1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 y="2208"/>
                <a:ext cx="2496" cy="139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4" name="Text Box 4"/>
              <p:cNvSpPr txBox="1">
                <a:spLocks noChangeArrowheads="1"/>
              </p:cNvSpPr>
              <p:nvPr/>
            </p:nvSpPr>
            <p:spPr bwMode="auto">
              <a:xfrm>
                <a:off x="768" y="3303"/>
                <a:ext cx="181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pPr>
                <a:r>
                  <a:rPr lang="en-US" altLang="en-US" sz="2400" b="1" smtClean="0">
                    <a:solidFill>
                      <a:srgbClr val="BBE0E3"/>
                    </a:solidFill>
                    <a:latin typeface="Times New Roman" panose="02020603050405020304" pitchFamily="18" charset="0"/>
                    <a:cs typeface="Times New Roman" panose="02020603050405020304" pitchFamily="18" charset="0"/>
                  </a:rPr>
                  <a:t>khai thác than</a:t>
                </a:r>
              </a:p>
            </p:txBody>
          </p:sp>
        </p:grpSp>
        <p:grpSp>
          <p:nvGrpSpPr>
            <p:cNvPr id="9" name="Group 21"/>
            <p:cNvGrpSpPr>
              <a:grpSpLocks/>
            </p:cNvGrpSpPr>
            <p:nvPr/>
          </p:nvGrpSpPr>
          <p:grpSpPr bwMode="auto">
            <a:xfrm>
              <a:off x="2880" y="2208"/>
              <a:ext cx="2544" cy="1392"/>
              <a:chOff x="2880" y="2208"/>
              <a:chExt cx="2544" cy="1392"/>
            </a:xfrm>
          </p:grpSpPr>
          <p:pic>
            <p:nvPicPr>
              <p:cNvPr id="10" name="Picture 10" descr="http://ts3.mm.bing.net/th?id=H.4558331631371422&amp;pid=1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0" y="2208"/>
                <a:ext cx="2544" cy="1392"/>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1" name="Text Box 4"/>
              <p:cNvSpPr txBox="1">
                <a:spLocks noChangeArrowheads="1"/>
              </p:cNvSpPr>
              <p:nvPr/>
            </p:nvSpPr>
            <p:spPr bwMode="auto">
              <a:xfrm>
                <a:off x="3168" y="3303"/>
                <a:ext cx="181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pPr>
                <a:r>
                  <a:rPr lang="en-US" altLang="en-US" sz="2400" b="1" smtClean="0">
                    <a:solidFill>
                      <a:srgbClr val="BBE0E3"/>
                    </a:solidFill>
                    <a:latin typeface="Times New Roman" panose="02020603050405020304" pitchFamily="18" charset="0"/>
                    <a:cs typeface="Times New Roman" panose="02020603050405020304" pitchFamily="18" charset="0"/>
                  </a:rPr>
                  <a:t>khai thác dầu mỏ</a:t>
                </a:r>
              </a:p>
            </p:txBody>
          </p:sp>
        </p:grpSp>
      </p:grpSp>
      <p:sp>
        <p:nvSpPr>
          <p:cNvPr id="15" name="Rectangle 14"/>
          <p:cNvSpPr>
            <a:spLocks noChangeArrowheads="1"/>
          </p:cNvSpPr>
          <p:nvPr/>
        </p:nvSpPr>
        <p:spPr bwMode="auto">
          <a:xfrm>
            <a:off x="2003745" y="5083808"/>
            <a:ext cx="8229600" cy="1066800"/>
          </a:xfrm>
          <a:prstGeom prst="rect">
            <a:avLst/>
          </a:prstGeom>
          <a:solidFill>
            <a:srgbClr val="FFD54F"/>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2600" i="1" dirty="0" smtClean="0">
                <a:solidFill>
                  <a:srgbClr val="0000FF"/>
                </a:solidFill>
                <a:latin typeface="Times New Roman" panose="02020603050405020304" pitchFamily="18" charset="0"/>
                <a:cs typeface="Times New Roman" panose="02020603050405020304" pitchFamily="18" charset="0"/>
              </a:rPr>
              <a:t>    </a:t>
            </a:r>
            <a:r>
              <a:rPr lang="en-US" altLang="en-US" sz="2600" b="1" i="1" dirty="0" smtClean="0">
                <a:solidFill>
                  <a:srgbClr val="0000FF"/>
                </a:solidFill>
                <a:latin typeface="Times New Roman" panose="02020603050405020304" pitchFamily="18" charset="0"/>
                <a:cs typeface="Times New Roman" panose="02020603050405020304" pitchFamily="18" charset="0"/>
              </a:rPr>
              <a:t>Than </a:t>
            </a:r>
            <a:r>
              <a:rPr lang="en-US" altLang="en-US" sz="2600" b="1" i="1" dirty="0" err="1" smtClean="0">
                <a:solidFill>
                  <a:srgbClr val="0000FF"/>
                </a:solidFill>
                <a:latin typeface="Times New Roman" panose="02020603050405020304" pitchFamily="18" charset="0"/>
                <a:cs typeface="Times New Roman" panose="02020603050405020304" pitchFamily="18" charset="0"/>
              </a:rPr>
              <a:t>đá</a:t>
            </a:r>
            <a:r>
              <a:rPr lang="en-US" altLang="en-US" sz="2600" b="1" i="1" dirty="0" smtClean="0">
                <a:solidFill>
                  <a:srgbClr val="0000FF"/>
                </a:solidFill>
                <a:latin typeface="Times New Roman" panose="02020603050405020304" pitchFamily="18" charset="0"/>
                <a:cs typeface="Times New Roman" panose="02020603050405020304" pitchFamily="18" charset="0"/>
              </a:rPr>
              <a:t>, </a:t>
            </a:r>
            <a:r>
              <a:rPr lang="en-US" altLang="en-US" sz="2600" b="1" i="1" dirty="0" err="1" smtClean="0">
                <a:solidFill>
                  <a:srgbClr val="0000FF"/>
                </a:solidFill>
                <a:latin typeface="Times New Roman" panose="02020603050405020304" pitchFamily="18" charset="0"/>
                <a:cs typeface="Times New Roman" panose="02020603050405020304" pitchFamily="18" charset="0"/>
              </a:rPr>
              <a:t>dầu</a:t>
            </a:r>
            <a:r>
              <a:rPr lang="en-US" altLang="en-US" sz="2600" b="1" i="1" dirty="0" smtClean="0">
                <a:solidFill>
                  <a:srgbClr val="0000FF"/>
                </a:solidFill>
                <a:latin typeface="Times New Roman" panose="02020603050405020304" pitchFamily="18" charset="0"/>
                <a:cs typeface="Times New Roman" panose="02020603050405020304" pitchFamily="18" charset="0"/>
              </a:rPr>
              <a:t> </a:t>
            </a:r>
            <a:r>
              <a:rPr lang="en-US" altLang="en-US" sz="2600" b="1" i="1" dirty="0" err="1" smtClean="0">
                <a:solidFill>
                  <a:srgbClr val="0000FF"/>
                </a:solidFill>
                <a:latin typeface="Times New Roman" panose="02020603050405020304" pitchFamily="18" charset="0"/>
                <a:cs typeface="Times New Roman" panose="02020603050405020304" pitchFamily="18" charset="0"/>
              </a:rPr>
              <a:t>mỏ</a:t>
            </a:r>
            <a:r>
              <a:rPr lang="en-US" altLang="en-US" sz="2600" b="1" i="1" dirty="0" smtClean="0">
                <a:solidFill>
                  <a:srgbClr val="0000FF"/>
                </a:solidFill>
                <a:latin typeface="Times New Roman" panose="02020603050405020304" pitchFamily="18" charset="0"/>
                <a:cs typeface="Times New Roman" panose="02020603050405020304" pitchFamily="18" charset="0"/>
              </a:rPr>
              <a:t>, </a:t>
            </a:r>
            <a:r>
              <a:rPr lang="en-US" altLang="en-US" sz="2600" b="1" i="1" dirty="0" err="1" smtClean="0">
                <a:solidFill>
                  <a:srgbClr val="0000FF"/>
                </a:solidFill>
                <a:latin typeface="Times New Roman" panose="02020603050405020304" pitchFamily="18" charset="0"/>
                <a:cs typeface="Times New Roman" panose="02020603050405020304" pitchFamily="18" charset="0"/>
              </a:rPr>
              <a:t>khí</a:t>
            </a:r>
            <a:r>
              <a:rPr lang="en-US" altLang="en-US" sz="2600" b="1" i="1" dirty="0" smtClean="0">
                <a:solidFill>
                  <a:srgbClr val="0000FF"/>
                </a:solidFill>
                <a:latin typeface="Times New Roman" panose="02020603050405020304" pitchFamily="18" charset="0"/>
                <a:cs typeface="Times New Roman" panose="02020603050405020304" pitchFamily="18" charset="0"/>
              </a:rPr>
              <a:t> </a:t>
            </a:r>
            <a:r>
              <a:rPr lang="en-US" altLang="en-US" sz="2600" b="1" i="1" dirty="0" err="1" smtClean="0">
                <a:solidFill>
                  <a:srgbClr val="0000FF"/>
                </a:solidFill>
                <a:latin typeface="Times New Roman" panose="02020603050405020304" pitchFamily="18" charset="0"/>
                <a:cs typeface="Times New Roman" panose="02020603050405020304" pitchFamily="18" charset="0"/>
              </a:rPr>
              <a:t>tự</a:t>
            </a:r>
            <a:r>
              <a:rPr lang="en-US" altLang="en-US" sz="2600" b="1" i="1" dirty="0" smtClean="0">
                <a:solidFill>
                  <a:srgbClr val="0000FF"/>
                </a:solidFill>
                <a:latin typeface="Times New Roman" panose="02020603050405020304" pitchFamily="18" charset="0"/>
                <a:cs typeface="Times New Roman" panose="02020603050405020304" pitchFamily="18" charset="0"/>
              </a:rPr>
              <a:t> </a:t>
            </a:r>
            <a:r>
              <a:rPr lang="en-US" altLang="en-US" sz="2600" b="1" i="1" dirty="0" err="1" smtClean="0">
                <a:solidFill>
                  <a:srgbClr val="0000FF"/>
                </a:solidFill>
                <a:latin typeface="Times New Roman" panose="02020603050405020304" pitchFamily="18" charset="0"/>
                <a:cs typeface="Times New Roman" panose="02020603050405020304" pitchFamily="18" charset="0"/>
              </a:rPr>
              <a:t>nhiên</a:t>
            </a:r>
            <a:r>
              <a:rPr lang="en-US" altLang="en-US" sz="2600" b="1" i="1" dirty="0" smtClean="0">
                <a:solidFill>
                  <a:srgbClr val="0000FF"/>
                </a:solidFill>
                <a:latin typeface="Times New Roman" panose="02020603050405020304" pitchFamily="18" charset="0"/>
                <a:cs typeface="Times New Roman" panose="02020603050405020304" pitchFamily="18" charset="0"/>
              </a:rPr>
              <a:t> </a:t>
            </a:r>
            <a:r>
              <a:rPr lang="en-US" altLang="en-US" sz="2600" b="1" i="1" dirty="0" err="1" smtClean="0">
                <a:solidFill>
                  <a:srgbClr val="0000FF"/>
                </a:solidFill>
                <a:latin typeface="Times New Roman" panose="02020603050405020304" pitchFamily="18" charset="0"/>
                <a:cs typeface="Times New Roman" panose="02020603050405020304" pitchFamily="18" charset="0"/>
              </a:rPr>
              <a:t>cũng</a:t>
            </a:r>
            <a:r>
              <a:rPr lang="en-US" altLang="en-US" sz="2600" b="1" i="1" dirty="0" smtClean="0">
                <a:solidFill>
                  <a:srgbClr val="0000FF"/>
                </a:solidFill>
                <a:latin typeface="Times New Roman" panose="02020603050405020304" pitchFamily="18" charset="0"/>
                <a:cs typeface="Times New Roman" panose="02020603050405020304" pitchFamily="18" charset="0"/>
              </a:rPr>
              <a:t> </a:t>
            </a:r>
            <a:r>
              <a:rPr lang="en-US" altLang="en-US" sz="2600" b="1" i="1" dirty="0" err="1" smtClean="0">
                <a:solidFill>
                  <a:srgbClr val="0000FF"/>
                </a:solidFill>
                <a:latin typeface="Times New Roman" panose="02020603050405020304" pitchFamily="18" charset="0"/>
                <a:cs typeface="Times New Roman" panose="02020603050405020304" pitchFamily="18" charset="0"/>
              </a:rPr>
              <a:t>được</a:t>
            </a:r>
            <a:r>
              <a:rPr lang="en-US" altLang="en-US" sz="2600" b="1" i="1" dirty="0" smtClean="0">
                <a:solidFill>
                  <a:srgbClr val="0000FF"/>
                </a:solidFill>
                <a:latin typeface="Times New Roman" panose="02020603050405020304" pitchFamily="18" charset="0"/>
                <a:cs typeface="Times New Roman" panose="02020603050405020304" pitchFamily="18" charset="0"/>
              </a:rPr>
              <a:t> </a:t>
            </a:r>
            <a:r>
              <a:rPr lang="en-US" altLang="en-US" sz="2600" b="1" i="1" dirty="0" err="1" smtClean="0">
                <a:solidFill>
                  <a:srgbClr val="0000FF"/>
                </a:solidFill>
                <a:latin typeface="Times New Roman" panose="02020603050405020304" pitchFamily="18" charset="0"/>
                <a:cs typeface="Times New Roman" panose="02020603050405020304" pitchFamily="18" charset="0"/>
              </a:rPr>
              <a:t>hình</a:t>
            </a:r>
            <a:r>
              <a:rPr lang="en-US" altLang="en-US" sz="2600" b="1" i="1" dirty="0" smtClean="0">
                <a:solidFill>
                  <a:srgbClr val="0000FF"/>
                </a:solidFill>
                <a:latin typeface="Times New Roman" panose="02020603050405020304" pitchFamily="18" charset="0"/>
                <a:cs typeface="Times New Roman" panose="02020603050405020304" pitchFamily="18" charset="0"/>
              </a:rPr>
              <a:t> </a:t>
            </a:r>
            <a:r>
              <a:rPr lang="en-US" altLang="en-US" sz="2600" b="1" i="1" dirty="0" err="1" smtClean="0">
                <a:solidFill>
                  <a:srgbClr val="0000FF"/>
                </a:solidFill>
                <a:latin typeface="Times New Roman" panose="02020603050405020304" pitchFamily="18" charset="0"/>
                <a:cs typeface="Times New Roman" panose="02020603050405020304" pitchFamily="18" charset="0"/>
              </a:rPr>
              <a:t>thành</a:t>
            </a:r>
            <a:r>
              <a:rPr lang="en-US" altLang="en-US" sz="2600" b="1" i="1" dirty="0" smtClean="0">
                <a:solidFill>
                  <a:srgbClr val="0000FF"/>
                </a:solidFill>
                <a:latin typeface="Times New Roman" panose="02020603050405020304" pitchFamily="18" charset="0"/>
                <a:cs typeface="Times New Roman" panose="02020603050405020304" pitchFamily="18" charset="0"/>
              </a:rPr>
              <a:t> </a:t>
            </a:r>
            <a:r>
              <a:rPr lang="en-US" altLang="en-US" sz="2600" b="1" i="1" dirty="0" err="1" smtClean="0">
                <a:solidFill>
                  <a:srgbClr val="0000FF"/>
                </a:solidFill>
                <a:latin typeface="Times New Roman" panose="02020603050405020304" pitchFamily="18" charset="0"/>
                <a:cs typeface="Times New Roman" panose="02020603050405020304" pitchFamily="18" charset="0"/>
              </a:rPr>
              <a:t>từ</a:t>
            </a:r>
            <a:r>
              <a:rPr lang="en-US" altLang="en-US" sz="2600" b="1" i="1" dirty="0" smtClean="0">
                <a:solidFill>
                  <a:srgbClr val="0000FF"/>
                </a:solidFill>
                <a:latin typeface="Times New Roman" panose="02020603050405020304" pitchFamily="18" charset="0"/>
                <a:cs typeface="Times New Roman" panose="02020603050405020304" pitchFamily="18" charset="0"/>
              </a:rPr>
              <a:t> </a:t>
            </a:r>
            <a:r>
              <a:rPr lang="en-US" altLang="en-US" sz="2600" b="1" i="1" dirty="0" err="1" smtClean="0">
                <a:solidFill>
                  <a:srgbClr val="0000FF"/>
                </a:solidFill>
                <a:latin typeface="Times New Roman" panose="02020603050405020304" pitchFamily="18" charset="0"/>
                <a:cs typeface="Times New Roman" panose="02020603050405020304" pitchFamily="18" charset="0"/>
              </a:rPr>
              <a:t>năng</a:t>
            </a:r>
            <a:r>
              <a:rPr lang="en-US" altLang="en-US" sz="2600" b="1" i="1" dirty="0" smtClean="0">
                <a:solidFill>
                  <a:srgbClr val="0000FF"/>
                </a:solidFill>
                <a:latin typeface="Times New Roman" panose="02020603050405020304" pitchFamily="18" charset="0"/>
                <a:cs typeface="Times New Roman" panose="02020603050405020304" pitchFamily="18" charset="0"/>
              </a:rPr>
              <a:t> </a:t>
            </a:r>
            <a:r>
              <a:rPr lang="en-US" altLang="en-US" sz="2600" b="1" i="1" dirty="0" err="1" smtClean="0">
                <a:solidFill>
                  <a:srgbClr val="0000FF"/>
                </a:solidFill>
                <a:latin typeface="Times New Roman" panose="02020603050405020304" pitchFamily="18" charset="0"/>
                <a:cs typeface="Times New Roman" panose="02020603050405020304" pitchFamily="18" charset="0"/>
              </a:rPr>
              <a:t>lượng</a:t>
            </a:r>
            <a:r>
              <a:rPr lang="en-US" altLang="en-US" sz="2600" b="1" i="1" dirty="0" smtClean="0">
                <a:solidFill>
                  <a:srgbClr val="0000FF"/>
                </a:solidFill>
                <a:latin typeface="Times New Roman" panose="02020603050405020304" pitchFamily="18" charset="0"/>
                <a:cs typeface="Times New Roman" panose="02020603050405020304" pitchFamily="18" charset="0"/>
              </a:rPr>
              <a:t> </a:t>
            </a:r>
            <a:r>
              <a:rPr lang="en-US" altLang="en-US" sz="2600" b="1" i="1" dirty="0" err="1" smtClean="0">
                <a:solidFill>
                  <a:srgbClr val="0000FF"/>
                </a:solidFill>
                <a:latin typeface="Times New Roman" panose="02020603050405020304" pitchFamily="18" charset="0"/>
                <a:cs typeface="Times New Roman" panose="02020603050405020304" pitchFamily="18" charset="0"/>
              </a:rPr>
              <a:t>Mặt</a:t>
            </a:r>
            <a:r>
              <a:rPr lang="en-US" altLang="en-US" sz="2600" b="1" i="1" dirty="0" smtClean="0">
                <a:solidFill>
                  <a:srgbClr val="0000FF"/>
                </a:solidFill>
                <a:latin typeface="Times New Roman" panose="02020603050405020304" pitchFamily="18" charset="0"/>
                <a:cs typeface="Times New Roman" panose="02020603050405020304" pitchFamily="18" charset="0"/>
              </a:rPr>
              <a:t> </a:t>
            </a:r>
            <a:r>
              <a:rPr lang="en-US" altLang="en-US" sz="2600" b="1" i="1" dirty="0" err="1" smtClean="0">
                <a:solidFill>
                  <a:srgbClr val="0000FF"/>
                </a:solidFill>
                <a:latin typeface="Times New Roman" panose="02020603050405020304" pitchFamily="18" charset="0"/>
                <a:cs typeface="Times New Roman" panose="02020603050405020304" pitchFamily="18" charset="0"/>
              </a:rPr>
              <a:t>Trời</a:t>
            </a:r>
            <a:endParaRPr lang="en-US" altLang="en-US" sz="2600" b="1" i="1" dirty="0" smtClean="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65441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 name="Rectangle 25"/>
          <p:cNvSpPr>
            <a:spLocks noChangeArrowheads="1"/>
          </p:cNvSpPr>
          <p:nvPr/>
        </p:nvSpPr>
        <p:spPr bwMode="auto">
          <a:xfrm>
            <a:off x="2479676" y="4046538"/>
            <a:ext cx="7502525" cy="830262"/>
          </a:xfrm>
          <a:prstGeom prst="rect">
            <a:avLst/>
          </a:prstGeom>
          <a:solidFill>
            <a:srgbClr val="FFFF00"/>
          </a:solidFill>
          <a:ln w="9525">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2400" b="1" i="1">
                <a:solidFill>
                  <a:srgbClr val="0000FF"/>
                </a:solidFill>
                <a:latin typeface="Times New Roman" panose="02020603050405020304" pitchFamily="18" charset="0"/>
                <a:cs typeface="Times New Roman" panose="02020603050405020304" pitchFamily="18" charset="0"/>
              </a:rPr>
              <a:t>          Mặt Trời là nguồn năng lượng chủ yếu của sự sống trên Trái Đất. </a:t>
            </a:r>
            <a:endParaRPr lang="vi-VN" altLang="en-US" sz="2400" b="1">
              <a:solidFill>
                <a:srgbClr val="000000"/>
              </a:solidFill>
              <a:latin typeface="VNI-Avo" pitchFamily="2" charset="0"/>
              <a:cs typeface="Times New Roman" panose="02020603050405020304" pitchFamily="18" charset="0"/>
            </a:endParaRPr>
          </a:p>
        </p:txBody>
      </p:sp>
      <p:sp>
        <p:nvSpPr>
          <p:cNvPr id="12" name="Rectangle 25"/>
          <p:cNvSpPr>
            <a:spLocks noChangeArrowheads="1"/>
          </p:cNvSpPr>
          <p:nvPr/>
        </p:nvSpPr>
        <p:spPr bwMode="auto">
          <a:xfrm>
            <a:off x="2209801" y="5257800"/>
            <a:ext cx="7502525" cy="831850"/>
          </a:xfrm>
          <a:prstGeom prst="rect">
            <a:avLst/>
          </a:prstGeom>
          <a:solidFill>
            <a:srgbClr val="FFFF66"/>
          </a:solidFill>
          <a:ln w="9525">
            <a:solidFill>
              <a:srgbClr val="FFCC66"/>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2400" b="1" i="1">
                <a:solidFill>
                  <a:srgbClr val="000000"/>
                </a:solidFill>
                <a:latin typeface="Times New Roman" panose="02020603050405020304" pitchFamily="18" charset="0"/>
                <a:cs typeface="Times New Roman" panose="02020603050405020304" pitchFamily="18" charset="0"/>
              </a:rPr>
              <a:t>       Nguồn năng lượng cung cấp cho mọi sự sống trên Trái Đất là gì?</a:t>
            </a:r>
            <a:endParaRPr lang="vi-VN" altLang="en-US" sz="2400" b="1">
              <a:solidFill>
                <a:srgbClr val="000000"/>
              </a:solidFill>
              <a:latin typeface="VNI-Avo" pitchFamily="2" charset="0"/>
              <a:cs typeface="Times New Roman" panose="02020603050405020304" pitchFamily="18" charset="0"/>
            </a:endParaRPr>
          </a:p>
        </p:txBody>
      </p:sp>
      <p:pic>
        <p:nvPicPr>
          <p:cNvPr id="13" name="Picture 9" descr="http://ts3.mm.bing.net/th?id=H.4905528176214850&amp;pid=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9675" y="4038600"/>
            <a:ext cx="762000" cy="838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3" name="Group 28"/>
          <p:cNvGrpSpPr>
            <a:grpSpLocks/>
          </p:cNvGrpSpPr>
          <p:nvPr/>
        </p:nvGrpSpPr>
        <p:grpSpPr bwMode="auto">
          <a:xfrm>
            <a:off x="528034" y="533400"/>
            <a:ext cx="11320529" cy="2990910"/>
            <a:chOff x="498231" y="533400"/>
            <a:chExt cx="8112369" cy="2990910"/>
          </a:xfrm>
        </p:grpSpPr>
        <p:grpSp>
          <p:nvGrpSpPr>
            <p:cNvPr id="21513" name="Group 15"/>
            <p:cNvGrpSpPr>
              <a:grpSpLocks/>
            </p:cNvGrpSpPr>
            <p:nvPr/>
          </p:nvGrpSpPr>
          <p:grpSpPr bwMode="auto">
            <a:xfrm>
              <a:off x="509954" y="2133600"/>
              <a:ext cx="2614246" cy="1354394"/>
              <a:chOff x="533400" y="533400"/>
              <a:chExt cx="3884023" cy="3048000"/>
            </a:xfrm>
          </p:grpSpPr>
          <p:pic>
            <p:nvPicPr>
              <p:cNvPr id="21523" name="Picture 14" descr="http://ts1.mm.bing.net/th?id=H.4951922383128568&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33400"/>
                <a:ext cx="3884023" cy="3048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1524" name="Text Box 4"/>
              <p:cNvSpPr txBox="1">
                <a:spLocks noChangeArrowheads="1"/>
              </p:cNvSpPr>
              <p:nvPr/>
            </p:nvSpPr>
            <p:spPr bwMode="auto">
              <a:xfrm>
                <a:off x="856947" y="2589772"/>
                <a:ext cx="3504994" cy="83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pPr>
                <a:r>
                  <a:rPr lang="en-US" altLang="en-US" sz="1800" b="1">
                    <a:solidFill>
                      <a:srgbClr val="FFFFFF"/>
                    </a:solidFill>
                    <a:latin typeface="Times New Roman" panose="02020603050405020304" pitchFamily="18" charset="0"/>
                    <a:cs typeface="Times New Roman" panose="02020603050405020304" pitchFamily="18" charset="0"/>
                  </a:rPr>
                  <a:t>mưa, gió, bão</a:t>
                </a:r>
              </a:p>
            </p:txBody>
          </p:sp>
        </p:grpSp>
        <p:pic>
          <p:nvPicPr>
            <p:cNvPr id="21514" name="Picture 16" descr="http://ts2.mm.bing.net/th?id=H.4801860564748465&amp;pid=1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231" y="533401"/>
              <a:ext cx="2639800" cy="149450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1515" name="Picture 17" descr="http://ts4.mm.bing.net/th?id=H.4889297511318207&amp;pid=1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3154" y="533400"/>
              <a:ext cx="2648706" cy="149255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1516" name="Picture 18" descr="http://ts3.mm.bing.net/th?id=H.4595160957717022&amp;pid=1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556846"/>
              <a:ext cx="2563600" cy="1447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21517" name="Group 21"/>
            <p:cNvGrpSpPr>
              <a:grpSpLocks/>
            </p:cNvGrpSpPr>
            <p:nvPr/>
          </p:nvGrpSpPr>
          <p:grpSpPr bwMode="auto">
            <a:xfrm>
              <a:off x="3264877" y="2133600"/>
              <a:ext cx="2640874" cy="1390710"/>
              <a:chOff x="533400" y="3962400"/>
              <a:chExt cx="3962400" cy="1854280"/>
            </a:xfrm>
          </p:grpSpPr>
          <p:pic>
            <p:nvPicPr>
              <p:cNvPr id="21521" name="Picture 4" descr="http://ts3.mm.bing.net/th?id=H.4944620941149046&amp;pid=15.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3962400"/>
                <a:ext cx="3962400" cy="1828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1522" name="Text Box 4"/>
              <p:cNvSpPr txBox="1">
                <a:spLocks noChangeArrowheads="1"/>
              </p:cNvSpPr>
              <p:nvPr/>
            </p:nvSpPr>
            <p:spPr bwMode="auto">
              <a:xfrm>
                <a:off x="1142998" y="5283200"/>
                <a:ext cx="2819401"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pPr>
                <a:r>
                  <a:rPr lang="en-US" altLang="en-US" sz="2000" b="1">
                    <a:solidFill>
                      <a:srgbClr val="FF0000"/>
                    </a:solidFill>
                    <a:latin typeface="Times New Roman" panose="02020603050405020304" pitchFamily="18" charset="0"/>
                    <a:cs typeface="Times New Roman" panose="02020603050405020304" pitchFamily="18" charset="0"/>
                  </a:rPr>
                  <a:t>khai thác than</a:t>
                </a:r>
              </a:p>
            </p:txBody>
          </p:sp>
        </p:grpSp>
        <p:grpSp>
          <p:nvGrpSpPr>
            <p:cNvPr id="21518" name="Group 22"/>
            <p:cNvGrpSpPr>
              <a:grpSpLocks/>
            </p:cNvGrpSpPr>
            <p:nvPr/>
          </p:nvGrpSpPr>
          <p:grpSpPr bwMode="auto">
            <a:xfrm>
              <a:off x="6019800" y="2133600"/>
              <a:ext cx="2590800" cy="1390710"/>
              <a:chOff x="4572000" y="3962400"/>
              <a:chExt cx="3962400" cy="1854280"/>
            </a:xfrm>
          </p:grpSpPr>
          <p:pic>
            <p:nvPicPr>
              <p:cNvPr id="21519" name="Picture 10" descr="http://ts3.mm.bing.net/th?id=H.4558331631371422&amp;pid=15.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3962400"/>
                <a:ext cx="3962400" cy="18288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21520" name="Text Box 4"/>
              <p:cNvSpPr txBox="1">
                <a:spLocks noChangeArrowheads="1"/>
              </p:cNvSpPr>
              <p:nvPr/>
            </p:nvSpPr>
            <p:spPr bwMode="auto">
              <a:xfrm>
                <a:off x="4867276" y="5283200"/>
                <a:ext cx="3394073"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pPr>
                <a:r>
                  <a:rPr lang="en-US" altLang="en-US" sz="2000" b="1">
                    <a:solidFill>
                      <a:srgbClr val="FF0000"/>
                    </a:solidFill>
                    <a:latin typeface="Times New Roman" panose="02020603050405020304" pitchFamily="18" charset="0"/>
                    <a:cs typeface="Times New Roman" panose="02020603050405020304" pitchFamily="18" charset="0"/>
                  </a:rPr>
                  <a:t>khai thác dầu mỏ</a:t>
                </a:r>
              </a:p>
            </p:txBody>
          </p:sp>
        </p:grpSp>
      </p:grpSp>
      <p:sp>
        <p:nvSpPr>
          <p:cNvPr id="28" name="Rectangle 25"/>
          <p:cNvSpPr>
            <a:spLocks noChangeArrowheads="1"/>
          </p:cNvSpPr>
          <p:nvPr/>
        </p:nvSpPr>
        <p:spPr bwMode="auto">
          <a:xfrm>
            <a:off x="2057400" y="3657600"/>
            <a:ext cx="8077200" cy="15621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spcBef>
                <a:spcPct val="0"/>
              </a:spcBef>
              <a:spcAft>
                <a:spcPct val="0"/>
              </a:spcAft>
              <a:buFontTx/>
              <a:buNone/>
            </a:pPr>
            <a:r>
              <a:rPr lang="en-US" altLang="en-US" sz="2400" b="1" i="1">
                <a:solidFill>
                  <a:srgbClr val="FF0000"/>
                </a:solidFill>
                <a:latin typeface="Times New Roman" panose="02020603050405020304" pitchFamily="18" charset="0"/>
                <a:cs typeface="Times New Roman" panose="02020603050405020304" pitchFamily="18" charset="0"/>
              </a:rPr>
              <a:t>       Năng lượng mặt trời đem lại sự sống cho thực vật, thực vật lại cung cấp thức ăn và  không khí sạch cho động vật và con người …; gây ra mưa, gió…; hình thành than đá, dầu mỏ…</a:t>
            </a:r>
            <a:endParaRPr lang="vi-VN" altLang="en-US" sz="2400" b="1">
              <a:solidFill>
                <a:srgbClr val="FF0000"/>
              </a:solidFill>
              <a:latin typeface="VNI-Avo" pitchFamily="2" charset="0"/>
              <a:cs typeface="Times New Roman" panose="02020603050405020304" pitchFamily="18" charset="0"/>
            </a:endParaRPr>
          </a:p>
        </p:txBody>
      </p:sp>
      <p:sp>
        <p:nvSpPr>
          <p:cNvPr id="30" name="TextBox 10"/>
          <p:cNvSpPr txBox="1">
            <a:spLocks noChangeArrowheads="1"/>
          </p:cNvSpPr>
          <p:nvPr/>
        </p:nvSpPr>
        <p:spPr bwMode="auto">
          <a:xfrm>
            <a:off x="1981200" y="3657600"/>
            <a:ext cx="8077200" cy="18288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spcBef>
                <a:spcPct val="0"/>
              </a:spcBef>
              <a:spcAft>
                <a:spcPct val="0"/>
              </a:spcAft>
              <a:buFontTx/>
              <a:buNone/>
            </a:pPr>
            <a:r>
              <a:rPr lang="en-US" altLang="en-US" sz="2800" b="1" i="1">
                <a:solidFill>
                  <a:srgbClr val="FF3300"/>
                </a:solidFill>
                <a:latin typeface="Times New Roman" panose="02020603050405020304" pitchFamily="18" charset="0"/>
                <a:cs typeface="Times New Roman" panose="02020603050405020304" pitchFamily="18" charset="0"/>
              </a:rPr>
              <a:t>       </a:t>
            </a:r>
            <a:r>
              <a:rPr lang="en-US" altLang="en-US" sz="2800" b="1" i="1">
                <a:solidFill>
                  <a:srgbClr val="FF0000"/>
                </a:solidFill>
                <a:latin typeface="Times New Roman" panose="02020603050405020304" pitchFamily="18" charset="0"/>
                <a:cs typeface="Times New Roman" panose="02020603050405020304" pitchFamily="18" charset="0"/>
              </a:rPr>
              <a:t>Mặt Trời là nguồn năng lượng chủ yếu của sự sống trên Trái Đất. Nếu không có năng lượng mặt trời Trái Đất chỉ là một hành tinh chết, không có sự sống. </a:t>
            </a:r>
            <a:endParaRPr lang="en-US" altLang="en-US" sz="2800" b="1" i="1">
              <a:solidFill>
                <a:srgbClr val="FF3300"/>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2133600" y="3962400"/>
            <a:ext cx="7772400" cy="954088"/>
          </a:xfrm>
          <a:prstGeom prst="rect">
            <a:avLst/>
          </a:prstGeom>
          <a:solidFill>
            <a:schemeClr val="accent5"/>
          </a:solidFill>
          <a:ln>
            <a:solidFill>
              <a:srgbClr val="FF0000"/>
            </a:solidFill>
          </a:ln>
        </p:spPr>
        <p:txBody>
          <a:bodyPr>
            <a:spAutoFit/>
          </a:bodyPr>
          <a:lstStyle/>
          <a:p>
            <a:pPr fontAlgn="base">
              <a:spcBef>
                <a:spcPct val="0"/>
              </a:spcBef>
              <a:spcAft>
                <a:spcPct val="0"/>
              </a:spcAft>
              <a:defRPr/>
            </a:pP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Vì</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sao</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Mặt</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Trời</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là</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nguồn</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năng</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lượng</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chủ</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yếu</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của</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sự</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sống</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trên</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Trái</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Đất</a:t>
            </a:r>
            <a:r>
              <a:rPr lang="en-US" sz="2800" b="1" i="1" dirty="0">
                <a:solidFill>
                  <a:srgbClr val="000000"/>
                </a:solidFill>
                <a:latin typeface="Times New Roman" pitchFamily="18" charset="0"/>
                <a:cs typeface="Times New Roman" pitchFamily="18" charset="0"/>
              </a:rPr>
              <a:t> ?</a:t>
            </a:r>
            <a:endParaRPr lang="vi-VN" sz="2800" dirty="0">
              <a:solidFill>
                <a:srgbClr val="000000"/>
              </a:solidFill>
              <a:latin typeface="VNI-Avo" pitchFamily="2" charset="0"/>
              <a:cs typeface="Times New Roman" pitchFamily="18" charset="0"/>
            </a:endParaRPr>
          </a:p>
        </p:txBody>
      </p:sp>
    </p:spTree>
    <p:extLst>
      <p:ext uri="{BB962C8B-B14F-4D97-AF65-F5344CB8AC3E}">
        <p14:creationId xmlns:p14="http://schemas.microsoft.com/office/powerpoint/2010/main" val="886183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28"/>
                                        </p:tgtEl>
                                        <p:attrNameLst>
                                          <p:attrName>style.visibility</p:attrName>
                                        </p:attrNameLst>
                                      </p:cBhvr>
                                      <p:to>
                                        <p:strVal val="visible"/>
                                      </p:to>
                                    </p:set>
                                    <p:anim calcmode="discrete" valueType="clr">
                                      <p:cBhvr override="childStyle">
                                        <p:cTn id="10"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28"/>
                                        </p:tgtEl>
                                        <p:attrNameLst>
                                          <p:attrName>fillcolor</p:attrName>
                                        </p:attrNameLst>
                                      </p:cBhvr>
                                      <p:tavLst>
                                        <p:tav tm="0">
                                          <p:val>
                                            <p:clrVal>
                                              <a:schemeClr val="accent2"/>
                                            </p:clrVal>
                                          </p:val>
                                        </p:tav>
                                        <p:tav tm="50000">
                                          <p:val>
                                            <p:clrVal>
                                              <a:schemeClr val="hlink"/>
                                            </p:clrVal>
                                          </p:val>
                                        </p:tav>
                                      </p:tavLst>
                                    </p:anim>
                                    <p:set>
                                      <p:cBhvr>
                                        <p:cTn id="12" dur="80"/>
                                        <p:tgtEl>
                                          <p:spTgt spid="28"/>
                                        </p:tgtEl>
                                        <p:attrNameLst>
                                          <p:attrName>fill.type</p:attrName>
                                        </p:attrNameLst>
                                      </p:cBhvr>
                                      <p:to>
                                        <p:strVal val="solid"/>
                                      </p:to>
                                    </p:se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iterate type="lt">
                                    <p:tmPct val="0"/>
                                  </p:iterate>
                                  <p:childTnLst>
                                    <p:animEffect transition="out" filter="blinds(horizontal)">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3" presetClass="entr" presetSubtype="1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par>
                                <p:cTn id="29" presetID="3" presetClass="entr" presetSubtype="10" fill="hold" grpId="0" nodeType="withEffect">
                                  <p:stCondLst>
                                    <p:cond delay="0"/>
                                  </p:stCondLst>
                                  <p:childTnLst>
                                    <p:set>
                                      <p:cBhvr>
                                        <p:cTn id="30" dur="1" fill="hold">
                                          <p:stCondLst>
                                            <p:cond delay="0"/>
                                          </p:stCondLst>
                                        </p:cTn>
                                        <p:tgtEl>
                                          <p:spTgt spid="7178"/>
                                        </p:tgtEl>
                                        <p:attrNameLst>
                                          <p:attrName>style.visibility</p:attrName>
                                        </p:attrNameLst>
                                      </p:cBhvr>
                                      <p:to>
                                        <p:strVal val="visible"/>
                                      </p:to>
                                    </p:set>
                                    <p:animEffect transition="in" filter="blinds(horizontal)">
                                      <p:cBhvr>
                                        <p:cTn id="31" dur="500"/>
                                        <p:tgtEl>
                                          <p:spTgt spid="717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mph" presetSubtype="0" fill="hold" grpId="2" nodeType="clickEffect">
                                  <p:stCondLst>
                                    <p:cond delay="0"/>
                                  </p:stCondLst>
                                  <p:iterate type="lt">
                                    <p:tmPct val="0"/>
                                  </p:iterate>
                                  <p:childTnLst>
                                    <p:animClr clrSpc="hsl" dir="cw">
                                      <p:cBhvr override="childStyle">
                                        <p:cTn id="35" dur="500" fill="hold"/>
                                        <p:tgtEl>
                                          <p:spTgt spid="28"/>
                                        </p:tgtEl>
                                        <p:attrNameLst>
                                          <p:attrName>style.color</p:attrName>
                                        </p:attrNameLst>
                                      </p:cBhvr>
                                      <p:by>
                                        <p:hsl h="-7200000" s="0" l="0"/>
                                      </p:by>
                                    </p:animClr>
                                    <p:animClr clrSpc="hsl" dir="cw">
                                      <p:cBhvr>
                                        <p:cTn id="36" dur="500" fill="hold"/>
                                        <p:tgtEl>
                                          <p:spTgt spid="28"/>
                                        </p:tgtEl>
                                        <p:attrNameLst>
                                          <p:attrName>fillcolor</p:attrName>
                                        </p:attrNameLst>
                                      </p:cBhvr>
                                      <p:by>
                                        <p:hsl h="-7200000" s="0" l="0"/>
                                      </p:by>
                                    </p:animClr>
                                    <p:animClr clrSpc="hsl" dir="cw">
                                      <p:cBhvr>
                                        <p:cTn id="37" dur="500" fill="hold"/>
                                        <p:tgtEl>
                                          <p:spTgt spid="28"/>
                                        </p:tgtEl>
                                        <p:attrNameLst>
                                          <p:attrName>stroke.color</p:attrName>
                                        </p:attrNameLst>
                                      </p:cBhvr>
                                      <p:by>
                                        <p:hsl h="-7200000" s="0" l="0"/>
                                      </p:by>
                                    </p:animClr>
                                    <p:set>
                                      <p:cBhvr>
                                        <p:cTn id="38" dur="500" fill="hold"/>
                                        <p:tgtEl>
                                          <p:spTgt spid="28"/>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xit" presetSubtype="10" fill="hold" nodeType="clickEffect">
                                  <p:stCondLst>
                                    <p:cond delay="0"/>
                                  </p:stCondLst>
                                  <p:childTnLst>
                                    <p:animEffect transition="out" filter="blinds(horizontal)">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7178"/>
                                        </p:tgtEl>
                                      </p:cBhvr>
                                    </p:animEffect>
                                    <p:set>
                                      <p:cBhvr>
                                        <p:cTn id="46" dur="1" fill="hold">
                                          <p:stCondLst>
                                            <p:cond delay="499"/>
                                          </p:stCondLst>
                                        </p:cTn>
                                        <p:tgtEl>
                                          <p:spTgt spid="7178"/>
                                        </p:tgtEl>
                                        <p:attrNameLst>
                                          <p:attrName>style.visibility</p:attrName>
                                        </p:attrNameLst>
                                      </p:cBhvr>
                                      <p:to>
                                        <p:strVal val="hidden"/>
                                      </p:to>
                                    </p:set>
                                  </p:childTnLst>
                                </p:cTn>
                              </p:par>
                              <p:par>
                                <p:cTn id="47" presetID="5" presetClass="entr" presetSubtype="1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checkerboard(across)">
                                      <p:cBhvr>
                                        <p:cTn id="49" dur="500"/>
                                        <p:tgtEl>
                                          <p:spTgt spid="31"/>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xit" presetSubtype="10" fill="hold" grpId="1" nodeType="clickEffect">
                                  <p:stCondLst>
                                    <p:cond delay="0"/>
                                  </p:stCondLst>
                                  <p:childTnLst>
                                    <p:animEffect transition="out" filter="blinds(horizontal)">
                                      <p:cBhvr>
                                        <p:cTn id="53" dur="500"/>
                                        <p:tgtEl>
                                          <p:spTgt spid="31"/>
                                        </p:tgtEl>
                                      </p:cBhvr>
                                    </p:animEffect>
                                    <p:set>
                                      <p:cBhvr>
                                        <p:cTn id="54" dur="1" fill="hold">
                                          <p:stCondLst>
                                            <p:cond delay="499"/>
                                          </p:stCondLst>
                                        </p:cTn>
                                        <p:tgtEl>
                                          <p:spTgt spid="31"/>
                                        </p:tgtEl>
                                        <p:attrNameLst>
                                          <p:attrName>style.visibility</p:attrName>
                                        </p:attrNameLst>
                                      </p:cBhvr>
                                      <p:to>
                                        <p:strVal val="hidden"/>
                                      </p:to>
                                    </p:set>
                                  </p:childTnLst>
                                </p:cTn>
                              </p:par>
                              <p:par>
                                <p:cTn id="55" presetID="3" presetClass="entr" presetSubtype="1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linds(horizontal)">
                                      <p:cBhvr>
                                        <p:cTn id="57" dur="500"/>
                                        <p:tgtEl>
                                          <p:spTgt spid="30"/>
                                        </p:tgtEl>
                                      </p:cBhvr>
                                    </p:animEffect>
                                  </p:childTnLst>
                                  <p:subTnLst>
                                    <p:audio>
                                      <p:cMediaNode>
                                        <p:cTn display="0" masterRel="sameClick">
                                          <p:stCondLst>
                                            <p:cond evt="begin" delay="0">
                                              <p:tn val="5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animBg="1"/>
      <p:bldP spid="7178" grpId="1" animBg="1"/>
      <p:bldP spid="12" grpId="0" animBg="1"/>
      <p:bldP spid="12" grpId="1" animBg="1"/>
      <p:bldP spid="28" grpId="0" animBg="1"/>
      <p:bldP spid="28" grpId="1" animBg="1"/>
      <p:bldP spid="28" grpId="2" animBg="1"/>
      <p:bldP spid="30" grpId="0" animBg="1"/>
      <p:bldP spid="31" grpId="0" animBg="1"/>
      <p:bldP spid="3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4"/>
          <p:cNvPicPr>
            <a:picLocks noChangeAspect="1"/>
          </p:cNvPicPr>
          <p:nvPr/>
        </p:nvPicPr>
        <p:blipFill rotWithShape="1">
          <a:blip r:embed="rId4" cstate="print">
            <a:extLst>
              <a:ext uri="{28A0092B-C50C-407E-A947-70E740481C1C}">
                <a14:useLocalDpi xmlns:a14="http://schemas.microsoft.com/office/drawing/2010/main" val="0"/>
              </a:ext>
            </a:extLst>
          </a:blip>
          <a:srcRect l="34267" t="41719"/>
          <a:stretch/>
        </p:blipFill>
        <p:spPr>
          <a:xfrm>
            <a:off x="6864085" y="5306095"/>
            <a:ext cx="5245131" cy="1608799"/>
          </a:xfrm>
          <a:prstGeom prst="rect">
            <a:avLst/>
          </a:prstGeom>
        </p:spPr>
      </p:pic>
      <p:pic>
        <p:nvPicPr>
          <p:cNvPr id="6" name="5"/>
          <p:cNvPicPr>
            <a:picLocks noChangeAspect="1"/>
          </p:cNvPicPr>
          <p:nvPr/>
        </p:nvPicPr>
        <p:blipFill rotWithShape="1">
          <a:blip r:embed="rId5" cstate="print">
            <a:extLst>
              <a:ext uri="{28A0092B-C50C-407E-A947-70E740481C1C}">
                <a14:useLocalDpi xmlns:a14="http://schemas.microsoft.com/office/drawing/2010/main" val="0"/>
              </a:ext>
            </a:extLst>
          </a:blip>
          <a:srcRect r="80000" b="64444"/>
          <a:stretch/>
        </p:blipFill>
        <p:spPr>
          <a:xfrm>
            <a:off x="0" y="0"/>
            <a:ext cx="1506828" cy="1506828"/>
          </a:xfrm>
          <a:prstGeom prst="rect">
            <a:avLst/>
          </a:prstGeom>
        </p:spPr>
      </p:pic>
      <p:pic>
        <p:nvPicPr>
          <p:cNvPr id="13" name="12"/>
          <p:cNvPicPr>
            <a:picLocks noChangeAspect="1"/>
          </p:cNvPicPr>
          <p:nvPr/>
        </p:nvPicPr>
        <p:blipFill rotWithShape="1">
          <a:blip r:embed="rId6" cstate="print">
            <a:extLst>
              <a:ext uri="{28A0092B-C50C-407E-A947-70E740481C1C}">
                <a14:useLocalDpi xmlns:a14="http://schemas.microsoft.com/office/drawing/2010/main" val="0"/>
              </a:ext>
            </a:extLst>
          </a:blip>
          <a:srcRect l="67133" t="32474" r="14267" b="22252"/>
          <a:stretch/>
        </p:blipFill>
        <p:spPr>
          <a:xfrm>
            <a:off x="10948088" y="5617208"/>
            <a:ext cx="1312336" cy="1297686"/>
          </a:xfrm>
          <a:prstGeom prst="rect">
            <a:avLst/>
          </a:prstGeom>
        </p:spPr>
      </p:pic>
      <p:sp>
        <p:nvSpPr>
          <p:cNvPr id="7" name="Rectangle 4"/>
          <p:cNvSpPr>
            <a:spLocks noChangeArrowheads="1"/>
          </p:cNvSpPr>
          <p:nvPr/>
        </p:nvSpPr>
        <p:spPr bwMode="auto">
          <a:xfrm>
            <a:off x="966989" y="280115"/>
            <a:ext cx="1226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b="1" i="1" u="sng"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Hoạt</a:t>
            </a:r>
            <a:r>
              <a:rPr lang="en-US" altLang="en-US" b="1" i="1" u="sng"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b="1" i="1" u="sng"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b="1" i="1" u="sng"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2</a:t>
            </a:r>
            <a:r>
              <a:rPr lang="en-US" altLang="en-US"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b="1"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Sử</a:t>
            </a:r>
            <a:r>
              <a:rPr lang="en-US" altLang="en-US" b="1"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b="1"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dụng</a:t>
            </a:r>
            <a:r>
              <a:rPr lang="en-US" altLang="en-US" b="1"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b="1"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năng</a:t>
            </a:r>
            <a:r>
              <a:rPr lang="en-US" altLang="en-US" b="1"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b="1"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lượng</a:t>
            </a:r>
            <a:r>
              <a:rPr lang="en-US" altLang="en-US" b="1"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b="1"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Mặt</a:t>
            </a:r>
            <a:r>
              <a:rPr lang="en-US" altLang="en-US" b="1"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b="1"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Trời</a:t>
            </a:r>
            <a:r>
              <a:rPr lang="en-US" altLang="en-US" b="1"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b="1"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trong</a:t>
            </a:r>
            <a:r>
              <a:rPr lang="en-US" altLang="en-US" b="1"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b="1"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cuộc</a:t>
            </a:r>
            <a:r>
              <a:rPr lang="en-US" altLang="en-US" b="1"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b="1"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sống</a:t>
            </a:r>
            <a:r>
              <a:rPr lang="en-US" altLang="en-US" b="1"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8" name="Rectangle 21"/>
          <p:cNvSpPr>
            <a:spLocks noChangeArrowheads="1"/>
          </p:cNvSpPr>
          <p:nvPr/>
        </p:nvSpPr>
        <p:spPr bwMode="auto">
          <a:xfrm>
            <a:off x="1282539" y="998996"/>
            <a:ext cx="1082667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sz="2400" b="1" u="sng" dirty="0" err="1" smtClean="0">
                <a:latin typeface="Times New Roman" panose="02020603050405020304" pitchFamily="18" charset="0"/>
                <a:cs typeface="Times New Roman" panose="02020603050405020304" pitchFamily="18" charset="0"/>
              </a:rPr>
              <a:t>Hãy</a:t>
            </a:r>
            <a:r>
              <a:rPr lang="en-US" altLang="en-US" sz="2400" b="1" u="sng" dirty="0" smtClean="0">
                <a:latin typeface="Times New Roman" panose="02020603050405020304" pitchFamily="18" charset="0"/>
                <a:cs typeface="Times New Roman" panose="02020603050405020304" pitchFamily="18" charset="0"/>
              </a:rPr>
              <a:t>:</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Nêu</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nội</a:t>
            </a:r>
            <a:r>
              <a:rPr lang="en-US" altLang="en-US" sz="2400" b="1" dirty="0" smtClean="0">
                <a:latin typeface="Times New Roman" panose="02020603050405020304" pitchFamily="18" charset="0"/>
                <a:cs typeface="Times New Roman" panose="02020603050405020304" pitchFamily="18" charset="0"/>
              </a:rPr>
              <a:t> dung </a:t>
            </a:r>
            <a:r>
              <a:rPr lang="en-US" altLang="en-US" sz="2400" b="1" dirty="0" err="1" smtClean="0">
                <a:latin typeface="Times New Roman" panose="02020603050405020304" pitchFamily="18" charset="0"/>
                <a:cs typeface="Times New Roman" panose="02020603050405020304" pitchFamily="18" charset="0"/>
              </a:rPr>
              <a:t>từng</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hình</a:t>
            </a:r>
            <a:r>
              <a:rPr lang="en-US" altLang="en-US" sz="2400" b="1" dirty="0" smtClean="0">
                <a:latin typeface="Times New Roman" panose="02020603050405020304" pitchFamily="18" charset="0"/>
                <a:cs typeface="Times New Roman" panose="02020603050405020304" pitchFamily="18" charset="0"/>
              </a:rPr>
              <a:t>. Con </a:t>
            </a:r>
            <a:r>
              <a:rPr lang="en-US" altLang="en-US" sz="2400" b="1" dirty="0" err="1" smtClean="0">
                <a:latin typeface="Times New Roman" panose="02020603050405020304" pitchFamily="18" charset="0"/>
                <a:cs typeface="Times New Roman" panose="02020603050405020304" pitchFamily="18" charset="0"/>
              </a:rPr>
              <a:t>người</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sử</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dụng</a:t>
            </a:r>
            <a:r>
              <a:rPr lang="en-US" altLang="en-US" sz="2400" b="1" dirty="0" smtClean="0">
                <a:latin typeface="Times New Roman" panose="02020603050405020304" pitchFamily="18" charset="0"/>
                <a:cs typeface="Times New Roman" panose="02020603050405020304" pitchFamily="18" charset="0"/>
              </a:rPr>
              <a:t> </a:t>
            </a:r>
          </a:p>
          <a:p>
            <a:pPr fontAlgn="base">
              <a:spcBef>
                <a:spcPct val="50000"/>
              </a:spcBef>
              <a:spcAft>
                <a:spcPct val="0"/>
              </a:spcAft>
              <a:buFontTx/>
              <a:buNone/>
            </a:pPr>
            <a:r>
              <a:rPr lang="en-US" altLang="en-US" sz="2400" b="1" dirty="0" err="1" smtClean="0">
                <a:latin typeface="Times New Roman" panose="02020603050405020304" pitchFamily="18" charset="0"/>
                <a:cs typeface="Times New Roman" panose="02020603050405020304" pitchFamily="18" charset="0"/>
              </a:rPr>
              <a:t>năng</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lượng</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mặt</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trời</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cho</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cuộc</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sống</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như</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thế</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nào</a:t>
            </a:r>
            <a:r>
              <a:rPr lang="en-US" altLang="en-US" sz="2400" b="1" dirty="0" smtClean="0">
                <a:latin typeface="Times New Roman" panose="02020603050405020304" pitchFamily="18" charset="0"/>
                <a:cs typeface="Times New Roman" panose="02020603050405020304" pitchFamily="18" charset="0"/>
              </a:rPr>
              <a:t>?</a:t>
            </a:r>
          </a:p>
        </p:txBody>
      </p:sp>
      <p:grpSp>
        <p:nvGrpSpPr>
          <p:cNvPr id="9" name="Group 24"/>
          <p:cNvGrpSpPr>
            <a:grpSpLocks/>
          </p:cNvGrpSpPr>
          <p:nvPr/>
        </p:nvGrpSpPr>
        <p:grpSpPr bwMode="auto">
          <a:xfrm>
            <a:off x="457200" y="2148765"/>
            <a:ext cx="11277600" cy="4590112"/>
            <a:chOff x="213" y="912"/>
            <a:chExt cx="5445" cy="3201"/>
          </a:xfrm>
        </p:grpSpPr>
        <p:grpSp>
          <p:nvGrpSpPr>
            <p:cNvPr id="10" name="Group 16"/>
            <p:cNvGrpSpPr>
              <a:grpSpLocks/>
            </p:cNvGrpSpPr>
            <p:nvPr/>
          </p:nvGrpSpPr>
          <p:grpSpPr bwMode="auto">
            <a:xfrm>
              <a:off x="2976" y="2544"/>
              <a:ext cx="2661" cy="1569"/>
              <a:chOff x="685800" y="685800"/>
              <a:chExt cx="7620000" cy="3739333"/>
            </a:xfrm>
          </p:grpSpPr>
          <p:pic>
            <p:nvPicPr>
              <p:cNvPr id="25" name="Picture 6" descr="untitl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685800"/>
                <a:ext cx="7620000" cy="373933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6" name="Oval 25"/>
              <p:cNvSpPr/>
              <p:nvPr/>
            </p:nvSpPr>
            <p:spPr>
              <a:xfrm>
                <a:off x="4190829" y="3934182"/>
                <a:ext cx="664352" cy="381321"/>
              </a:xfrm>
              <a:prstGeom prst="ellipse">
                <a:avLst/>
              </a:prstGeom>
              <a:noFill/>
              <a:ln w="12700" cap="flat" cmpd="sng" algn="ctr">
                <a:solidFill>
                  <a:srgbClr val="000000"/>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5</a:t>
                </a:r>
                <a:endParaRPr kumimoji="0" lang="vi-VN" sz="2400" b="0" i="0"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p:txBody>
          </p:sp>
        </p:grpSp>
        <p:grpSp>
          <p:nvGrpSpPr>
            <p:cNvPr id="11" name="Group 20"/>
            <p:cNvGrpSpPr>
              <a:grpSpLocks/>
            </p:cNvGrpSpPr>
            <p:nvPr/>
          </p:nvGrpSpPr>
          <p:grpSpPr bwMode="auto">
            <a:xfrm>
              <a:off x="213" y="912"/>
              <a:ext cx="2712" cy="1608"/>
              <a:chOff x="533400" y="533400"/>
              <a:chExt cx="3962400" cy="2895600"/>
            </a:xfrm>
          </p:grpSpPr>
          <p:pic>
            <p:nvPicPr>
              <p:cNvPr id="23" name="Picture 7" descr="Untitled-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533400"/>
                <a:ext cx="3962400" cy="2895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4" name="Oval 23"/>
              <p:cNvSpPr/>
              <p:nvPr/>
            </p:nvSpPr>
            <p:spPr>
              <a:xfrm>
                <a:off x="609375" y="3047242"/>
                <a:ext cx="305361" cy="300725"/>
              </a:xfrm>
              <a:prstGeom prst="ellipse">
                <a:avLst/>
              </a:prstGeom>
              <a:noFill/>
              <a:ln w="12700" cap="flat" cmpd="sng" algn="ctr">
                <a:solidFill>
                  <a:srgbClr val="000000"/>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2</a:t>
                </a:r>
                <a:endParaRPr kumimoji="0" lang="vi-VN" sz="2400" b="0" i="0"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p:txBody>
          </p:sp>
        </p:grpSp>
        <p:grpSp>
          <p:nvGrpSpPr>
            <p:cNvPr id="12" name="Group 23"/>
            <p:cNvGrpSpPr>
              <a:grpSpLocks/>
            </p:cNvGrpSpPr>
            <p:nvPr/>
          </p:nvGrpSpPr>
          <p:grpSpPr bwMode="auto">
            <a:xfrm>
              <a:off x="2997" y="912"/>
              <a:ext cx="2661" cy="1608"/>
              <a:chOff x="2976" y="912"/>
              <a:chExt cx="2661" cy="1608"/>
            </a:xfrm>
          </p:grpSpPr>
          <p:grpSp>
            <p:nvGrpSpPr>
              <p:cNvPr id="19" name="Group 13"/>
              <p:cNvGrpSpPr>
                <a:grpSpLocks/>
              </p:cNvGrpSpPr>
              <p:nvPr/>
            </p:nvGrpSpPr>
            <p:grpSpPr bwMode="auto">
              <a:xfrm>
                <a:off x="2976" y="912"/>
                <a:ext cx="2661" cy="1608"/>
                <a:chOff x="4648200" y="537662"/>
                <a:chExt cx="3962400" cy="2127751"/>
              </a:xfrm>
            </p:grpSpPr>
            <p:pic>
              <p:nvPicPr>
                <p:cNvPr id="21" name="Picture 4" descr="Untitled-4 cop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537662"/>
                  <a:ext cx="3962400" cy="212775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2" name="Rectangle 21"/>
                <p:cNvSpPr/>
                <p:nvPr/>
              </p:nvSpPr>
              <p:spPr>
                <a:xfrm>
                  <a:off x="4722653" y="2329313"/>
                  <a:ext cx="2541833" cy="280524"/>
                </a:xfrm>
                <a:prstGeom prst="rect">
                  <a:avLst/>
                </a:prstGeom>
                <a:noFill/>
                <a:ln w="12700" cap="flat" cmpd="sng" algn="ctr">
                  <a:noFill/>
                  <a:prstDash val="solid"/>
                  <a:miter lim="800000"/>
                </a:ln>
                <a:effectLst/>
              </p:spPr>
              <p:txBody>
                <a:bodyPr anchor="ctr"/>
                <a:lstStyle>
                  <a:lvl1pPr algn="l" eaLnBrk="0" hangingPunct="0">
                    <a:defRPr sz="2000">
                      <a:solidFill>
                        <a:schemeClr val="tx1"/>
                      </a:solidFill>
                      <a:latin typeface="VNI-Avo" pitchFamily="2" charset="0"/>
                      <a:cs typeface="Times New Roman" panose="02020603050405020304" pitchFamily="18" charset="0"/>
                    </a:defRPr>
                  </a:lvl1pPr>
                  <a:lvl2pPr marL="742950" indent="-285750" algn="l" eaLnBrk="0" hangingPunct="0">
                    <a:defRPr sz="2000">
                      <a:solidFill>
                        <a:schemeClr val="tx1"/>
                      </a:solidFill>
                      <a:latin typeface="VNI-Avo" pitchFamily="2" charset="0"/>
                      <a:cs typeface="Times New Roman" panose="02020603050405020304" pitchFamily="18" charset="0"/>
                    </a:defRPr>
                  </a:lvl2pPr>
                  <a:lvl3pPr marL="1143000" indent="-228600" algn="l" eaLnBrk="0" hangingPunct="0">
                    <a:defRPr sz="2000">
                      <a:solidFill>
                        <a:schemeClr val="tx1"/>
                      </a:solidFill>
                      <a:latin typeface="VNI-Avo" pitchFamily="2" charset="0"/>
                      <a:cs typeface="Times New Roman" panose="02020603050405020304" pitchFamily="18" charset="0"/>
                    </a:defRPr>
                  </a:lvl3pPr>
                  <a:lvl4pPr marL="1600200" indent="-228600" algn="l" eaLnBrk="0" hangingPunct="0">
                    <a:defRPr sz="2000">
                      <a:solidFill>
                        <a:schemeClr val="tx1"/>
                      </a:solidFill>
                      <a:latin typeface="VNI-Avo" pitchFamily="2" charset="0"/>
                      <a:cs typeface="Times New Roman" panose="02020603050405020304" pitchFamily="18" charset="0"/>
                    </a:defRPr>
                  </a:lvl4pPr>
                  <a:lvl5pPr marL="2057400" indent="-228600" algn="l" eaLnBrk="0" hangingPunct="0">
                    <a:defRPr sz="2000">
                      <a:solidFill>
                        <a:schemeClr val="tx1"/>
                      </a:solidFill>
                      <a:latin typeface="VNI-Avo" pitchFamily="2"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VNI-Avo" pitchFamily="2"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VNI-Avo" pitchFamily="2"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VNI-Avo" pitchFamily="2"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VNI-Avo" pitchFamily="2" charset="0"/>
                      <a:cs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0" i="0" u="none" strike="noStrike" kern="0" cap="none" spc="0" normalizeH="0" baseline="0" noProof="0" smtClean="0">
                      <a:ln>
                        <a:noFill/>
                      </a:ln>
                      <a:solidFill>
                        <a:srgbClr val="FFFF00"/>
                      </a:solidFill>
                      <a:effectLst/>
                      <a:uLnTx/>
                      <a:uFillTx/>
                      <a:latin typeface="Arial" panose="020B0604020202020204" pitchFamily="34" charset="0"/>
                      <a:cs typeface="Arial" panose="020B0604020202020204" pitchFamily="34" charset="0"/>
                    </a:rPr>
                    <a:t>.</a:t>
                  </a:r>
                  <a:r>
                    <a:rPr kumimoji="0" lang="en-US" altLang="en-US" sz="20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Phơi cà phê</a:t>
                  </a:r>
                  <a:endParaRPr kumimoji="0" lang="vi-VN" altLang="en-US" sz="20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20" name="Oval 14"/>
              <p:cNvSpPr>
                <a:spLocks noChangeArrowheads="1"/>
              </p:cNvSpPr>
              <p:nvPr/>
            </p:nvSpPr>
            <p:spPr bwMode="auto">
              <a:xfrm>
                <a:off x="3093" y="2256"/>
                <a:ext cx="288" cy="240"/>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3</a:t>
                </a:r>
              </a:p>
            </p:txBody>
          </p:sp>
        </p:grpSp>
        <p:grpSp>
          <p:nvGrpSpPr>
            <p:cNvPr id="14" name="Group 22"/>
            <p:cNvGrpSpPr>
              <a:grpSpLocks/>
            </p:cNvGrpSpPr>
            <p:nvPr/>
          </p:nvGrpSpPr>
          <p:grpSpPr bwMode="auto">
            <a:xfrm>
              <a:off x="213" y="2544"/>
              <a:ext cx="2712" cy="1569"/>
              <a:chOff x="192" y="2544"/>
              <a:chExt cx="2712" cy="1569"/>
            </a:xfrm>
          </p:grpSpPr>
          <p:pic>
            <p:nvPicPr>
              <p:cNvPr id="17" name="Picture 5" descr="Untitled-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2" y="2544"/>
                <a:ext cx="2712" cy="156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6" name="Oval 15"/>
              <p:cNvSpPr>
                <a:spLocks noChangeArrowheads="1"/>
              </p:cNvSpPr>
              <p:nvPr/>
            </p:nvSpPr>
            <p:spPr bwMode="auto">
              <a:xfrm>
                <a:off x="240" y="3633"/>
                <a:ext cx="240" cy="288"/>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4</a:t>
                </a:r>
              </a:p>
            </p:txBody>
          </p:sp>
        </p:grpSp>
      </p:grpSp>
    </p:spTree>
    <p:extLst>
      <p:ext uri="{BB962C8B-B14F-4D97-AF65-F5344CB8AC3E}">
        <p14:creationId xmlns:p14="http://schemas.microsoft.com/office/powerpoint/2010/main" val="30154685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4"/>
          <p:cNvPicPr>
            <a:picLocks noChangeAspect="1"/>
          </p:cNvPicPr>
          <p:nvPr/>
        </p:nvPicPr>
        <p:blipFill rotWithShape="1">
          <a:blip r:embed="rId4" cstate="print">
            <a:extLst>
              <a:ext uri="{28A0092B-C50C-407E-A947-70E740481C1C}">
                <a14:useLocalDpi xmlns:a14="http://schemas.microsoft.com/office/drawing/2010/main" val="0"/>
              </a:ext>
            </a:extLst>
          </a:blip>
          <a:srcRect l="34267" t="41719"/>
          <a:stretch/>
        </p:blipFill>
        <p:spPr>
          <a:xfrm>
            <a:off x="6864085" y="5306095"/>
            <a:ext cx="5245131" cy="1608799"/>
          </a:xfrm>
          <a:prstGeom prst="rect">
            <a:avLst/>
          </a:prstGeom>
        </p:spPr>
      </p:pic>
      <p:pic>
        <p:nvPicPr>
          <p:cNvPr id="6" name="5"/>
          <p:cNvPicPr>
            <a:picLocks noChangeAspect="1"/>
          </p:cNvPicPr>
          <p:nvPr/>
        </p:nvPicPr>
        <p:blipFill rotWithShape="1">
          <a:blip r:embed="rId5" cstate="print">
            <a:extLst>
              <a:ext uri="{28A0092B-C50C-407E-A947-70E740481C1C}">
                <a14:useLocalDpi xmlns:a14="http://schemas.microsoft.com/office/drawing/2010/main" val="0"/>
              </a:ext>
            </a:extLst>
          </a:blip>
          <a:srcRect r="80000" b="64444"/>
          <a:stretch/>
        </p:blipFill>
        <p:spPr>
          <a:xfrm>
            <a:off x="0" y="0"/>
            <a:ext cx="1506828" cy="1506828"/>
          </a:xfrm>
          <a:prstGeom prst="rect">
            <a:avLst/>
          </a:prstGeom>
        </p:spPr>
      </p:pic>
      <p:pic>
        <p:nvPicPr>
          <p:cNvPr id="13" name="12"/>
          <p:cNvPicPr>
            <a:picLocks noChangeAspect="1"/>
          </p:cNvPicPr>
          <p:nvPr/>
        </p:nvPicPr>
        <p:blipFill rotWithShape="1">
          <a:blip r:embed="rId6" cstate="print">
            <a:extLst>
              <a:ext uri="{28A0092B-C50C-407E-A947-70E740481C1C}">
                <a14:useLocalDpi xmlns:a14="http://schemas.microsoft.com/office/drawing/2010/main" val="0"/>
              </a:ext>
            </a:extLst>
          </a:blip>
          <a:srcRect l="67133" t="32474" r="14267" b="22252"/>
          <a:stretch/>
        </p:blipFill>
        <p:spPr>
          <a:xfrm>
            <a:off x="10948088" y="5617208"/>
            <a:ext cx="1312336" cy="1297686"/>
          </a:xfrm>
          <a:prstGeom prst="rect">
            <a:avLst/>
          </a:prstGeom>
        </p:spPr>
      </p:pic>
      <p:grpSp>
        <p:nvGrpSpPr>
          <p:cNvPr id="7" name="Group 20"/>
          <p:cNvGrpSpPr>
            <a:grpSpLocks/>
          </p:cNvGrpSpPr>
          <p:nvPr/>
        </p:nvGrpSpPr>
        <p:grpSpPr bwMode="auto">
          <a:xfrm>
            <a:off x="0" y="504812"/>
            <a:ext cx="6583680" cy="6144181"/>
            <a:chOff x="533400" y="533400"/>
            <a:chExt cx="3962400" cy="2895600"/>
          </a:xfrm>
        </p:grpSpPr>
        <p:pic>
          <p:nvPicPr>
            <p:cNvPr id="8" name="Picture 7" descr="Untitled-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533400"/>
              <a:ext cx="3962400" cy="2895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 name="Oval 8"/>
            <p:cNvSpPr/>
            <p:nvPr/>
          </p:nvSpPr>
          <p:spPr>
            <a:xfrm>
              <a:off x="610157" y="3047923"/>
              <a:ext cx="304132" cy="300154"/>
            </a:xfrm>
            <a:prstGeom prst="ellipse">
              <a:avLst/>
            </a:prstGeom>
            <a:noFill/>
            <a:ln w="12700" cap="flat" cmpd="sng" algn="ctr">
              <a:solidFill>
                <a:srgbClr val="000000"/>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2</a:t>
              </a:r>
              <a:endParaRPr kumimoji="0" lang="vi-VN" sz="2400" b="0" i="0"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p:txBody>
        </p:sp>
      </p:grpSp>
      <p:sp>
        <p:nvSpPr>
          <p:cNvPr id="10" name="AutoShape 13"/>
          <p:cNvSpPr>
            <a:spLocks noChangeArrowheads="1"/>
          </p:cNvSpPr>
          <p:nvPr/>
        </p:nvSpPr>
        <p:spPr bwMode="auto">
          <a:xfrm>
            <a:off x="7425891" y="169817"/>
            <a:ext cx="4724717" cy="5940677"/>
          </a:xfrm>
          <a:prstGeom prst="verticalScroll">
            <a:avLst>
              <a:gd name="adj" fmla="val 12500"/>
            </a:avLst>
          </a:prstGeom>
          <a:solidFill>
            <a:srgbClr val="CCFFFF"/>
          </a:solidFill>
          <a:ln w="9525">
            <a:solidFill>
              <a:srgbClr val="800000"/>
            </a:solidFill>
            <a:round/>
            <a:headEnd/>
            <a:tailEnd/>
          </a:ln>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lnSpc>
                <a:spcPct val="150000"/>
              </a:lnSpc>
              <a:spcBef>
                <a:spcPct val="0"/>
              </a:spcBef>
              <a:spcAft>
                <a:spcPct val="0"/>
              </a:spcAft>
              <a:buFontTx/>
              <a:buNone/>
            </a:pP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Tranh</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vẽ</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mọi</a:t>
            </a:r>
            <a:endParaRPr lang="en-US" altLang="en-US" b="1" dirty="0" smtClean="0">
              <a:solidFill>
                <a:srgbClr val="000000"/>
              </a:solidFill>
              <a:latin typeface="Times New Roman" panose="02020603050405020304" pitchFamily="18" charset="0"/>
              <a:cs typeface="Times New Roman" panose="02020603050405020304" pitchFamily="18" charset="0"/>
            </a:endParaRPr>
          </a:p>
          <a:p>
            <a:pPr eaLnBrk="0" fontAlgn="base" hangingPunct="0">
              <a:lnSpc>
                <a:spcPct val="150000"/>
              </a:lnSpc>
              <a:spcBef>
                <a:spcPct val="0"/>
              </a:spcBef>
              <a:spcAft>
                <a:spcPct val="0"/>
              </a:spcAft>
              <a:buFontTx/>
              <a:buNone/>
            </a:pPr>
            <a:r>
              <a:rPr lang="en-US" altLang="en-US" b="1" dirty="0" err="1" smtClean="0">
                <a:solidFill>
                  <a:srgbClr val="000000"/>
                </a:solidFill>
                <a:latin typeface="Times New Roman" panose="02020603050405020304" pitchFamily="18" charset="0"/>
                <a:cs typeface="Times New Roman" panose="02020603050405020304" pitchFamily="18" charset="0"/>
              </a:rPr>
              <a:t>người</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đang</a:t>
            </a:r>
            <a:endParaRPr lang="en-US" altLang="en-US" b="1" dirty="0" smtClean="0">
              <a:solidFill>
                <a:srgbClr val="000000"/>
              </a:solidFill>
              <a:latin typeface="Times New Roman" panose="02020603050405020304" pitchFamily="18" charset="0"/>
              <a:cs typeface="Times New Roman" panose="02020603050405020304" pitchFamily="18" charset="0"/>
            </a:endParaRPr>
          </a:p>
          <a:p>
            <a:pPr eaLnBrk="0" fontAlgn="base" hangingPunct="0">
              <a:lnSpc>
                <a:spcPct val="150000"/>
              </a:lnSpc>
              <a:spcBef>
                <a:spcPct val="0"/>
              </a:spcBef>
              <a:spcAft>
                <a:spcPct val="0"/>
              </a:spcAft>
              <a:buFontTx/>
              <a:buNone/>
            </a:pPr>
            <a:r>
              <a:rPr lang="en-US" altLang="en-US" b="1" dirty="0" err="1" smtClean="0">
                <a:solidFill>
                  <a:srgbClr val="000000"/>
                </a:solidFill>
                <a:latin typeface="Times New Roman" panose="02020603050405020304" pitchFamily="18" charset="0"/>
                <a:cs typeface="Times New Roman" panose="02020603050405020304" pitchFamily="18" charset="0"/>
              </a:rPr>
              <a:t>tắm</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biển.Con</a:t>
            </a:r>
            <a:endParaRPr lang="en-US" altLang="en-US" b="1" dirty="0" smtClean="0">
              <a:solidFill>
                <a:srgbClr val="000000"/>
              </a:solidFill>
              <a:latin typeface="Times New Roman" panose="02020603050405020304" pitchFamily="18" charset="0"/>
              <a:cs typeface="Times New Roman" panose="02020603050405020304" pitchFamily="18" charset="0"/>
            </a:endParaRPr>
          </a:p>
          <a:p>
            <a:pPr eaLnBrk="0" fontAlgn="base" hangingPunct="0">
              <a:lnSpc>
                <a:spcPct val="150000"/>
              </a:lnSpc>
              <a:spcBef>
                <a:spcPct val="0"/>
              </a:spcBef>
              <a:spcAft>
                <a:spcPct val="0"/>
              </a:spcAft>
              <a:buFontTx/>
              <a:buNone/>
            </a:pPr>
            <a:r>
              <a:rPr lang="en-US" altLang="en-US" b="1" dirty="0" err="1" smtClean="0">
                <a:solidFill>
                  <a:srgbClr val="000000"/>
                </a:solidFill>
                <a:latin typeface="Times New Roman" panose="02020603050405020304" pitchFamily="18" charset="0"/>
                <a:cs typeface="Times New Roman" panose="02020603050405020304" pitchFamily="18" charset="0"/>
              </a:rPr>
              <a:t>người</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sử</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dụng</a:t>
            </a:r>
            <a:endParaRPr lang="en-US" altLang="en-US" b="1" dirty="0" smtClean="0">
              <a:solidFill>
                <a:srgbClr val="000000"/>
              </a:solidFill>
              <a:latin typeface="Times New Roman" panose="02020603050405020304" pitchFamily="18" charset="0"/>
              <a:cs typeface="Times New Roman" panose="02020603050405020304" pitchFamily="18" charset="0"/>
            </a:endParaRPr>
          </a:p>
          <a:p>
            <a:pPr eaLnBrk="0" fontAlgn="base" hangingPunct="0">
              <a:lnSpc>
                <a:spcPct val="150000"/>
              </a:lnSpc>
              <a:spcBef>
                <a:spcPct val="0"/>
              </a:spcBef>
              <a:spcAft>
                <a:spcPct val="0"/>
              </a:spcAft>
              <a:buFontTx/>
              <a:buNone/>
            </a:pP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N</a:t>
            </a:r>
            <a:r>
              <a:rPr lang="en-US" altLang="en-US" b="1" dirty="0" err="1" smtClean="0">
                <a:solidFill>
                  <a:srgbClr val="000000"/>
                </a:solidFill>
                <a:latin typeface="Times New Roman" panose="02020603050405020304" pitchFamily="18" charset="0"/>
                <a:cs typeface="Times New Roman" panose="02020603050405020304" pitchFamily="18" charset="0"/>
              </a:rPr>
              <a:t>ăng</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lượng</a:t>
            </a:r>
            <a:r>
              <a:rPr lang="en-US" altLang="en-US" b="1" dirty="0" smtClean="0">
                <a:solidFill>
                  <a:srgbClr val="000000"/>
                </a:solidFill>
                <a:latin typeface="Times New Roman" panose="02020603050405020304" pitchFamily="18" charset="0"/>
                <a:cs typeface="Times New Roman" panose="02020603050405020304" pitchFamily="18" charset="0"/>
              </a:rPr>
              <a:t> </a:t>
            </a:r>
          </a:p>
          <a:p>
            <a:pPr eaLnBrk="0" fontAlgn="base" hangingPunct="0">
              <a:lnSpc>
                <a:spcPct val="150000"/>
              </a:lnSpc>
              <a:spcBef>
                <a:spcPct val="0"/>
              </a:spcBef>
              <a:spcAft>
                <a:spcPct val="0"/>
              </a:spcAft>
              <a:buFontTx/>
              <a:buNone/>
            </a:pPr>
            <a:r>
              <a:rPr lang="en-US" altLang="en-US" b="1" dirty="0" err="1" smtClean="0">
                <a:solidFill>
                  <a:srgbClr val="000000"/>
                </a:solidFill>
                <a:latin typeface="Times New Roman" panose="02020603050405020304" pitchFamily="18" charset="0"/>
                <a:cs typeface="Times New Roman" panose="02020603050405020304" pitchFamily="18" charset="0"/>
              </a:rPr>
              <a:t>Mặt</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Trời</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để</a:t>
            </a:r>
            <a:endParaRPr lang="en-US" altLang="en-US" b="1" dirty="0" smtClean="0">
              <a:solidFill>
                <a:srgbClr val="000000"/>
              </a:solidFill>
              <a:latin typeface="Times New Roman" panose="02020603050405020304" pitchFamily="18" charset="0"/>
              <a:cs typeface="Times New Roman" panose="02020603050405020304" pitchFamily="18" charset="0"/>
            </a:endParaRPr>
          </a:p>
          <a:p>
            <a:pPr eaLnBrk="0" fontAlgn="base" hangingPunct="0">
              <a:lnSpc>
                <a:spcPct val="150000"/>
              </a:lnSpc>
              <a:spcBef>
                <a:spcPct val="0"/>
              </a:spcBef>
              <a:spcAft>
                <a:spcPct val="0"/>
              </a:spcAft>
              <a:buFontTx/>
              <a:buNone/>
            </a:pPr>
            <a:r>
              <a:rPr lang="en-US" altLang="en-US" b="1" dirty="0" err="1" smtClean="0">
                <a:solidFill>
                  <a:srgbClr val="000000"/>
                </a:solidFill>
                <a:latin typeface="Times New Roman" panose="02020603050405020304" pitchFamily="18" charset="0"/>
                <a:cs typeface="Times New Roman" panose="02020603050405020304" pitchFamily="18" charset="0"/>
              </a:rPr>
              <a:t>sưởi</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ấm</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chiếu</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smtClean="0">
                <a:solidFill>
                  <a:srgbClr val="000000"/>
                </a:solidFill>
                <a:latin typeface="Times New Roman" panose="02020603050405020304" pitchFamily="18" charset="0"/>
                <a:cs typeface="Times New Roman" panose="02020603050405020304" pitchFamily="18" charset="0"/>
              </a:rPr>
              <a:t>sáng</a:t>
            </a:r>
            <a:r>
              <a:rPr lang="en-US" altLang="en-US" b="1" dirty="0" smtClean="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514349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84" y="0"/>
            <a:ext cx="12192000" cy="6858000"/>
          </a:xfrm>
          <a:prstGeom prst="rect">
            <a:avLst/>
          </a:prstGeom>
        </p:spPr>
      </p:pic>
      <p:pic>
        <p:nvPicPr>
          <p:cNvPr id="5" name="4"/>
          <p:cNvPicPr>
            <a:picLocks noChangeAspect="1"/>
          </p:cNvPicPr>
          <p:nvPr/>
        </p:nvPicPr>
        <p:blipFill rotWithShape="1">
          <a:blip r:embed="rId4" cstate="print">
            <a:extLst>
              <a:ext uri="{28A0092B-C50C-407E-A947-70E740481C1C}">
                <a14:useLocalDpi xmlns:a14="http://schemas.microsoft.com/office/drawing/2010/main" val="0"/>
              </a:ext>
            </a:extLst>
          </a:blip>
          <a:srcRect l="34267" t="41719"/>
          <a:stretch/>
        </p:blipFill>
        <p:spPr>
          <a:xfrm>
            <a:off x="6864085" y="5306095"/>
            <a:ext cx="5245131" cy="1608799"/>
          </a:xfrm>
          <a:prstGeom prst="rect">
            <a:avLst/>
          </a:prstGeom>
        </p:spPr>
      </p:pic>
      <p:pic>
        <p:nvPicPr>
          <p:cNvPr id="6" name="5"/>
          <p:cNvPicPr>
            <a:picLocks noChangeAspect="1"/>
          </p:cNvPicPr>
          <p:nvPr/>
        </p:nvPicPr>
        <p:blipFill rotWithShape="1">
          <a:blip r:embed="rId5" cstate="print">
            <a:extLst>
              <a:ext uri="{28A0092B-C50C-407E-A947-70E740481C1C}">
                <a14:useLocalDpi xmlns:a14="http://schemas.microsoft.com/office/drawing/2010/main" val="0"/>
              </a:ext>
            </a:extLst>
          </a:blip>
          <a:srcRect r="80000" b="64444"/>
          <a:stretch/>
        </p:blipFill>
        <p:spPr>
          <a:xfrm>
            <a:off x="0" y="0"/>
            <a:ext cx="1506828" cy="1506828"/>
          </a:xfrm>
          <a:prstGeom prst="rect">
            <a:avLst/>
          </a:prstGeom>
        </p:spPr>
      </p:pic>
      <p:pic>
        <p:nvPicPr>
          <p:cNvPr id="13" name="12"/>
          <p:cNvPicPr>
            <a:picLocks noChangeAspect="1"/>
          </p:cNvPicPr>
          <p:nvPr/>
        </p:nvPicPr>
        <p:blipFill rotWithShape="1">
          <a:blip r:embed="rId6" cstate="print">
            <a:extLst>
              <a:ext uri="{28A0092B-C50C-407E-A947-70E740481C1C}">
                <a14:useLocalDpi xmlns:a14="http://schemas.microsoft.com/office/drawing/2010/main" val="0"/>
              </a:ext>
            </a:extLst>
          </a:blip>
          <a:srcRect l="67133" t="32474" r="14267" b="22252"/>
          <a:stretch/>
        </p:blipFill>
        <p:spPr>
          <a:xfrm>
            <a:off x="10948088" y="5617208"/>
            <a:ext cx="1312336" cy="1297686"/>
          </a:xfrm>
          <a:prstGeom prst="rect">
            <a:avLst/>
          </a:prstGeom>
        </p:spPr>
      </p:pic>
      <p:grpSp>
        <p:nvGrpSpPr>
          <p:cNvPr id="7" name="Group 13"/>
          <p:cNvGrpSpPr>
            <a:grpSpLocks/>
          </p:cNvGrpSpPr>
          <p:nvPr/>
        </p:nvGrpSpPr>
        <p:grpSpPr bwMode="auto">
          <a:xfrm>
            <a:off x="-235612" y="608246"/>
            <a:ext cx="6661010" cy="5950227"/>
            <a:chOff x="3240135" y="644756"/>
            <a:chExt cx="4348563" cy="2127751"/>
          </a:xfrm>
        </p:grpSpPr>
        <p:pic>
          <p:nvPicPr>
            <p:cNvPr id="8" name="Picture 4" descr="Untitled-4 cop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6298" y="644756"/>
              <a:ext cx="3962400" cy="212775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3240135" y="2472301"/>
              <a:ext cx="2541040" cy="280024"/>
            </a:xfrm>
            <a:prstGeom prst="rect">
              <a:avLst/>
            </a:prstGeom>
            <a:noFill/>
            <a:ln w="12700" cap="flat" cmpd="sng" algn="ctr">
              <a:no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3. </a:t>
              </a:r>
              <a:r>
                <a:rPr kumimoji="0" lang="en-US" sz="3200" b="1" i="0" u="none" strike="noStrike" kern="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Phơi</a:t>
              </a:r>
              <a:r>
                <a:rPr kumimoji="0" lang="en-US" sz="32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cà</a:t>
              </a:r>
              <a:r>
                <a:rPr kumimoji="0" lang="en-US" sz="32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phê</a:t>
              </a:r>
              <a:endParaRPr kumimoji="0" lang="vi-VN" sz="32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grpSp>
      <p:sp>
        <p:nvSpPr>
          <p:cNvPr id="10" name="AutoShape 9"/>
          <p:cNvSpPr>
            <a:spLocks noChangeArrowheads="1"/>
          </p:cNvSpPr>
          <p:nvPr/>
        </p:nvSpPr>
        <p:spPr bwMode="auto">
          <a:xfrm>
            <a:off x="7222185" y="436934"/>
            <a:ext cx="4528930" cy="6292850"/>
          </a:xfrm>
          <a:prstGeom prst="verticalScroll">
            <a:avLst>
              <a:gd name="adj" fmla="val 12500"/>
            </a:avLst>
          </a:prstGeom>
          <a:solidFill>
            <a:srgbClr val="BBE0E3"/>
          </a:solidFill>
          <a:ln w="9525">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 </a:t>
            </a:r>
            <a:r>
              <a:rPr kumimoji="0" lang="en-US" altLang="en-US" sz="2800" b="1" i="0" u="none" strike="noStrike" kern="0" cap="none" spc="0" normalizeH="0" baseline="0" noProof="0" dirty="0" err="1"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Ảnh</a:t>
            </a:r>
            <a:r>
              <a:rPr kumimoji="0" lang="en-US" altLang="en-US" sz="2800" b="1" i="0" u="none" strike="noStrike" kern="0" cap="none" spc="0" normalizeH="0" baseline="0" noProof="0" dirty="0"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 </a:t>
            </a:r>
            <a:r>
              <a:rPr kumimoji="0" lang="en-US" altLang="en-US" sz="2800" b="1" i="0" u="none" strike="noStrike" kern="0" cap="none" spc="0" normalizeH="0" baseline="0" noProof="0" dirty="0" err="1"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chụp</a:t>
            </a:r>
            <a:r>
              <a:rPr kumimoji="0" lang="en-US" altLang="en-US" sz="2800" b="1" i="0" u="none" strike="noStrike" kern="0" cap="none" spc="0" normalizeH="0" baseline="0" noProof="0" dirty="0"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 </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con </a:t>
            </a:r>
            <a:r>
              <a:rPr kumimoji="0" lang="en-US" altLang="en-US" sz="2800" b="1" i="0" u="none" strike="noStrike" kern="0" cap="none" spc="0" normalizeH="0" baseline="0" noProof="0" dirty="0" err="1"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người</a:t>
            </a:r>
            <a:endParaRPr kumimoji="0" lang="en-US" altLang="en-US" sz="2800" b="1" i="0" u="none" strike="noStrike" kern="0" cap="none" spc="0" normalizeH="0" baseline="0" noProof="0" dirty="0"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 </a:t>
            </a:r>
            <a:r>
              <a:rPr kumimoji="0" lang="en-US" altLang="en-US" sz="2800" b="1" i="0" u="none" strike="noStrike" kern="0" cap="none" spc="0" normalizeH="0" baseline="0" noProof="0" dirty="0" err="1"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đang</a:t>
            </a:r>
            <a:r>
              <a:rPr kumimoji="0" lang="en-US" altLang="en-US" sz="2800" b="1" i="0" u="none" strike="noStrike" kern="0" cap="none" spc="0" normalizeH="0" baseline="0" noProof="0" dirty="0"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 </a:t>
            </a:r>
            <a:r>
              <a:rPr kumimoji="0" lang="en-US" altLang="en-US" sz="2800" b="1" i="0" u="none" strike="noStrike" kern="0" cap="none" spc="0" normalizeH="0" baseline="0" noProof="0" dirty="0" err="1"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phơi</a:t>
            </a:r>
            <a:r>
              <a:rPr kumimoji="0" lang="en-US" altLang="en-US" sz="2800" b="1" i="0" u="none" strike="noStrike" kern="0" cap="none" spc="0" normalizeH="0" baseline="0" noProof="0" dirty="0"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 </a:t>
            </a:r>
          </a:p>
          <a:p>
            <a:pPr marL="0" marR="0" lvl="0" indent="0" defTabSz="914400" eaLnBrk="1" fontAlgn="base" latinLnBrk="0" hangingPunct="1">
              <a:lnSpc>
                <a:spcPct val="100000"/>
              </a:lnSpc>
              <a:spcBef>
                <a:spcPct val="0"/>
              </a:spcBef>
              <a:spcAft>
                <a:spcPct val="0"/>
              </a:spcAft>
              <a:buClrTx/>
              <a:buSzTx/>
              <a:buFontTx/>
              <a:buNone/>
              <a:tabLst/>
              <a:defRPr/>
            </a:pPr>
            <a:r>
              <a:rPr lang="en-US" altLang="en-US" sz="2800" b="1" kern="0" dirty="0" err="1" smtClean="0">
                <a:solidFill>
                  <a:srgbClr val="000000"/>
                </a:solidFill>
                <a:latin typeface="Times New Roman" panose="02020603050405020304" pitchFamily="18" charset="0"/>
                <a:ea typeface="Segoe UI Historic" panose="020B0502040204020203" pitchFamily="34" charset="0"/>
                <a:cs typeface="Times New Roman" panose="02020603050405020304" pitchFamily="18" charset="0"/>
              </a:rPr>
              <a:t>Cà</a:t>
            </a:r>
            <a:r>
              <a:rPr lang="en-US" altLang="en-US" sz="2800" b="1" kern="0" dirty="0" smtClean="0">
                <a:solidFill>
                  <a:srgbClr val="000000"/>
                </a:solidFill>
                <a:latin typeface="Times New Roman" panose="02020603050405020304" pitchFamily="18" charset="0"/>
                <a:ea typeface="Segoe UI Historic" panose="020B0502040204020203" pitchFamily="34" charset="0"/>
                <a:cs typeface="Times New Roman" panose="02020603050405020304" pitchFamily="18" charset="0"/>
              </a:rPr>
              <a:t> </a:t>
            </a:r>
            <a:r>
              <a:rPr lang="en-US" altLang="en-US" sz="2800" b="1" kern="0" dirty="0" err="1" smtClean="0">
                <a:solidFill>
                  <a:srgbClr val="000000"/>
                </a:solidFill>
                <a:latin typeface="Times New Roman" panose="02020603050405020304" pitchFamily="18" charset="0"/>
                <a:ea typeface="Segoe UI Historic" panose="020B0502040204020203" pitchFamily="34" charset="0"/>
                <a:cs typeface="Times New Roman" panose="02020603050405020304" pitchFamily="18" charset="0"/>
              </a:rPr>
              <a:t>phê</a:t>
            </a:r>
            <a:r>
              <a:rPr kumimoji="0" lang="en-US" altLang="en-US" sz="2800" b="1" i="0" u="none" strike="noStrike" kern="0" cap="none" spc="0" normalizeH="0" baseline="0" noProof="0" dirty="0"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 </a:t>
            </a:r>
            <a:r>
              <a:rPr kumimoji="0" lang="en-US" altLang="en-US" sz="2800" b="1" i="0" u="none" strike="noStrike" kern="0" cap="none" spc="0" normalizeH="0" baseline="0" noProof="0" dirty="0" err="1"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Năng</a:t>
            </a:r>
            <a:r>
              <a:rPr kumimoji="0" lang="en-US" altLang="en-US" sz="2800" b="1" i="0" u="none" strike="noStrike" kern="0" cap="none" spc="0" normalizeH="0" baseline="0" noProof="0" dirty="0"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 </a:t>
            </a:r>
            <a:r>
              <a:rPr kumimoji="0" lang="en-US" altLang="en-US" sz="2800" b="1" i="0" u="none" strike="noStrike" kern="0" cap="none" spc="0" normalizeH="0" baseline="0" noProof="0" dirty="0" err="1"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lượng</a:t>
            </a:r>
            <a:r>
              <a:rPr kumimoji="0" lang="en-US" altLang="en-US" sz="2800" b="1" i="0" u="none" strike="noStrike" kern="0" cap="none" spc="0" normalizeH="0" baseline="0" noProof="0" dirty="0"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 </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err="1"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Mặt</a:t>
            </a:r>
            <a:r>
              <a:rPr kumimoji="0" lang="en-US" altLang="en-US" sz="2800" b="1" i="0" u="none" strike="noStrike" kern="0" cap="none" spc="0" normalizeH="0" baseline="0" noProof="0" dirty="0"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 </a:t>
            </a:r>
            <a:r>
              <a:rPr kumimoji="0" lang="en-US" altLang="en-US" sz="2800" b="1" i="0" u="none" strike="noStrike" kern="0" cap="none" spc="0" normalizeH="0" baseline="0" noProof="0" dirty="0" err="1"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Trời</a:t>
            </a:r>
            <a:endParaRPr kumimoji="0" lang="en-US" altLang="en-US" sz="2800" b="1" i="0" u="none" strike="noStrike" kern="0" cap="none" spc="0" normalizeH="0" baseline="0" noProof="0" dirty="0"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err="1"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được</a:t>
            </a:r>
            <a:r>
              <a:rPr kumimoji="0" lang="en-US" altLang="en-US" sz="2800" b="1" i="0" u="none" strike="noStrike" kern="0" cap="none" spc="0" normalizeH="0" baseline="0" noProof="0" dirty="0"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 </a:t>
            </a:r>
            <a:r>
              <a:rPr kumimoji="0" lang="en-US" altLang="en-US" sz="2800" b="1" i="0" u="none" strike="noStrike" kern="0" cap="none" spc="0" normalizeH="0" baseline="0" noProof="0" dirty="0" err="1"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dùng</a:t>
            </a:r>
            <a:r>
              <a:rPr kumimoji="0" lang="en-US" altLang="en-US" sz="2800" b="1" i="0" u="none" strike="noStrike" kern="0" cap="none" spc="0" normalizeH="0" baseline="0" noProof="0" dirty="0"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 </a:t>
            </a:r>
            <a:r>
              <a:rPr kumimoji="0" lang="en-US" altLang="en-US" sz="2800" b="1" i="0" u="none" strike="noStrike" kern="0" cap="none" spc="0" normalizeH="0" baseline="0" noProof="0" dirty="0" err="1"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để</a:t>
            </a:r>
            <a:endParaRPr kumimoji="0" lang="en-US" altLang="en-US" sz="2800" b="1" i="0" u="none" strike="noStrike" kern="0" cap="none" spc="0" normalizeH="0" baseline="0" noProof="0" dirty="0"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 </a:t>
            </a:r>
            <a:r>
              <a:rPr kumimoji="0" lang="en-US" altLang="en-US" sz="2800" b="1" i="0" u="none" strike="noStrike" kern="0" cap="none" spc="0" normalizeH="0" baseline="0" noProof="0" dirty="0" err="1"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làm</a:t>
            </a:r>
            <a:r>
              <a:rPr kumimoji="0" lang="en-US" altLang="en-US" sz="2800" b="1" i="0" u="none" strike="noStrike" kern="0" cap="none" spc="0" normalizeH="0" baseline="0" noProof="0" dirty="0"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 </a:t>
            </a:r>
            <a:r>
              <a:rPr kumimoji="0" lang="en-US" altLang="en-US" sz="2800" b="1" i="0" u="none" strike="noStrike" kern="0" cap="none" spc="0" normalizeH="0" baseline="0" noProof="0" dirty="0" err="1"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khô</a:t>
            </a:r>
            <a:r>
              <a:rPr kumimoji="0" lang="en-US" altLang="en-US" sz="2800" b="1" i="0" u="none" strike="noStrike" kern="0" cap="none" spc="0" normalizeH="0" baseline="0" noProof="0" dirty="0"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 </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err="1"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sấy</a:t>
            </a:r>
            <a:r>
              <a:rPr kumimoji="0" lang="en-US" altLang="en-US" sz="2800" b="1" i="0" u="none" strike="noStrike" kern="0" cap="none" spc="0" normalizeH="0" baseline="0" noProof="0" dirty="0"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 </a:t>
            </a:r>
            <a:r>
              <a:rPr kumimoji="0" lang="en-US" altLang="en-US" sz="2800" b="1" i="0" u="none" strike="noStrike" kern="0" cap="none" spc="0" normalizeH="0" baseline="0" noProof="0" dirty="0" err="1"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khô</a:t>
            </a:r>
            <a:r>
              <a:rPr kumimoji="0" lang="en-US" altLang="en-US" sz="2800" b="1" i="0" u="none" strike="noStrike" kern="0" cap="none" spc="0" normalizeH="0" baseline="0" noProof="0" dirty="0" smtClean="0">
                <a:ln>
                  <a:noFill/>
                </a:ln>
                <a:solidFill>
                  <a:srgbClr val="000000"/>
                </a:solidFill>
                <a:effectLst/>
                <a:uLnTx/>
                <a:uFillTx/>
                <a:latin typeface="Times New Roman" panose="02020603050405020304" pitchFamily="18" charset="0"/>
                <a:ea typeface="Segoe UI Historic" panose="020B0502040204020203" pitchFamily="34" charset="0"/>
                <a:cs typeface="Times New Roman" panose="02020603050405020304" pitchFamily="18" charset="0"/>
              </a:rPr>
              <a:t> .</a:t>
            </a:r>
          </a:p>
        </p:txBody>
      </p:sp>
    </p:spTree>
    <p:extLst>
      <p:ext uri="{BB962C8B-B14F-4D97-AF65-F5344CB8AC3E}">
        <p14:creationId xmlns:p14="http://schemas.microsoft.com/office/powerpoint/2010/main" val="30807453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4"/>
          <p:cNvPicPr>
            <a:picLocks noChangeAspect="1"/>
          </p:cNvPicPr>
          <p:nvPr/>
        </p:nvPicPr>
        <p:blipFill rotWithShape="1">
          <a:blip r:embed="rId4" cstate="print">
            <a:extLst>
              <a:ext uri="{28A0092B-C50C-407E-A947-70E740481C1C}">
                <a14:useLocalDpi xmlns:a14="http://schemas.microsoft.com/office/drawing/2010/main" val="0"/>
              </a:ext>
            </a:extLst>
          </a:blip>
          <a:srcRect l="34267" t="41719"/>
          <a:stretch/>
        </p:blipFill>
        <p:spPr>
          <a:xfrm>
            <a:off x="6864085" y="5306095"/>
            <a:ext cx="5245131" cy="1608799"/>
          </a:xfrm>
          <a:prstGeom prst="rect">
            <a:avLst/>
          </a:prstGeom>
        </p:spPr>
      </p:pic>
      <p:pic>
        <p:nvPicPr>
          <p:cNvPr id="6" name="5"/>
          <p:cNvPicPr>
            <a:picLocks noChangeAspect="1"/>
          </p:cNvPicPr>
          <p:nvPr/>
        </p:nvPicPr>
        <p:blipFill rotWithShape="1">
          <a:blip r:embed="rId5" cstate="print">
            <a:extLst>
              <a:ext uri="{28A0092B-C50C-407E-A947-70E740481C1C}">
                <a14:useLocalDpi xmlns:a14="http://schemas.microsoft.com/office/drawing/2010/main" val="0"/>
              </a:ext>
            </a:extLst>
          </a:blip>
          <a:srcRect r="80000" b="64444"/>
          <a:stretch/>
        </p:blipFill>
        <p:spPr>
          <a:xfrm>
            <a:off x="0" y="0"/>
            <a:ext cx="1506828" cy="1506828"/>
          </a:xfrm>
          <a:prstGeom prst="rect">
            <a:avLst/>
          </a:prstGeom>
        </p:spPr>
      </p:pic>
      <p:pic>
        <p:nvPicPr>
          <p:cNvPr id="13" name="12"/>
          <p:cNvPicPr>
            <a:picLocks noChangeAspect="1"/>
          </p:cNvPicPr>
          <p:nvPr/>
        </p:nvPicPr>
        <p:blipFill rotWithShape="1">
          <a:blip r:embed="rId6" cstate="print">
            <a:extLst>
              <a:ext uri="{28A0092B-C50C-407E-A947-70E740481C1C}">
                <a14:useLocalDpi xmlns:a14="http://schemas.microsoft.com/office/drawing/2010/main" val="0"/>
              </a:ext>
            </a:extLst>
          </a:blip>
          <a:srcRect l="67133" t="32474" r="14267" b="22252"/>
          <a:stretch/>
        </p:blipFill>
        <p:spPr>
          <a:xfrm>
            <a:off x="10948088" y="5617208"/>
            <a:ext cx="1312336" cy="1297686"/>
          </a:xfrm>
          <a:prstGeom prst="rect">
            <a:avLst/>
          </a:prstGeom>
        </p:spPr>
      </p:pic>
      <p:grpSp>
        <p:nvGrpSpPr>
          <p:cNvPr id="7" name="Group 21"/>
          <p:cNvGrpSpPr>
            <a:grpSpLocks/>
          </p:cNvGrpSpPr>
          <p:nvPr/>
        </p:nvGrpSpPr>
        <p:grpSpPr bwMode="auto">
          <a:xfrm>
            <a:off x="228599" y="104503"/>
            <a:ext cx="5946913" cy="6524897"/>
            <a:chOff x="144" y="1968"/>
            <a:chExt cx="2736" cy="1968"/>
          </a:xfrm>
        </p:grpSpPr>
        <p:pic>
          <p:nvPicPr>
            <p:cNvPr id="8" name="Picture 5" descr="Untitled-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 y="1968"/>
              <a:ext cx="2736" cy="196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144" y="3552"/>
              <a:ext cx="2736" cy="384"/>
            </a:xfrm>
            <a:prstGeom prst="rect">
              <a:avLst/>
            </a:prstGeom>
            <a:noFill/>
            <a:ln w="12700" cap="flat" cmpd="sng" algn="ctr">
              <a:solidFill>
                <a:srgbClr val="BBE0E3">
                  <a:shade val="50000"/>
                </a:srgbClr>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00"/>
                  </a:solidFill>
                  <a:effectLst/>
                  <a:uLnTx/>
                  <a:uFillTx/>
                  <a:latin typeface="Arial"/>
                  <a:cs typeface="Arial"/>
                </a:rPr>
                <a:t>4.Sử </a:t>
              </a:r>
              <a:r>
                <a:rPr kumimoji="0" lang="en-US" sz="2000" b="0" i="0" u="none" strike="noStrike" kern="0" cap="none" spc="0" normalizeH="0" baseline="0" noProof="0" dirty="0" err="1">
                  <a:ln>
                    <a:noFill/>
                  </a:ln>
                  <a:solidFill>
                    <a:srgbClr val="FFFF00"/>
                  </a:solidFill>
                  <a:effectLst/>
                  <a:uLnTx/>
                  <a:uFillTx/>
                  <a:latin typeface="Arial"/>
                  <a:cs typeface="Arial"/>
                </a:rPr>
                <a:t>dụng</a:t>
              </a:r>
              <a:r>
                <a:rPr kumimoji="0" lang="en-US" sz="2000" b="0" i="0" u="none" strike="noStrike" kern="0" cap="none" spc="0" normalizeH="0" baseline="0" noProof="0" dirty="0">
                  <a:ln>
                    <a:noFill/>
                  </a:ln>
                  <a:solidFill>
                    <a:srgbClr val="FFFF00"/>
                  </a:solidFill>
                  <a:effectLst/>
                  <a:uLnTx/>
                  <a:uFillTx/>
                  <a:latin typeface="Arial"/>
                  <a:cs typeface="Arial"/>
                </a:rPr>
                <a:t> pin </a:t>
              </a:r>
              <a:r>
                <a:rPr kumimoji="0" lang="en-US" sz="2000" b="0" i="0" u="none" strike="noStrike" kern="0" cap="none" spc="0" normalizeH="0" baseline="0" noProof="0" dirty="0" err="1">
                  <a:ln>
                    <a:noFill/>
                  </a:ln>
                  <a:solidFill>
                    <a:srgbClr val="FFFF00"/>
                  </a:solidFill>
                  <a:effectLst/>
                  <a:uLnTx/>
                  <a:uFillTx/>
                  <a:latin typeface="Arial"/>
                  <a:cs typeface="Arial"/>
                </a:rPr>
                <a:t>mặt</a:t>
              </a:r>
              <a:r>
                <a:rPr kumimoji="0" lang="en-US" sz="2000" b="0" i="0" u="none" strike="noStrike" kern="0" cap="none" spc="0" normalizeH="0" baseline="0" noProof="0" dirty="0">
                  <a:ln>
                    <a:noFill/>
                  </a:ln>
                  <a:solidFill>
                    <a:srgbClr val="FFFF00"/>
                  </a:solidFill>
                  <a:effectLst/>
                  <a:uLnTx/>
                  <a:uFillTx/>
                  <a:latin typeface="Arial"/>
                  <a:cs typeface="Arial"/>
                </a:rPr>
                <a:t> </a:t>
              </a:r>
              <a:r>
                <a:rPr kumimoji="0" lang="en-US" sz="2000" b="0" i="0" u="none" strike="noStrike" kern="0" cap="none" spc="0" normalizeH="0" baseline="0" noProof="0" dirty="0" err="1">
                  <a:ln>
                    <a:noFill/>
                  </a:ln>
                  <a:solidFill>
                    <a:srgbClr val="FFFF00"/>
                  </a:solidFill>
                  <a:effectLst/>
                  <a:uLnTx/>
                  <a:uFillTx/>
                  <a:latin typeface="Arial"/>
                  <a:cs typeface="Arial"/>
                </a:rPr>
                <a:t>trời</a:t>
              </a:r>
              <a:r>
                <a:rPr kumimoji="0" lang="en-US" sz="2000" b="0" i="0" u="none" strike="noStrike" kern="0" cap="none" spc="0" normalizeH="0" baseline="0" noProof="0" dirty="0">
                  <a:ln>
                    <a:noFill/>
                  </a:ln>
                  <a:solidFill>
                    <a:srgbClr val="FFFF00"/>
                  </a:solidFill>
                  <a:effectLst/>
                  <a:uLnTx/>
                  <a:uFillTx/>
                  <a:latin typeface="Arial"/>
                  <a:cs typeface="Arial"/>
                </a:rPr>
                <a:t> </a:t>
              </a:r>
              <a:r>
                <a:rPr kumimoji="0" lang="en-US" sz="2000" b="0" i="0" u="none" strike="noStrike" kern="0" cap="none" spc="0" normalizeH="0" baseline="0" noProof="0" dirty="0" err="1">
                  <a:ln>
                    <a:noFill/>
                  </a:ln>
                  <a:solidFill>
                    <a:srgbClr val="FFFF00"/>
                  </a:solidFill>
                  <a:effectLst/>
                  <a:uLnTx/>
                  <a:uFillTx/>
                  <a:latin typeface="Arial"/>
                  <a:cs typeface="Arial"/>
                </a:rPr>
                <a:t>trên</a:t>
              </a:r>
              <a:r>
                <a:rPr kumimoji="0" lang="en-US" sz="2000" b="0" i="0" u="none" strike="noStrike" kern="0" cap="none" spc="0" normalizeH="0" baseline="0" noProof="0" dirty="0">
                  <a:ln>
                    <a:noFill/>
                  </a:ln>
                  <a:solidFill>
                    <a:srgbClr val="FFFF00"/>
                  </a:solidFill>
                  <a:effectLst/>
                  <a:uLnTx/>
                  <a:uFillTx/>
                  <a:latin typeface="Arial"/>
                  <a:cs typeface="Arial"/>
                </a:rPr>
                <a:t> </a:t>
              </a:r>
              <a:r>
                <a:rPr kumimoji="0" lang="en-US" sz="2000" b="0" i="0" u="none" strike="noStrike" kern="0" cap="none" spc="0" normalizeH="0" baseline="0" noProof="0" dirty="0" err="1">
                  <a:ln>
                    <a:noFill/>
                  </a:ln>
                  <a:solidFill>
                    <a:srgbClr val="FFFF00"/>
                  </a:solidFill>
                  <a:effectLst/>
                  <a:uLnTx/>
                  <a:uFillTx/>
                  <a:latin typeface="Arial"/>
                  <a:cs typeface="Arial"/>
                </a:rPr>
                <a:t>vệ</a:t>
              </a:r>
              <a:r>
                <a:rPr kumimoji="0" lang="en-US" sz="2000" b="0" i="0" u="none" strike="noStrike" kern="0" cap="none" spc="0" normalizeH="0" baseline="0" noProof="0" dirty="0">
                  <a:ln>
                    <a:noFill/>
                  </a:ln>
                  <a:solidFill>
                    <a:srgbClr val="FFFF00"/>
                  </a:solidFill>
                  <a:effectLst/>
                  <a:uLnTx/>
                  <a:uFillTx/>
                  <a:latin typeface="Arial"/>
                  <a:cs typeface="Arial"/>
                </a:rPr>
                <a:t> </a:t>
              </a:r>
              <a:r>
                <a:rPr kumimoji="0" lang="en-US" sz="2000" b="0" i="0" u="none" strike="noStrike" kern="0" cap="none" spc="0" normalizeH="0" baseline="0" noProof="0" dirty="0" err="1">
                  <a:ln>
                    <a:noFill/>
                  </a:ln>
                  <a:solidFill>
                    <a:srgbClr val="FFFF00"/>
                  </a:solidFill>
                  <a:effectLst/>
                  <a:uLnTx/>
                  <a:uFillTx/>
                  <a:latin typeface="Arial"/>
                  <a:cs typeface="Arial"/>
                </a:rPr>
                <a:t>tinh</a:t>
              </a:r>
              <a:r>
                <a:rPr kumimoji="0" lang="en-US" sz="2000" b="0" i="0" u="none" strike="noStrike" kern="0" cap="none" spc="0" normalizeH="0" baseline="0" noProof="0" dirty="0">
                  <a:ln>
                    <a:noFill/>
                  </a:ln>
                  <a:solidFill>
                    <a:srgbClr val="FFFF00"/>
                  </a:solidFill>
                  <a:effectLst/>
                  <a:uLnTx/>
                  <a:uFillTx/>
                  <a:latin typeface="Arial"/>
                  <a:cs typeface="Arial"/>
                </a:rPr>
                <a:t> </a:t>
              </a:r>
              <a:r>
                <a:rPr kumimoji="0" lang="en-US" sz="2000" b="0" i="0" u="none" strike="noStrike" kern="0" cap="none" spc="0" normalizeH="0" baseline="0" noProof="0" dirty="0" err="1">
                  <a:ln>
                    <a:noFill/>
                  </a:ln>
                  <a:solidFill>
                    <a:srgbClr val="FFFF00"/>
                  </a:solidFill>
                  <a:effectLst/>
                  <a:uLnTx/>
                  <a:uFillTx/>
                  <a:latin typeface="Arial"/>
                  <a:cs typeface="Arial"/>
                </a:rPr>
                <a:t>nhân</a:t>
              </a:r>
              <a:r>
                <a:rPr kumimoji="0" lang="en-US" sz="2000" b="0" i="0" u="none" strike="noStrike" kern="0" cap="none" spc="0" normalizeH="0" baseline="0" noProof="0" dirty="0">
                  <a:ln>
                    <a:noFill/>
                  </a:ln>
                  <a:solidFill>
                    <a:srgbClr val="FFFF00"/>
                  </a:solidFill>
                  <a:effectLst/>
                  <a:uLnTx/>
                  <a:uFillTx/>
                  <a:latin typeface="Arial"/>
                  <a:cs typeface="Arial"/>
                </a:rPr>
                <a:t> </a:t>
              </a:r>
              <a:r>
                <a:rPr kumimoji="0" lang="en-US" sz="2000" b="0" i="0" u="none" strike="noStrike" kern="0" cap="none" spc="0" normalizeH="0" baseline="0" noProof="0" dirty="0" err="1">
                  <a:ln>
                    <a:noFill/>
                  </a:ln>
                  <a:solidFill>
                    <a:srgbClr val="FFFF00"/>
                  </a:solidFill>
                  <a:effectLst/>
                  <a:uLnTx/>
                  <a:uFillTx/>
                  <a:latin typeface="Arial"/>
                  <a:cs typeface="Arial"/>
                </a:rPr>
                <a:t>tạo</a:t>
              </a:r>
              <a:endParaRPr kumimoji="0" lang="vi-VN" sz="2000" b="0" i="0" u="none" strike="noStrike" kern="0" cap="none" spc="0" normalizeH="0" baseline="0" noProof="0" dirty="0">
                <a:ln>
                  <a:noFill/>
                </a:ln>
                <a:solidFill>
                  <a:srgbClr val="FFFF00"/>
                </a:solidFill>
                <a:effectLst/>
                <a:uLnTx/>
                <a:uFillTx/>
                <a:latin typeface="Arial"/>
                <a:cs typeface="Arial"/>
              </a:endParaRPr>
            </a:p>
          </p:txBody>
        </p:sp>
      </p:grpSp>
      <p:sp>
        <p:nvSpPr>
          <p:cNvPr id="10" name="AutoShape 9"/>
          <p:cNvSpPr>
            <a:spLocks noChangeArrowheads="1"/>
          </p:cNvSpPr>
          <p:nvPr/>
        </p:nvSpPr>
        <p:spPr bwMode="auto">
          <a:xfrm>
            <a:off x="6172200" y="731519"/>
            <a:ext cx="5569226" cy="5747657"/>
          </a:xfrm>
          <a:prstGeom prst="verticalScroll">
            <a:avLst>
              <a:gd name="adj" fmla="val 12500"/>
            </a:avLst>
          </a:prstGeom>
          <a:solidFill>
            <a:srgbClr val="CCFFFF"/>
          </a:solidFill>
          <a:ln w="9525">
            <a:solidFill>
              <a:srgbClr val="000000"/>
            </a:solidFill>
            <a:round/>
            <a:headEnd/>
            <a:tailEnd/>
          </a:ln>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Ảnh</a:t>
            </a:r>
            <a:r>
              <a:rPr kumimoji="0" lang="en-US" altLang="en-US"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chụp</a:t>
            </a:r>
            <a:r>
              <a:rPr kumimoji="0" lang="en-US" altLang="en-US"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các</a:t>
            </a:r>
            <a:endParaRPr kumimoji="0" lang="en-US" altLang="en-US"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tấm</a:t>
            </a:r>
            <a:r>
              <a:rPr kumimoji="0" lang="en-US" altLang="en-US"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pin </a:t>
            </a:r>
            <a:r>
              <a:rPr kumimoji="0" lang="en-US" altLang="en-US" sz="32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Mặt</a:t>
            </a:r>
            <a:r>
              <a:rPr kumimoji="0" lang="en-US" altLang="en-US"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Trời</a:t>
            </a:r>
            <a:r>
              <a:rPr kumimoji="0" lang="en-US" altLang="en-US"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en-US"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tàu</a:t>
            </a:r>
            <a:endParaRPr kumimoji="0" lang="en-US" altLang="en-US"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vũ</a:t>
            </a:r>
            <a:r>
              <a:rPr kumimoji="0" lang="en-US" altLang="en-US"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trụ</a:t>
            </a:r>
            <a:r>
              <a:rPr kumimoji="0" lang="en-US" altLang="en-US"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Năng</a:t>
            </a:r>
            <a:r>
              <a:rPr kumimoji="0" lang="en-US" altLang="en-US"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lượng</a:t>
            </a:r>
            <a:endParaRPr kumimoji="0" lang="en-US" altLang="en-US"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Mặt</a:t>
            </a:r>
            <a:r>
              <a:rPr kumimoji="0" lang="en-US" altLang="en-US"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Trời</a:t>
            </a:r>
            <a:endParaRPr kumimoji="0" lang="en-US" altLang="en-US"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en-US"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dùng</a:t>
            </a:r>
            <a:r>
              <a:rPr kumimoji="0" lang="en-US" altLang="en-US"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để</a:t>
            </a:r>
            <a:r>
              <a:rPr kumimoji="0" lang="en-US" altLang="en-US"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phát</a:t>
            </a:r>
            <a:r>
              <a:rPr kumimoji="0" lang="en-US" altLang="en-US"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điện</a:t>
            </a:r>
            <a:r>
              <a:rPr kumimoji="0" lang="en-US" altLang="en-US"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4814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Picture 001"/>
          <p:cNvPicPr>
            <a:picLocks noChangeAspect="1" noChangeArrowheads="1"/>
          </p:cNvPicPr>
          <p:nvPr/>
        </p:nvPicPr>
        <p:blipFill>
          <a:blip r:embed="rId3">
            <a:extLst>
              <a:ext uri="{28A0092B-C50C-407E-A947-70E740481C1C}">
                <a14:useLocalDpi xmlns:a14="http://schemas.microsoft.com/office/drawing/2010/main" val="0"/>
              </a:ext>
            </a:extLst>
          </a:blip>
          <a:srcRect l="24530" t="23515" r="9837" b="31612"/>
          <a:stretch>
            <a:fillRect/>
          </a:stretch>
        </p:blipFill>
        <p:spPr bwMode="auto">
          <a:xfrm>
            <a:off x="0" y="0"/>
            <a:ext cx="12192000" cy="4984750"/>
          </a:xfrm>
          <a:prstGeom prst="rect">
            <a:avLst/>
          </a:prstGeom>
          <a:noFill/>
          <a:ln w="2857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109571" name="Oval 3"/>
          <p:cNvSpPr>
            <a:spLocks noChangeArrowheads="1"/>
          </p:cNvSpPr>
          <p:nvPr/>
        </p:nvSpPr>
        <p:spPr bwMode="auto">
          <a:xfrm>
            <a:off x="2392363" y="4419600"/>
            <a:ext cx="304800" cy="304800"/>
          </a:xfrm>
          <a:prstGeom prst="ellipse">
            <a:avLst/>
          </a:prstGeom>
          <a:solidFill>
            <a:srgbClr val="66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sz="2000" b="1">
                <a:solidFill>
                  <a:srgbClr val="000000"/>
                </a:solidFill>
              </a:rPr>
              <a:t>3</a:t>
            </a:r>
          </a:p>
        </p:txBody>
      </p:sp>
      <p:sp>
        <p:nvSpPr>
          <p:cNvPr id="4100" name="Text Box 4"/>
          <p:cNvSpPr txBox="1">
            <a:spLocks noChangeArrowheads="1"/>
          </p:cNvSpPr>
          <p:nvPr/>
        </p:nvSpPr>
        <p:spPr bwMode="auto">
          <a:xfrm>
            <a:off x="2057400" y="5791200"/>
            <a:ext cx="8382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endParaRPr lang="en-US" sz="3200" b="1">
              <a:solidFill>
                <a:srgbClr val="000000"/>
              </a:solidFill>
            </a:endParaRPr>
          </a:p>
        </p:txBody>
      </p:sp>
      <p:graphicFrame>
        <p:nvGraphicFramePr>
          <p:cNvPr id="109573" name="Group 5"/>
          <p:cNvGraphicFramePr>
            <a:graphicFrameLocks noGrp="1"/>
          </p:cNvGraphicFramePr>
          <p:nvPr>
            <p:extLst>
              <p:ext uri="{D42A27DB-BD31-4B8C-83A1-F6EECF244321}">
                <p14:modId xmlns:p14="http://schemas.microsoft.com/office/powerpoint/2010/main" val="4108921226"/>
              </p:ext>
            </p:extLst>
          </p:nvPr>
        </p:nvGraphicFramePr>
        <p:xfrm>
          <a:off x="1724025" y="5331853"/>
          <a:ext cx="8763000" cy="1153731"/>
        </p:xfrm>
        <a:graphic>
          <a:graphicData uri="http://schemas.openxmlformats.org/drawingml/2006/table">
            <a:tbl>
              <a:tblPr/>
              <a:tblGrid>
                <a:gridCol w="3989388">
                  <a:extLst>
                    <a:ext uri="{9D8B030D-6E8A-4147-A177-3AD203B41FA5}">
                      <a16:colId xmlns:a16="http://schemas.microsoft.com/office/drawing/2014/main" val="20000"/>
                    </a:ext>
                  </a:extLst>
                </a:gridCol>
                <a:gridCol w="4773612">
                  <a:extLst>
                    <a:ext uri="{9D8B030D-6E8A-4147-A177-3AD203B41FA5}">
                      <a16:colId xmlns:a16="http://schemas.microsoft.com/office/drawing/2014/main" val="20001"/>
                    </a:ext>
                  </a:extLst>
                </a:gridCol>
              </a:tblGrid>
              <a:tr h="2916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00FF"/>
                          </a:solidFill>
                          <a:effectLst/>
                          <a:latin typeface="Arial" charset="0"/>
                        </a:rPr>
                        <a:t>Hoạt</a:t>
                      </a:r>
                      <a:r>
                        <a:rPr kumimoji="0" lang="en-US" sz="2800" b="1" i="0" u="none" strike="noStrike" cap="none" normalizeH="0" baseline="0" dirty="0" smtClean="0">
                          <a:ln>
                            <a:noFill/>
                          </a:ln>
                          <a:solidFill>
                            <a:srgbClr val="0000FF"/>
                          </a:solidFill>
                          <a:effectLst/>
                          <a:latin typeface="Arial" charset="0"/>
                        </a:rPr>
                        <a:t> </a:t>
                      </a:r>
                      <a:r>
                        <a:rPr kumimoji="0" lang="en-US" sz="2800" b="1" i="0" u="none" strike="noStrike" cap="none" normalizeH="0" baseline="0" dirty="0" err="1" smtClean="0">
                          <a:ln>
                            <a:noFill/>
                          </a:ln>
                          <a:solidFill>
                            <a:srgbClr val="0000FF"/>
                          </a:solidFill>
                          <a:effectLst/>
                          <a:latin typeface="Arial" charset="0"/>
                        </a:rPr>
                        <a:t>động</a:t>
                      </a:r>
                      <a:endParaRPr kumimoji="0" lang="en-US" sz="2800" b="1" i="0" u="none" strike="noStrike" cap="none" normalizeH="0" baseline="0" dirty="0" smtClean="0">
                        <a:ln>
                          <a:noFill/>
                        </a:ln>
                        <a:solidFill>
                          <a:srgbClr val="0000FF"/>
                        </a:solidFill>
                        <a:effectLst/>
                        <a:latin typeface="Arial" charset="0"/>
                      </a:endParaRPr>
                    </a:p>
                  </a:txBody>
                  <a:tcPr marT="45682" marB="456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rPr>
                        <a:t>Nguồn năng lượng</a:t>
                      </a:r>
                    </a:p>
                  </a:txBody>
                  <a:tcPr marT="45682" marB="456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5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82" marB="456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682" marB="456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9584" name="Text Box 16"/>
          <p:cNvSpPr txBox="1">
            <a:spLocks noChangeArrowheads="1"/>
          </p:cNvSpPr>
          <p:nvPr/>
        </p:nvSpPr>
        <p:spPr bwMode="auto">
          <a:xfrm>
            <a:off x="1753251" y="5972969"/>
            <a:ext cx="396240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dirty="0" err="1">
                <a:solidFill>
                  <a:srgbClr val="000000"/>
                </a:solidFill>
              </a:rPr>
              <a:t>Bác</a:t>
            </a:r>
            <a:r>
              <a:rPr lang="en-US" dirty="0">
                <a:solidFill>
                  <a:srgbClr val="000000"/>
                </a:solidFill>
              </a:rPr>
              <a:t> </a:t>
            </a:r>
            <a:r>
              <a:rPr lang="en-US" dirty="0" err="1">
                <a:solidFill>
                  <a:srgbClr val="000000"/>
                </a:solidFill>
              </a:rPr>
              <a:t>nông</a:t>
            </a:r>
            <a:r>
              <a:rPr lang="en-US" dirty="0">
                <a:solidFill>
                  <a:srgbClr val="000000"/>
                </a:solidFill>
              </a:rPr>
              <a:t> </a:t>
            </a:r>
            <a:r>
              <a:rPr lang="en-US" dirty="0" err="1">
                <a:solidFill>
                  <a:srgbClr val="000000"/>
                </a:solidFill>
              </a:rPr>
              <a:t>dân</a:t>
            </a:r>
            <a:r>
              <a:rPr lang="en-US" dirty="0">
                <a:solidFill>
                  <a:srgbClr val="000000"/>
                </a:solidFill>
              </a:rPr>
              <a:t> </a:t>
            </a:r>
            <a:r>
              <a:rPr lang="en-US" dirty="0" err="1">
                <a:solidFill>
                  <a:srgbClr val="000000"/>
                </a:solidFill>
              </a:rPr>
              <a:t>gánh</a:t>
            </a:r>
            <a:r>
              <a:rPr lang="en-US" dirty="0">
                <a:solidFill>
                  <a:srgbClr val="000000"/>
                </a:solidFill>
              </a:rPr>
              <a:t> </a:t>
            </a:r>
            <a:r>
              <a:rPr lang="en-US" dirty="0" err="1">
                <a:solidFill>
                  <a:srgbClr val="000000"/>
                </a:solidFill>
              </a:rPr>
              <a:t>thóc</a:t>
            </a:r>
            <a:r>
              <a:rPr lang="en-US" dirty="0">
                <a:solidFill>
                  <a:srgbClr val="000000"/>
                </a:solidFill>
              </a:rPr>
              <a:t>.</a:t>
            </a:r>
          </a:p>
        </p:txBody>
      </p:sp>
      <p:sp>
        <p:nvSpPr>
          <p:cNvPr id="109585" name="Text Box 17"/>
          <p:cNvSpPr txBox="1">
            <a:spLocks noChangeArrowheads="1"/>
          </p:cNvSpPr>
          <p:nvPr/>
        </p:nvSpPr>
        <p:spPr bwMode="auto">
          <a:xfrm>
            <a:off x="5770452" y="6053730"/>
            <a:ext cx="472440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dirty="0" err="1">
                <a:solidFill>
                  <a:srgbClr val="000000"/>
                </a:solidFill>
              </a:rPr>
              <a:t>Thức</a:t>
            </a:r>
            <a:r>
              <a:rPr lang="en-US" dirty="0">
                <a:solidFill>
                  <a:srgbClr val="000000"/>
                </a:solidFill>
              </a:rPr>
              <a:t> </a:t>
            </a:r>
            <a:r>
              <a:rPr lang="en-US" dirty="0" err="1">
                <a:solidFill>
                  <a:srgbClr val="000000"/>
                </a:solidFill>
              </a:rPr>
              <a:t>ăn</a:t>
            </a:r>
            <a:r>
              <a:rPr lang="en-US" dirty="0">
                <a:solidFill>
                  <a:srgbClr val="000000"/>
                </a:solidFill>
              </a:rPr>
              <a:t>, </a:t>
            </a:r>
            <a:r>
              <a:rPr lang="en-US" dirty="0" err="1">
                <a:solidFill>
                  <a:srgbClr val="000000"/>
                </a:solidFill>
              </a:rPr>
              <a:t>nước</a:t>
            </a:r>
            <a:r>
              <a:rPr lang="en-US" dirty="0">
                <a:solidFill>
                  <a:srgbClr val="000000"/>
                </a:solidFill>
              </a:rPr>
              <a:t> </a:t>
            </a:r>
            <a:r>
              <a:rPr lang="en-US" dirty="0" err="1">
                <a:solidFill>
                  <a:srgbClr val="000000"/>
                </a:solidFill>
              </a:rPr>
              <a:t>uống</a:t>
            </a:r>
            <a:r>
              <a:rPr lang="en-US" dirty="0">
                <a:solidFill>
                  <a:srgbClr val="000000"/>
                </a:solidFill>
              </a:rPr>
              <a:t>, </a:t>
            </a:r>
            <a:r>
              <a:rPr lang="en-US" dirty="0" err="1">
                <a:solidFill>
                  <a:srgbClr val="000000"/>
                </a:solidFill>
              </a:rPr>
              <a:t>không</a:t>
            </a:r>
            <a:r>
              <a:rPr lang="en-US" dirty="0">
                <a:solidFill>
                  <a:srgbClr val="000000"/>
                </a:solidFill>
              </a:rPr>
              <a:t> </a:t>
            </a:r>
            <a:r>
              <a:rPr lang="en-US" dirty="0" err="1">
                <a:solidFill>
                  <a:srgbClr val="000000"/>
                </a:solidFill>
              </a:rPr>
              <a:t>khí</a:t>
            </a:r>
            <a:endParaRPr lang="en-US" dirty="0">
              <a:solidFill>
                <a:srgbClr val="000000"/>
              </a:solidFill>
            </a:endParaRPr>
          </a:p>
        </p:txBody>
      </p:sp>
      <p:sp>
        <p:nvSpPr>
          <p:cNvPr id="109586" name="Text Box 18"/>
          <p:cNvSpPr txBox="1">
            <a:spLocks noChangeArrowheads="1"/>
          </p:cNvSpPr>
          <p:nvPr/>
        </p:nvSpPr>
        <p:spPr bwMode="auto">
          <a:xfrm>
            <a:off x="1845437" y="5972969"/>
            <a:ext cx="388620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dirty="0">
                <a:solidFill>
                  <a:srgbClr val="000000"/>
                </a:solidFill>
              </a:rPr>
              <a:t>     </a:t>
            </a:r>
            <a:r>
              <a:rPr lang="en-US" dirty="0" err="1">
                <a:solidFill>
                  <a:srgbClr val="000000"/>
                </a:solidFill>
              </a:rPr>
              <a:t>Chim</a:t>
            </a:r>
            <a:r>
              <a:rPr lang="en-US" dirty="0">
                <a:solidFill>
                  <a:srgbClr val="000000"/>
                </a:solidFill>
              </a:rPr>
              <a:t> </a:t>
            </a:r>
            <a:r>
              <a:rPr lang="en-US" dirty="0" err="1">
                <a:solidFill>
                  <a:srgbClr val="000000"/>
                </a:solidFill>
              </a:rPr>
              <a:t>đang</a:t>
            </a:r>
            <a:r>
              <a:rPr lang="en-US" dirty="0">
                <a:solidFill>
                  <a:srgbClr val="000000"/>
                </a:solidFill>
              </a:rPr>
              <a:t> bay.</a:t>
            </a:r>
          </a:p>
        </p:txBody>
      </p:sp>
      <p:sp>
        <p:nvSpPr>
          <p:cNvPr id="109587" name="Text Box 19"/>
          <p:cNvSpPr txBox="1">
            <a:spLocks noChangeArrowheads="1"/>
          </p:cNvSpPr>
          <p:nvPr/>
        </p:nvSpPr>
        <p:spPr bwMode="auto">
          <a:xfrm>
            <a:off x="6260719" y="6079846"/>
            <a:ext cx="1355725"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solidFill>
                  <a:srgbClr val="000000"/>
                </a:solidFill>
              </a:rPr>
              <a:t>Thức ăn</a:t>
            </a:r>
          </a:p>
        </p:txBody>
      </p:sp>
      <p:sp>
        <p:nvSpPr>
          <p:cNvPr id="109588" name="Text Box 20"/>
          <p:cNvSpPr txBox="1">
            <a:spLocks noChangeArrowheads="1"/>
          </p:cNvSpPr>
          <p:nvPr/>
        </p:nvSpPr>
        <p:spPr bwMode="auto">
          <a:xfrm>
            <a:off x="1900238" y="5944632"/>
            <a:ext cx="396240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dirty="0" err="1">
                <a:solidFill>
                  <a:srgbClr val="000000"/>
                </a:solidFill>
              </a:rPr>
              <a:t>Máy</a:t>
            </a:r>
            <a:r>
              <a:rPr lang="en-US" dirty="0">
                <a:solidFill>
                  <a:srgbClr val="000000"/>
                </a:solidFill>
              </a:rPr>
              <a:t> </a:t>
            </a:r>
            <a:r>
              <a:rPr lang="en-US" dirty="0" err="1">
                <a:solidFill>
                  <a:srgbClr val="000000"/>
                </a:solidFill>
              </a:rPr>
              <a:t>cày</a:t>
            </a:r>
            <a:r>
              <a:rPr lang="en-US" dirty="0">
                <a:solidFill>
                  <a:srgbClr val="000000"/>
                </a:solidFill>
              </a:rPr>
              <a:t> </a:t>
            </a:r>
            <a:r>
              <a:rPr lang="en-US" dirty="0" err="1">
                <a:solidFill>
                  <a:srgbClr val="000000"/>
                </a:solidFill>
              </a:rPr>
              <a:t>đang</a:t>
            </a:r>
            <a:r>
              <a:rPr lang="en-US" dirty="0">
                <a:solidFill>
                  <a:srgbClr val="000000"/>
                </a:solidFill>
              </a:rPr>
              <a:t> </a:t>
            </a:r>
            <a:r>
              <a:rPr lang="en-US" dirty="0" err="1">
                <a:solidFill>
                  <a:srgbClr val="000000"/>
                </a:solidFill>
              </a:rPr>
              <a:t>làm</a:t>
            </a:r>
            <a:r>
              <a:rPr lang="en-US" dirty="0">
                <a:solidFill>
                  <a:srgbClr val="000000"/>
                </a:solidFill>
              </a:rPr>
              <a:t> </a:t>
            </a:r>
            <a:r>
              <a:rPr lang="en-US" dirty="0" err="1">
                <a:solidFill>
                  <a:srgbClr val="000000"/>
                </a:solidFill>
              </a:rPr>
              <a:t>đất</a:t>
            </a:r>
            <a:r>
              <a:rPr lang="en-US" dirty="0">
                <a:solidFill>
                  <a:srgbClr val="000000"/>
                </a:solidFill>
              </a:rPr>
              <a:t>.</a:t>
            </a:r>
          </a:p>
        </p:txBody>
      </p:sp>
      <p:sp>
        <p:nvSpPr>
          <p:cNvPr id="109589" name="Text Box 21"/>
          <p:cNvSpPr txBox="1">
            <a:spLocks noChangeArrowheads="1"/>
          </p:cNvSpPr>
          <p:nvPr/>
        </p:nvSpPr>
        <p:spPr bwMode="auto">
          <a:xfrm>
            <a:off x="6508368" y="6079846"/>
            <a:ext cx="860425"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dirty="0" err="1">
                <a:solidFill>
                  <a:srgbClr val="000000"/>
                </a:solidFill>
              </a:rPr>
              <a:t>Dầu</a:t>
            </a:r>
            <a:endParaRPr lang="en-US" dirty="0">
              <a:solidFill>
                <a:srgbClr val="000000"/>
              </a:solidFill>
            </a:endParaRPr>
          </a:p>
        </p:txBody>
      </p:sp>
      <p:sp>
        <p:nvSpPr>
          <p:cNvPr id="109590" name="Text Box 22"/>
          <p:cNvSpPr txBox="1">
            <a:spLocks noChangeArrowheads="1"/>
          </p:cNvSpPr>
          <p:nvPr/>
        </p:nvSpPr>
        <p:spPr bwMode="auto">
          <a:xfrm>
            <a:off x="1905000" y="5985569"/>
            <a:ext cx="266700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dirty="0">
                <a:solidFill>
                  <a:srgbClr val="000000"/>
                </a:solidFill>
              </a:rPr>
              <a:t>  </a:t>
            </a:r>
            <a:r>
              <a:rPr lang="en-US" dirty="0" err="1">
                <a:solidFill>
                  <a:srgbClr val="000000"/>
                </a:solidFill>
              </a:rPr>
              <a:t>Xe</a:t>
            </a:r>
            <a:r>
              <a:rPr lang="en-US" dirty="0">
                <a:solidFill>
                  <a:srgbClr val="000000"/>
                </a:solidFill>
              </a:rPr>
              <a:t> </a:t>
            </a:r>
            <a:r>
              <a:rPr lang="en-US" dirty="0" err="1">
                <a:solidFill>
                  <a:srgbClr val="000000"/>
                </a:solidFill>
              </a:rPr>
              <a:t>máy</a:t>
            </a:r>
            <a:r>
              <a:rPr lang="en-US" dirty="0">
                <a:solidFill>
                  <a:srgbClr val="000000"/>
                </a:solidFill>
              </a:rPr>
              <a:t> </a:t>
            </a:r>
            <a:r>
              <a:rPr lang="en-US" dirty="0" err="1">
                <a:solidFill>
                  <a:srgbClr val="000000"/>
                </a:solidFill>
              </a:rPr>
              <a:t>chạy</a:t>
            </a:r>
            <a:r>
              <a:rPr lang="en-US" dirty="0">
                <a:solidFill>
                  <a:srgbClr val="000000"/>
                </a:solidFill>
              </a:rPr>
              <a:t>.  </a:t>
            </a:r>
          </a:p>
        </p:txBody>
      </p:sp>
      <p:sp>
        <p:nvSpPr>
          <p:cNvPr id="109591" name="Text Box 23"/>
          <p:cNvSpPr txBox="1">
            <a:spLocks noChangeArrowheads="1"/>
          </p:cNvSpPr>
          <p:nvPr/>
        </p:nvSpPr>
        <p:spPr bwMode="auto">
          <a:xfrm>
            <a:off x="6226175" y="6013291"/>
            <a:ext cx="1362075"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dirty="0" err="1">
                <a:solidFill>
                  <a:srgbClr val="000000"/>
                </a:solidFill>
              </a:rPr>
              <a:t>Xăng</a:t>
            </a:r>
            <a:endParaRPr lang="en-US" dirty="0">
              <a:solidFill>
                <a:srgbClr val="000000"/>
              </a:solidFill>
            </a:endParaRPr>
          </a:p>
        </p:txBody>
      </p:sp>
    </p:spTree>
    <p:extLst>
      <p:ext uri="{BB962C8B-B14F-4D97-AF65-F5344CB8AC3E}">
        <p14:creationId xmlns:p14="http://schemas.microsoft.com/office/powerpoint/2010/main" val="4010879488"/>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109570"/>
                                        </p:tgtEl>
                                        <p:attrNameLst>
                                          <p:attrName>style.visibility</p:attrName>
                                        </p:attrNameLst>
                                      </p:cBhvr>
                                      <p:to>
                                        <p:strVal val="visible"/>
                                      </p:to>
                                    </p:set>
                                    <p:animEffect transition="in" filter="wedge">
                                      <p:cBhvr>
                                        <p:cTn id="7" dur="500"/>
                                        <p:tgtEl>
                                          <p:spTgt spid="109570"/>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109571"/>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ntr" presetSubtype="0" fill="hold" nodeType="afterEffect">
                                  <p:stCondLst>
                                    <p:cond delay="0"/>
                                  </p:stCondLst>
                                  <p:iterate type="lt">
                                    <p:tmAbs val="75"/>
                                  </p:iterate>
                                  <p:childTnLst>
                                    <p:set>
                                      <p:cBhvr>
                                        <p:cTn id="13" dur="1" fill="hold">
                                          <p:stCondLst>
                                            <p:cond delay="74"/>
                                          </p:stCondLst>
                                        </p:cTn>
                                        <p:tgtEl>
                                          <p:spTgt spid="10957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109584"/>
                                        </p:tgtEl>
                                        <p:attrNameLst>
                                          <p:attrName>style.visibility</p:attrName>
                                        </p:attrNameLst>
                                      </p:cBhvr>
                                      <p:to>
                                        <p:strVal val="visible"/>
                                      </p:to>
                                    </p:set>
                                    <p:animEffect transition="in" filter="wheel(4)">
                                      <p:cBhvr>
                                        <p:cTn id="18" dur="500"/>
                                        <p:tgtEl>
                                          <p:spTgt spid="10958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109585"/>
                                        </p:tgtEl>
                                        <p:attrNameLst>
                                          <p:attrName>style.visibility</p:attrName>
                                        </p:attrNameLst>
                                      </p:cBhvr>
                                      <p:to>
                                        <p:strVal val="visible"/>
                                      </p:to>
                                    </p:set>
                                    <p:animEffect transition="in" filter="wedge">
                                      <p:cBhvr>
                                        <p:cTn id="23" dur="500"/>
                                        <p:tgtEl>
                                          <p:spTgt spid="10958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1" presetClass="exit" presetSubtype="0" fill="hold" grpId="1" nodeType="clickEffect">
                                  <p:stCondLst>
                                    <p:cond delay="0"/>
                                  </p:stCondLst>
                                  <p:childTnLst>
                                    <p:anim calcmode="discrete" valueType="str">
                                      <p:cBhvr>
                                        <p:cTn id="27" dur="1000"/>
                                        <p:tgtEl>
                                          <p:spTgt spid="109584"/>
                                        </p:tgtEl>
                                        <p:attrNameLst>
                                          <p:attrName>style.visibility</p:attrName>
                                        </p:attrNameLst>
                                      </p:cBhvr>
                                      <p:tavLst>
                                        <p:tav tm="0">
                                          <p:val>
                                            <p:strVal val="hidden"/>
                                          </p:val>
                                        </p:tav>
                                        <p:tav tm="50000">
                                          <p:val>
                                            <p:strVal val="visible"/>
                                          </p:val>
                                        </p:tav>
                                      </p:tavLst>
                                    </p:anim>
                                    <p:set>
                                      <p:cBhvr>
                                        <p:cTn id="28" dur="1" fill="hold">
                                          <p:stCondLst>
                                            <p:cond delay="999"/>
                                          </p:stCondLst>
                                        </p:cTn>
                                        <p:tgtEl>
                                          <p:spTgt spid="109584"/>
                                        </p:tgtEl>
                                        <p:attrNameLst>
                                          <p:attrName>style.visibility</p:attrName>
                                        </p:attrNameLst>
                                      </p:cBhvr>
                                      <p:to>
                                        <p:strVal val="hidden"/>
                                      </p:to>
                                    </p:set>
                                  </p:childTnLst>
                                </p:cTn>
                              </p:par>
                              <p:par>
                                <p:cTn id="29" presetID="11" presetClass="exit" presetSubtype="0" fill="hold" grpId="1" nodeType="withEffect">
                                  <p:stCondLst>
                                    <p:cond delay="0"/>
                                  </p:stCondLst>
                                  <p:childTnLst>
                                    <p:anim calcmode="discrete" valueType="str">
                                      <p:cBhvr>
                                        <p:cTn id="30" dur="1000"/>
                                        <p:tgtEl>
                                          <p:spTgt spid="109585"/>
                                        </p:tgtEl>
                                        <p:attrNameLst>
                                          <p:attrName>style.visibility</p:attrName>
                                        </p:attrNameLst>
                                      </p:cBhvr>
                                      <p:tavLst>
                                        <p:tav tm="0">
                                          <p:val>
                                            <p:strVal val="hidden"/>
                                          </p:val>
                                        </p:tav>
                                        <p:tav tm="50000">
                                          <p:val>
                                            <p:strVal val="visible"/>
                                          </p:val>
                                        </p:tav>
                                      </p:tavLst>
                                    </p:anim>
                                    <p:set>
                                      <p:cBhvr>
                                        <p:cTn id="31" dur="1" fill="hold">
                                          <p:stCondLst>
                                            <p:cond delay="999"/>
                                          </p:stCondLst>
                                        </p:cTn>
                                        <p:tgtEl>
                                          <p:spTgt spid="109585"/>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09586"/>
                                        </p:tgtEl>
                                        <p:attrNameLst>
                                          <p:attrName>style.visibility</p:attrName>
                                        </p:attrNameLst>
                                      </p:cBhvr>
                                      <p:to>
                                        <p:strVal val="visible"/>
                                      </p:to>
                                    </p:set>
                                    <p:animEffect transition="in" filter="box(in)">
                                      <p:cBhvr>
                                        <p:cTn id="36" dur="500"/>
                                        <p:tgtEl>
                                          <p:spTgt spid="10958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iterate type="lt">
                                    <p:tmAbs val="75"/>
                                  </p:iterate>
                                  <p:childTnLst>
                                    <p:set>
                                      <p:cBhvr>
                                        <p:cTn id="40" dur="1" fill="hold">
                                          <p:stCondLst>
                                            <p:cond delay="74"/>
                                          </p:stCondLst>
                                        </p:cTn>
                                        <p:tgtEl>
                                          <p:spTgt spid="10958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xit" presetSubtype="10" fill="hold" grpId="1" nodeType="clickEffect">
                                  <p:stCondLst>
                                    <p:cond delay="0"/>
                                  </p:stCondLst>
                                  <p:childTnLst>
                                    <p:animEffect transition="out" filter="checkerboard(across)">
                                      <p:cBhvr>
                                        <p:cTn id="44" dur="500"/>
                                        <p:tgtEl>
                                          <p:spTgt spid="109586"/>
                                        </p:tgtEl>
                                      </p:cBhvr>
                                    </p:animEffect>
                                    <p:set>
                                      <p:cBhvr>
                                        <p:cTn id="45" dur="1" fill="hold">
                                          <p:stCondLst>
                                            <p:cond delay="499"/>
                                          </p:stCondLst>
                                        </p:cTn>
                                        <p:tgtEl>
                                          <p:spTgt spid="109586"/>
                                        </p:tgtEl>
                                        <p:attrNameLst>
                                          <p:attrName>style.visibility</p:attrName>
                                        </p:attrNameLst>
                                      </p:cBhvr>
                                      <p:to>
                                        <p:strVal val="hidden"/>
                                      </p:to>
                                    </p:set>
                                  </p:childTnLst>
                                </p:cTn>
                              </p:par>
                              <p:par>
                                <p:cTn id="46" presetID="5" presetClass="exit" presetSubtype="10" fill="hold" grpId="1" nodeType="withEffect">
                                  <p:stCondLst>
                                    <p:cond delay="0"/>
                                  </p:stCondLst>
                                  <p:iterate type="lt">
                                    <p:tmPct val="0"/>
                                  </p:iterate>
                                  <p:childTnLst>
                                    <p:animEffect transition="out" filter="checkerboard(across)">
                                      <p:cBhvr>
                                        <p:cTn id="47" dur="500"/>
                                        <p:tgtEl>
                                          <p:spTgt spid="109587"/>
                                        </p:tgtEl>
                                      </p:cBhvr>
                                    </p:animEffect>
                                    <p:set>
                                      <p:cBhvr>
                                        <p:cTn id="48" dur="1" fill="hold">
                                          <p:stCondLst>
                                            <p:cond delay="499"/>
                                          </p:stCondLst>
                                        </p:cTn>
                                        <p:tgtEl>
                                          <p:spTgt spid="109587"/>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109588"/>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09589"/>
                                        </p:tgtEl>
                                        <p:attrNameLst>
                                          <p:attrName>style.visibility</p:attrName>
                                        </p:attrNameLst>
                                      </p:cBhvr>
                                      <p:to>
                                        <p:strVal val="visible"/>
                                      </p:to>
                                    </p:set>
                                    <p:anim calcmode="lin" valueType="num">
                                      <p:cBhvr additive="base">
                                        <p:cTn id="57" dur="500" fill="hold"/>
                                        <p:tgtEl>
                                          <p:spTgt spid="109589"/>
                                        </p:tgtEl>
                                        <p:attrNameLst>
                                          <p:attrName>ppt_x</p:attrName>
                                        </p:attrNameLst>
                                      </p:cBhvr>
                                      <p:tavLst>
                                        <p:tav tm="0">
                                          <p:val>
                                            <p:strVal val="#ppt_x"/>
                                          </p:val>
                                        </p:tav>
                                        <p:tav tm="100000">
                                          <p:val>
                                            <p:strVal val="#ppt_x"/>
                                          </p:val>
                                        </p:tav>
                                      </p:tavLst>
                                    </p:anim>
                                    <p:anim calcmode="lin" valueType="num">
                                      <p:cBhvr additive="base">
                                        <p:cTn id="58" dur="500" fill="hold"/>
                                        <p:tgtEl>
                                          <p:spTgt spid="109589"/>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xit" presetSubtype="4" fill="hold" grpId="1" nodeType="clickEffect">
                                  <p:stCondLst>
                                    <p:cond delay="0"/>
                                  </p:stCondLst>
                                  <p:childTnLst>
                                    <p:anim calcmode="lin" valueType="num">
                                      <p:cBhvr additive="base">
                                        <p:cTn id="62" dur="500"/>
                                        <p:tgtEl>
                                          <p:spTgt spid="109588"/>
                                        </p:tgtEl>
                                        <p:attrNameLst>
                                          <p:attrName>ppt_x</p:attrName>
                                        </p:attrNameLst>
                                      </p:cBhvr>
                                      <p:tavLst>
                                        <p:tav tm="0">
                                          <p:val>
                                            <p:strVal val="ppt_x"/>
                                          </p:val>
                                        </p:tav>
                                        <p:tav tm="100000">
                                          <p:val>
                                            <p:strVal val="ppt_x"/>
                                          </p:val>
                                        </p:tav>
                                      </p:tavLst>
                                    </p:anim>
                                    <p:anim calcmode="lin" valueType="num">
                                      <p:cBhvr additive="base">
                                        <p:cTn id="63" dur="500"/>
                                        <p:tgtEl>
                                          <p:spTgt spid="109588"/>
                                        </p:tgtEl>
                                        <p:attrNameLst>
                                          <p:attrName>ppt_y</p:attrName>
                                        </p:attrNameLst>
                                      </p:cBhvr>
                                      <p:tavLst>
                                        <p:tav tm="0">
                                          <p:val>
                                            <p:strVal val="ppt_y"/>
                                          </p:val>
                                        </p:tav>
                                        <p:tav tm="100000">
                                          <p:val>
                                            <p:strVal val="1+ppt_h/2"/>
                                          </p:val>
                                        </p:tav>
                                      </p:tavLst>
                                    </p:anim>
                                    <p:set>
                                      <p:cBhvr>
                                        <p:cTn id="64" dur="1" fill="hold">
                                          <p:stCondLst>
                                            <p:cond delay="499"/>
                                          </p:stCondLst>
                                        </p:cTn>
                                        <p:tgtEl>
                                          <p:spTgt spid="109588"/>
                                        </p:tgtEl>
                                        <p:attrNameLst>
                                          <p:attrName>style.visibility</p:attrName>
                                        </p:attrNameLst>
                                      </p:cBhvr>
                                      <p:to>
                                        <p:strVal val="hidden"/>
                                      </p:to>
                                    </p:set>
                                  </p:childTnLst>
                                </p:cTn>
                              </p:par>
                              <p:par>
                                <p:cTn id="65" presetID="2" presetClass="exit" presetSubtype="4" fill="hold" grpId="1" nodeType="withEffect">
                                  <p:stCondLst>
                                    <p:cond delay="0"/>
                                  </p:stCondLst>
                                  <p:childTnLst>
                                    <p:anim calcmode="lin" valueType="num">
                                      <p:cBhvr additive="base">
                                        <p:cTn id="66" dur="500"/>
                                        <p:tgtEl>
                                          <p:spTgt spid="109589"/>
                                        </p:tgtEl>
                                        <p:attrNameLst>
                                          <p:attrName>ppt_x</p:attrName>
                                        </p:attrNameLst>
                                      </p:cBhvr>
                                      <p:tavLst>
                                        <p:tav tm="0">
                                          <p:val>
                                            <p:strVal val="ppt_x"/>
                                          </p:val>
                                        </p:tav>
                                        <p:tav tm="100000">
                                          <p:val>
                                            <p:strVal val="ppt_x"/>
                                          </p:val>
                                        </p:tav>
                                      </p:tavLst>
                                    </p:anim>
                                    <p:anim calcmode="lin" valueType="num">
                                      <p:cBhvr additive="base">
                                        <p:cTn id="67" dur="500"/>
                                        <p:tgtEl>
                                          <p:spTgt spid="109589"/>
                                        </p:tgtEl>
                                        <p:attrNameLst>
                                          <p:attrName>ppt_y</p:attrName>
                                        </p:attrNameLst>
                                      </p:cBhvr>
                                      <p:tavLst>
                                        <p:tav tm="0">
                                          <p:val>
                                            <p:strVal val="ppt_y"/>
                                          </p:val>
                                        </p:tav>
                                        <p:tav tm="100000">
                                          <p:val>
                                            <p:strVal val="1+ppt_h/2"/>
                                          </p:val>
                                        </p:tav>
                                      </p:tavLst>
                                    </p:anim>
                                    <p:set>
                                      <p:cBhvr>
                                        <p:cTn id="68" dur="1" fill="hold">
                                          <p:stCondLst>
                                            <p:cond delay="499"/>
                                          </p:stCondLst>
                                        </p:cTn>
                                        <p:tgtEl>
                                          <p:spTgt spid="109589"/>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1" presetClass="entr" presetSubtype="4" fill="hold" grpId="0" nodeType="clickEffect">
                                  <p:stCondLst>
                                    <p:cond delay="0"/>
                                  </p:stCondLst>
                                  <p:childTnLst>
                                    <p:set>
                                      <p:cBhvr>
                                        <p:cTn id="72" dur="1" fill="hold">
                                          <p:stCondLst>
                                            <p:cond delay="0"/>
                                          </p:stCondLst>
                                        </p:cTn>
                                        <p:tgtEl>
                                          <p:spTgt spid="109590"/>
                                        </p:tgtEl>
                                        <p:attrNameLst>
                                          <p:attrName>style.visibility</p:attrName>
                                        </p:attrNameLst>
                                      </p:cBhvr>
                                      <p:to>
                                        <p:strVal val="visible"/>
                                      </p:to>
                                    </p:set>
                                    <p:animEffect transition="in" filter="wheel(4)">
                                      <p:cBhvr>
                                        <p:cTn id="73" dur="500"/>
                                        <p:tgtEl>
                                          <p:spTgt spid="10959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109591"/>
                                        </p:tgtEl>
                                        <p:attrNameLst>
                                          <p:attrName>style.visibility</p:attrName>
                                        </p:attrNameLst>
                                      </p:cBhvr>
                                      <p:to>
                                        <p:strVal val="visible"/>
                                      </p:to>
                                    </p:set>
                                    <p:animEffect transition="in" filter="checkerboard(across)">
                                      <p:cBhvr>
                                        <p:cTn id="78" dur="500"/>
                                        <p:tgtEl>
                                          <p:spTgt spid="109591"/>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5" presetClass="exit" presetSubtype="10" fill="hold" grpId="1" nodeType="clickEffect">
                                  <p:stCondLst>
                                    <p:cond delay="0"/>
                                  </p:stCondLst>
                                  <p:childTnLst>
                                    <p:animEffect transition="out" filter="checkerboard(across)">
                                      <p:cBhvr>
                                        <p:cTn id="82" dur="500"/>
                                        <p:tgtEl>
                                          <p:spTgt spid="109590"/>
                                        </p:tgtEl>
                                      </p:cBhvr>
                                    </p:animEffect>
                                    <p:set>
                                      <p:cBhvr>
                                        <p:cTn id="83" dur="1" fill="hold">
                                          <p:stCondLst>
                                            <p:cond delay="499"/>
                                          </p:stCondLst>
                                        </p:cTn>
                                        <p:tgtEl>
                                          <p:spTgt spid="109590"/>
                                        </p:tgtEl>
                                        <p:attrNameLst>
                                          <p:attrName>style.visibility</p:attrName>
                                        </p:attrNameLst>
                                      </p:cBhvr>
                                      <p:to>
                                        <p:strVal val="hidden"/>
                                      </p:to>
                                    </p:set>
                                  </p:childTnLst>
                                </p:cTn>
                              </p:par>
                              <p:par>
                                <p:cTn id="84" presetID="5" presetClass="exit" presetSubtype="10" fill="hold" grpId="1" nodeType="withEffect">
                                  <p:stCondLst>
                                    <p:cond delay="0"/>
                                  </p:stCondLst>
                                  <p:childTnLst>
                                    <p:animEffect transition="out" filter="checkerboard(across)">
                                      <p:cBhvr>
                                        <p:cTn id="85" dur="500"/>
                                        <p:tgtEl>
                                          <p:spTgt spid="109591"/>
                                        </p:tgtEl>
                                      </p:cBhvr>
                                    </p:animEffect>
                                    <p:set>
                                      <p:cBhvr>
                                        <p:cTn id="86" dur="1" fill="hold">
                                          <p:stCondLst>
                                            <p:cond delay="499"/>
                                          </p:stCondLst>
                                        </p:cTn>
                                        <p:tgtEl>
                                          <p:spTgt spid="1095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animBg="1" autoUpdateAnimBg="0"/>
      <p:bldP spid="109584" grpId="0" autoUpdateAnimBg="0"/>
      <p:bldP spid="109584" grpId="1"/>
      <p:bldP spid="109585" grpId="0" autoUpdateAnimBg="0"/>
      <p:bldP spid="109585" grpId="1"/>
      <p:bldP spid="109586" grpId="0" autoUpdateAnimBg="0"/>
      <p:bldP spid="109586" grpId="1"/>
      <p:bldP spid="109587" grpId="0" autoUpdateAnimBg="0"/>
      <p:bldP spid="109587" grpId="1"/>
      <p:bldP spid="109588" grpId="0" autoUpdateAnimBg="0"/>
      <p:bldP spid="109588" grpId="1"/>
      <p:bldP spid="109589" grpId="0" autoUpdateAnimBg="0"/>
      <p:bldP spid="109589" grpId="1"/>
      <p:bldP spid="109590" grpId="0" autoUpdateAnimBg="0"/>
      <p:bldP spid="109590" grpId="1"/>
      <p:bldP spid="109591" grpId="0" autoUpdateAnimBg="0"/>
      <p:bldP spid="10959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4"/>
          <p:cNvPicPr>
            <a:picLocks noChangeAspect="1"/>
          </p:cNvPicPr>
          <p:nvPr/>
        </p:nvPicPr>
        <p:blipFill rotWithShape="1">
          <a:blip r:embed="rId4" cstate="print">
            <a:extLst>
              <a:ext uri="{28A0092B-C50C-407E-A947-70E740481C1C}">
                <a14:useLocalDpi xmlns:a14="http://schemas.microsoft.com/office/drawing/2010/main" val="0"/>
              </a:ext>
            </a:extLst>
          </a:blip>
          <a:srcRect l="34267" t="41719"/>
          <a:stretch/>
        </p:blipFill>
        <p:spPr>
          <a:xfrm>
            <a:off x="6864085" y="5306095"/>
            <a:ext cx="5245131" cy="1608799"/>
          </a:xfrm>
          <a:prstGeom prst="rect">
            <a:avLst/>
          </a:prstGeom>
        </p:spPr>
      </p:pic>
      <p:pic>
        <p:nvPicPr>
          <p:cNvPr id="6" name="5"/>
          <p:cNvPicPr>
            <a:picLocks noChangeAspect="1"/>
          </p:cNvPicPr>
          <p:nvPr/>
        </p:nvPicPr>
        <p:blipFill rotWithShape="1">
          <a:blip r:embed="rId5" cstate="print">
            <a:extLst>
              <a:ext uri="{28A0092B-C50C-407E-A947-70E740481C1C}">
                <a14:useLocalDpi xmlns:a14="http://schemas.microsoft.com/office/drawing/2010/main" val="0"/>
              </a:ext>
            </a:extLst>
          </a:blip>
          <a:srcRect r="80000" b="64444"/>
          <a:stretch/>
        </p:blipFill>
        <p:spPr>
          <a:xfrm>
            <a:off x="0" y="0"/>
            <a:ext cx="1506828" cy="1506828"/>
          </a:xfrm>
          <a:prstGeom prst="rect">
            <a:avLst/>
          </a:prstGeom>
        </p:spPr>
      </p:pic>
      <p:pic>
        <p:nvPicPr>
          <p:cNvPr id="13" name="12"/>
          <p:cNvPicPr>
            <a:picLocks noChangeAspect="1"/>
          </p:cNvPicPr>
          <p:nvPr/>
        </p:nvPicPr>
        <p:blipFill rotWithShape="1">
          <a:blip r:embed="rId6" cstate="print">
            <a:extLst>
              <a:ext uri="{28A0092B-C50C-407E-A947-70E740481C1C}">
                <a14:useLocalDpi xmlns:a14="http://schemas.microsoft.com/office/drawing/2010/main" val="0"/>
              </a:ext>
            </a:extLst>
          </a:blip>
          <a:srcRect l="67133" t="32474" r="14267" b="22252"/>
          <a:stretch/>
        </p:blipFill>
        <p:spPr>
          <a:xfrm>
            <a:off x="10948088" y="5617208"/>
            <a:ext cx="1312336" cy="1297686"/>
          </a:xfrm>
          <a:prstGeom prst="rect">
            <a:avLst/>
          </a:prstGeom>
        </p:spPr>
      </p:pic>
      <p:grpSp>
        <p:nvGrpSpPr>
          <p:cNvPr id="7" name="Group 16"/>
          <p:cNvGrpSpPr>
            <a:grpSpLocks/>
          </p:cNvGrpSpPr>
          <p:nvPr/>
        </p:nvGrpSpPr>
        <p:grpSpPr bwMode="auto">
          <a:xfrm>
            <a:off x="104503" y="0"/>
            <a:ext cx="5908713" cy="6858000"/>
            <a:chOff x="685800" y="685800"/>
            <a:chExt cx="7620000" cy="3739333"/>
          </a:xfrm>
        </p:grpSpPr>
        <p:pic>
          <p:nvPicPr>
            <p:cNvPr id="8" name="Picture 6" descr="untitl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685800"/>
              <a:ext cx="7620000" cy="373933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 name="Oval 8"/>
            <p:cNvSpPr/>
            <p:nvPr/>
          </p:nvSpPr>
          <p:spPr>
            <a:xfrm>
              <a:off x="4189845" y="3933604"/>
              <a:ext cx="666751" cy="380239"/>
            </a:xfrm>
            <a:prstGeom prst="ellipse">
              <a:avLst/>
            </a:prstGeom>
            <a:noFill/>
            <a:ln w="12700" cap="flat" cmpd="sng" algn="ctr">
              <a:solidFill>
                <a:srgbClr val="000000"/>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5</a:t>
              </a:r>
              <a:endParaRPr kumimoji="0" lang="vi-VN" sz="2400" b="0" i="0"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p:txBody>
        </p:sp>
      </p:grpSp>
      <p:sp>
        <p:nvSpPr>
          <p:cNvPr id="10" name="AutoShape 14"/>
          <p:cNvSpPr>
            <a:spLocks noChangeArrowheads="1"/>
          </p:cNvSpPr>
          <p:nvPr/>
        </p:nvSpPr>
        <p:spPr bwMode="auto">
          <a:xfrm>
            <a:off x="5908713" y="202406"/>
            <a:ext cx="6200503" cy="6453188"/>
          </a:xfrm>
          <a:prstGeom prst="verticalScroll">
            <a:avLst>
              <a:gd name="adj" fmla="val 12500"/>
            </a:avLst>
          </a:prstGeom>
          <a:solidFill>
            <a:srgbClr val="CCFFFF"/>
          </a:solidFill>
          <a:ln w="9525">
            <a:solidFill>
              <a:srgbClr val="800000"/>
            </a:solidFill>
            <a:round/>
            <a:headEnd/>
            <a:tailEnd/>
          </a:ln>
          <a:effectLst>
            <a:outerShdw dist="107763" dir="18900000" algn="ctr" rotWithShape="0">
              <a:srgbClr val="808080">
                <a:alpha val="50000"/>
              </a:srgbClr>
            </a:outerShdw>
          </a:effec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lang="en-US" sz="2800" b="1" kern="0" dirty="0" smtClean="0">
                <a:solidFill>
                  <a:srgbClr val="000000"/>
                </a:solidFill>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Ảnh</a:t>
            </a:r>
            <a:r>
              <a:rPr kumimoji="0" lang="en-US" sz="28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chụp</a:t>
            </a:r>
            <a:r>
              <a:rPr kumimoji="0" lang="en-US" sz="28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cánh</a:t>
            </a:r>
            <a:r>
              <a:rPr kumimoji="0" lang="en-US" sz="28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đồng</a:t>
            </a:r>
            <a:r>
              <a:rPr kumimoji="0" lang="en-US" sz="28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lang="en-US" sz="2800" b="1" kern="0" dirty="0">
                <a:solidFill>
                  <a:srgbClr val="000000"/>
                </a:solidFill>
                <a:latin typeface="Times New Roman" panose="02020603050405020304" pitchFamily="18" charset="0"/>
                <a:cs typeface="Times New Roman" panose="02020603050405020304" pitchFamily="18" charset="0"/>
              </a:rPr>
              <a:t>m</a:t>
            </a:r>
            <a:r>
              <a:rPr kumimoji="0" lang="en-US" sz="28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uối</a:t>
            </a:r>
            <a:r>
              <a:rPr kumimoji="0" lang="en-US" sz="28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defTabSz="914400" eaLnBrk="0" fontAlgn="base" latinLnBrk="0" hangingPunct="0">
              <a:lnSpc>
                <a:spcPct val="100000"/>
              </a:lnSpc>
              <a:spcBef>
                <a:spcPct val="0"/>
              </a:spcBef>
              <a:spcAft>
                <a:spcPct val="0"/>
              </a:spcAft>
              <a:buClrTx/>
              <a:buSzTx/>
              <a:buFontTx/>
              <a:buNone/>
              <a:tabLst/>
              <a:defRPr/>
            </a:pPr>
            <a:r>
              <a:rPr lang="en-US" sz="2800" b="1" kern="0" dirty="0" smtClean="0">
                <a:solidFill>
                  <a:srgbClr val="000000"/>
                </a:solidFill>
                <a:latin typeface="Times New Roman" panose="02020603050405020304" pitchFamily="18" charset="0"/>
                <a:cs typeface="Times New Roman" panose="02020603050405020304" pitchFamily="18" charset="0"/>
              </a:rPr>
              <a:t>      +</a:t>
            </a:r>
            <a:r>
              <a:rPr lang="en-US" sz="2800" b="1" kern="0" dirty="0">
                <a:solidFill>
                  <a:srgbClr val="000000"/>
                </a:solidFill>
                <a:latin typeface="Times New Roman" panose="02020603050405020304" pitchFamily="18" charset="0"/>
                <a:cs typeface="Times New Roman" panose="02020603050405020304" pitchFamily="18" charset="0"/>
              </a:rPr>
              <a:t>N</a:t>
            </a:r>
            <a:r>
              <a:rPr kumimoji="0" lang="en-US" sz="28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ăng</a:t>
            </a:r>
            <a:r>
              <a:rPr kumimoji="0" lang="en-US" sz="28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lượng</a:t>
            </a:r>
            <a:r>
              <a:rPr kumimoji="0" lang="en-US" sz="28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Mặt</a:t>
            </a:r>
            <a:endParaRPr kumimoji="0" lang="en-US" sz="28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Trời</a:t>
            </a:r>
            <a:r>
              <a:rPr kumimoji="0" lang="en-US" sz="28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làm</a:t>
            </a:r>
            <a:r>
              <a:rPr kumimoji="0" lang="en-US" sz="28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nước</a:t>
            </a:r>
            <a:r>
              <a:rPr kumimoji="0" lang="en-US" sz="28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biển</a:t>
            </a:r>
            <a:r>
              <a:rPr kumimoji="0" lang="en-US" sz="28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bay </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hơi,con</a:t>
            </a:r>
            <a:r>
              <a:rPr kumimoji="0" lang="en-US" sz="28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người</a:t>
            </a:r>
            <a:endParaRPr kumimoji="0" lang="en-US" sz="28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thu</a:t>
            </a:r>
            <a:r>
              <a:rPr kumimoji="0" lang="en-US" sz="28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sz="28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muối</a:t>
            </a:r>
            <a:r>
              <a:rPr kumimoji="0" lang="en-US" sz="3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380157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3"/>
          <p:cNvGrpSpPr>
            <a:grpSpLocks/>
          </p:cNvGrpSpPr>
          <p:nvPr/>
        </p:nvGrpSpPr>
        <p:grpSpPr bwMode="auto">
          <a:xfrm>
            <a:off x="287383" y="3429000"/>
            <a:ext cx="5656217" cy="3200400"/>
            <a:chOff x="457200" y="3505200"/>
            <a:chExt cx="3886200" cy="2819400"/>
          </a:xfrm>
        </p:grpSpPr>
        <p:pic>
          <p:nvPicPr>
            <p:cNvPr id="27666" name="Picture 18" descr="Solar_Energy_Water_Heater"/>
            <p:cNvPicPr>
              <a:picLocks noChangeAspect="1" noChangeArrowheads="1"/>
            </p:cNvPicPr>
            <p:nvPr/>
          </p:nvPicPr>
          <p:blipFill>
            <a:blip r:embed="rId5">
              <a:extLst>
                <a:ext uri="{28A0092B-C50C-407E-A947-70E740481C1C}">
                  <a14:useLocalDpi xmlns:a14="http://schemas.microsoft.com/office/drawing/2010/main" val="0"/>
                </a:ext>
              </a:extLst>
            </a:blip>
            <a:srcRect l="2942" t="1375" r="9804" b="2434"/>
            <a:stretch>
              <a:fillRect/>
            </a:stretch>
          </p:blipFill>
          <p:spPr bwMode="auto">
            <a:xfrm>
              <a:off x="457200" y="3505200"/>
              <a:ext cx="3886200" cy="2819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7667" name="Rectangle 15"/>
            <p:cNvSpPr>
              <a:spLocks noChangeArrowheads="1"/>
            </p:cNvSpPr>
            <p:nvPr/>
          </p:nvSpPr>
          <p:spPr bwMode="auto">
            <a:xfrm>
              <a:off x="457200" y="5602968"/>
              <a:ext cx="3881784" cy="626533"/>
            </a:xfrm>
            <a:prstGeom prst="rect">
              <a:avLst/>
            </a:prstGeom>
            <a:solidFill>
              <a:srgbClr val="FFFF99"/>
            </a:solidFill>
            <a:ln w="9525">
              <a:solidFill>
                <a:srgbClr val="FF0000"/>
              </a:solidFill>
              <a:miter lim="800000"/>
              <a:headEnd/>
              <a:tailEnd/>
            </a:ln>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2000">
                  <a:solidFill>
                    <a:srgbClr val="FF0000"/>
                  </a:solidFill>
                  <a:latin typeface="Times New Roman" panose="02020603050405020304" pitchFamily="18" charset="0"/>
                  <a:cs typeface="Times New Roman" panose="02020603050405020304" pitchFamily="18" charset="0"/>
                </a:rPr>
                <a:t>Máy nước nóng - dùng </a:t>
              </a:r>
            </a:p>
            <a:p>
              <a:pPr algn="ctr" fontAlgn="base">
                <a:spcBef>
                  <a:spcPct val="0"/>
                </a:spcBef>
                <a:spcAft>
                  <a:spcPct val="0"/>
                </a:spcAft>
                <a:buFontTx/>
                <a:buNone/>
              </a:pPr>
              <a:r>
                <a:rPr lang="en-US" altLang="en-US" sz="2000">
                  <a:solidFill>
                    <a:srgbClr val="FF0000"/>
                  </a:solidFill>
                  <a:latin typeface="Times New Roman" panose="02020603050405020304" pitchFamily="18" charset="0"/>
                  <a:cs typeface="Times New Roman" panose="02020603050405020304" pitchFamily="18" charset="0"/>
                </a:rPr>
                <a:t>pin năng lượng mặt trời</a:t>
              </a:r>
            </a:p>
          </p:txBody>
        </p:sp>
      </p:grpSp>
      <p:sp>
        <p:nvSpPr>
          <p:cNvPr id="27" name="Rectangle 26"/>
          <p:cNvSpPr/>
          <p:nvPr/>
        </p:nvSpPr>
        <p:spPr>
          <a:xfrm>
            <a:off x="287382" y="5791200"/>
            <a:ext cx="5656218" cy="76200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000" dirty="0" err="1">
                <a:solidFill>
                  <a:srgbClr val="FF0000"/>
                </a:solidFill>
              </a:rPr>
              <a:t>Sử</a:t>
            </a:r>
            <a:r>
              <a:rPr lang="en-US" sz="2000" dirty="0">
                <a:solidFill>
                  <a:srgbClr val="FF0000"/>
                </a:solidFill>
              </a:rPr>
              <a:t> </a:t>
            </a:r>
            <a:r>
              <a:rPr lang="en-US" sz="2000" dirty="0" err="1">
                <a:solidFill>
                  <a:srgbClr val="FF0000"/>
                </a:solidFill>
              </a:rPr>
              <a:t>dụng</a:t>
            </a:r>
            <a:r>
              <a:rPr lang="en-US" sz="2000" dirty="0">
                <a:solidFill>
                  <a:srgbClr val="FF0000"/>
                </a:solidFill>
              </a:rPr>
              <a:t> </a:t>
            </a:r>
            <a:r>
              <a:rPr lang="en-US" sz="2000" dirty="0" err="1">
                <a:solidFill>
                  <a:srgbClr val="FF0000"/>
                </a:solidFill>
              </a:rPr>
              <a:t>năng</a:t>
            </a:r>
            <a:r>
              <a:rPr lang="en-US" sz="2000" dirty="0">
                <a:solidFill>
                  <a:srgbClr val="FF0000"/>
                </a:solidFill>
              </a:rPr>
              <a:t> </a:t>
            </a:r>
            <a:r>
              <a:rPr lang="en-US" sz="2000" dirty="0" err="1">
                <a:solidFill>
                  <a:srgbClr val="FF0000"/>
                </a:solidFill>
              </a:rPr>
              <a:t>lượng</a:t>
            </a:r>
            <a:r>
              <a:rPr lang="en-US" sz="2000" dirty="0">
                <a:solidFill>
                  <a:srgbClr val="FF0000"/>
                </a:solidFill>
              </a:rPr>
              <a:t> </a:t>
            </a:r>
            <a:r>
              <a:rPr lang="en-US" sz="2000" dirty="0" err="1">
                <a:solidFill>
                  <a:srgbClr val="FF0000"/>
                </a:solidFill>
              </a:rPr>
              <a:t>mặt</a:t>
            </a:r>
            <a:r>
              <a:rPr lang="en-US" sz="2000" dirty="0">
                <a:solidFill>
                  <a:srgbClr val="FF0000"/>
                </a:solidFill>
              </a:rPr>
              <a:t> </a:t>
            </a:r>
            <a:r>
              <a:rPr lang="en-US" sz="2000" dirty="0" err="1">
                <a:solidFill>
                  <a:srgbClr val="FF0000"/>
                </a:solidFill>
              </a:rPr>
              <a:t>trời</a:t>
            </a:r>
            <a:r>
              <a:rPr lang="en-US" sz="2000" dirty="0">
                <a:solidFill>
                  <a:srgbClr val="FF0000"/>
                </a:solidFill>
              </a:rPr>
              <a:t> </a:t>
            </a:r>
            <a:r>
              <a:rPr lang="en-US" sz="2000" dirty="0" err="1">
                <a:solidFill>
                  <a:srgbClr val="FF0000"/>
                </a:solidFill>
              </a:rPr>
              <a:t>làm</a:t>
            </a:r>
            <a:r>
              <a:rPr lang="en-US" sz="2000" dirty="0">
                <a:solidFill>
                  <a:srgbClr val="FF0000"/>
                </a:solidFill>
              </a:rPr>
              <a:t> </a:t>
            </a:r>
            <a:r>
              <a:rPr lang="en-US" sz="2000" dirty="0" err="1">
                <a:solidFill>
                  <a:srgbClr val="FF0000"/>
                </a:solidFill>
              </a:rPr>
              <a:t>nóng</a:t>
            </a:r>
            <a:r>
              <a:rPr lang="en-US" sz="2000" dirty="0">
                <a:solidFill>
                  <a:srgbClr val="FF0000"/>
                </a:solidFill>
              </a:rPr>
              <a:t> </a:t>
            </a:r>
            <a:r>
              <a:rPr lang="en-US" sz="2000" dirty="0" err="1">
                <a:solidFill>
                  <a:srgbClr val="FF0000"/>
                </a:solidFill>
              </a:rPr>
              <a:t>nước</a:t>
            </a:r>
            <a:endParaRPr lang="vi-VN" sz="2000" dirty="0">
              <a:solidFill>
                <a:srgbClr val="FF0000"/>
              </a:solidFill>
            </a:endParaRPr>
          </a:p>
        </p:txBody>
      </p:sp>
      <p:grpSp>
        <p:nvGrpSpPr>
          <p:cNvPr id="6" name="Group 4"/>
          <p:cNvGrpSpPr>
            <a:grpSpLocks/>
          </p:cNvGrpSpPr>
          <p:nvPr/>
        </p:nvGrpSpPr>
        <p:grpSpPr bwMode="auto">
          <a:xfrm>
            <a:off x="6095999" y="3429001"/>
            <a:ext cx="5804263" cy="3205163"/>
            <a:chOff x="6324599" y="-838200"/>
            <a:chExt cx="3124202" cy="3947847"/>
          </a:xfrm>
        </p:grpSpPr>
        <p:pic>
          <p:nvPicPr>
            <p:cNvPr id="27664" name="Picture 16" descr="USB_Keypad_Calculator"/>
            <p:cNvPicPr>
              <a:picLocks noChangeAspect="1" noChangeArrowheads="1"/>
            </p:cNvPicPr>
            <p:nvPr/>
          </p:nvPicPr>
          <p:blipFill>
            <a:blip r:embed="rId6">
              <a:extLst>
                <a:ext uri="{28A0092B-C50C-407E-A947-70E740481C1C}">
                  <a14:useLocalDpi xmlns:a14="http://schemas.microsoft.com/office/drawing/2010/main" val="0"/>
                </a:ext>
              </a:extLst>
            </a:blip>
            <a:srcRect l="21111" t="2222" r="21111" b="2222"/>
            <a:stretch>
              <a:fillRect/>
            </a:stretch>
          </p:blipFill>
          <p:spPr bwMode="auto">
            <a:xfrm>
              <a:off x="6324599" y="-838200"/>
              <a:ext cx="3101974" cy="335279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7665" name="Rectangle 14"/>
            <p:cNvSpPr>
              <a:spLocks noChangeArrowheads="1"/>
            </p:cNvSpPr>
            <p:nvPr/>
          </p:nvSpPr>
          <p:spPr bwMode="auto">
            <a:xfrm>
              <a:off x="6326924" y="2233651"/>
              <a:ext cx="3121877" cy="875996"/>
            </a:xfrm>
            <a:prstGeom prst="rect">
              <a:avLst/>
            </a:prstGeom>
            <a:solidFill>
              <a:srgbClr val="FFFF99"/>
            </a:solidFill>
            <a:ln w="9525">
              <a:solidFill>
                <a:srgbClr val="FF0000"/>
              </a:solidFill>
              <a:miter lim="800000"/>
              <a:headEnd/>
              <a:tailEnd/>
            </a:ln>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2000">
                  <a:solidFill>
                    <a:srgbClr val="FF3399"/>
                  </a:solidFill>
                  <a:latin typeface="Times New Roman" panose="02020603050405020304" pitchFamily="18" charset="0"/>
                  <a:cs typeface="Times New Roman" panose="02020603050405020304" pitchFamily="18" charset="0"/>
                </a:rPr>
                <a:t>Máy tính dùng pin năng </a:t>
              </a:r>
            </a:p>
            <a:p>
              <a:pPr algn="ctr" fontAlgn="base">
                <a:spcBef>
                  <a:spcPct val="0"/>
                </a:spcBef>
                <a:spcAft>
                  <a:spcPct val="0"/>
                </a:spcAft>
                <a:buFontTx/>
                <a:buNone/>
              </a:pPr>
              <a:r>
                <a:rPr lang="en-US" altLang="en-US" sz="2000">
                  <a:solidFill>
                    <a:srgbClr val="FF3399"/>
                  </a:solidFill>
                  <a:latin typeface="Times New Roman" panose="02020603050405020304" pitchFamily="18" charset="0"/>
                  <a:cs typeface="Times New Roman" panose="02020603050405020304" pitchFamily="18" charset="0"/>
                </a:rPr>
                <a:t>lượng mặt trời</a:t>
              </a:r>
            </a:p>
          </p:txBody>
        </p:sp>
      </p:grpSp>
      <p:sp>
        <p:nvSpPr>
          <p:cNvPr id="29" name="Rectangle 28"/>
          <p:cNvSpPr/>
          <p:nvPr/>
        </p:nvSpPr>
        <p:spPr>
          <a:xfrm>
            <a:off x="6096000" y="5943600"/>
            <a:ext cx="5804262" cy="68580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000" dirty="0" err="1">
                <a:solidFill>
                  <a:srgbClr val="FF0000"/>
                </a:solidFill>
              </a:rPr>
              <a:t>Sử</a:t>
            </a:r>
            <a:r>
              <a:rPr lang="en-US" sz="2000" dirty="0">
                <a:solidFill>
                  <a:srgbClr val="FF0000"/>
                </a:solidFill>
              </a:rPr>
              <a:t> </a:t>
            </a:r>
            <a:r>
              <a:rPr lang="en-US" sz="2000" dirty="0" err="1">
                <a:solidFill>
                  <a:srgbClr val="FF0000"/>
                </a:solidFill>
              </a:rPr>
              <a:t>dụng</a:t>
            </a:r>
            <a:r>
              <a:rPr lang="en-US" sz="2000" dirty="0">
                <a:solidFill>
                  <a:srgbClr val="FF0000"/>
                </a:solidFill>
              </a:rPr>
              <a:t> </a:t>
            </a:r>
            <a:r>
              <a:rPr lang="en-US" sz="2000" dirty="0" err="1">
                <a:solidFill>
                  <a:srgbClr val="FF0000"/>
                </a:solidFill>
              </a:rPr>
              <a:t>năng</a:t>
            </a:r>
            <a:r>
              <a:rPr lang="en-US" sz="2000" dirty="0">
                <a:solidFill>
                  <a:srgbClr val="FF0000"/>
                </a:solidFill>
              </a:rPr>
              <a:t> </a:t>
            </a:r>
            <a:r>
              <a:rPr lang="en-US" sz="2000" dirty="0" err="1">
                <a:solidFill>
                  <a:srgbClr val="FF0000"/>
                </a:solidFill>
              </a:rPr>
              <a:t>lượng</a:t>
            </a:r>
            <a:r>
              <a:rPr lang="en-US" sz="2000" dirty="0">
                <a:solidFill>
                  <a:srgbClr val="FF0000"/>
                </a:solidFill>
              </a:rPr>
              <a:t> </a:t>
            </a:r>
            <a:r>
              <a:rPr lang="en-US" sz="2000" dirty="0" err="1">
                <a:solidFill>
                  <a:srgbClr val="FF0000"/>
                </a:solidFill>
              </a:rPr>
              <a:t>mặt</a:t>
            </a:r>
            <a:r>
              <a:rPr lang="en-US" sz="2000" dirty="0">
                <a:solidFill>
                  <a:srgbClr val="FF0000"/>
                </a:solidFill>
              </a:rPr>
              <a:t> </a:t>
            </a:r>
            <a:r>
              <a:rPr lang="en-US" sz="2000" dirty="0" err="1">
                <a:solidFill>
                  <a:srgbClr val="FF0000"/>
                </a:solidFill>
              </a:rPr>
              <a:t>trời</a:t>
            </a:r>
            <a:r>
              <a:rPr lang="en-US" sz="2000" dirty="0">
                <a:solidFill>
                  <a:srgbClr val="FF0000"/>
                </a:solidFill>
              </a:rPr>
              <a:t> </a:t>
            </a:r>
            <a:r>
              <a:rPr lang="en-US" sz="2000" dirty="0" err="1">
                <a:solidFill>
                  <a:srgbClr val="FF0000"/>
                </a:solidFill>
              </a:rPr>
              <a:t>chạy</a:t>
            </a:r>
            <a:r>
              <a:rPr lang="en-US" sz="2000" dirty="0">
                <a:solidFill>
                  <a:srgbClr val="FF0000"/>
                </a:solidFill>
              </a:rPr>
              <a:t> </a:t>
            </a:r>
            <a:r>
              <a:rPr lang="en-US" sz="2000" dirty="0" err="1">
                <a:solidFill>
                  <a:srgbClr val="FF0000"/>
                </a:solidFill>
              </a:rPr>
              <a:t>máy</a:t>
            </a:r>
            <a:r>
              <a:rPr lang="en-US" sz="2000" dirty="0">
                <a:solidFill>
                  <a:srgbClr val="FF0000"/>
                </a:solidFill>
              </a:rPr>
              <a:t> </a:t>
            </a:r>
            <a:r>
              <a:rPr lang="en-US" sz="2000" dirty="0" err="1">
                <a:solidFill>
                  <a:srgbClr val="FF0000"/>
                </a:solidFill>
              </a:rPr>
              <a:t>giúp</a:t>
            </a:r>
            <a:r>
              <a:rPr lang="en-US" sz="2000" dirty="0">
                <a:solidFill>
                  <a:srgbClr val="FF0000"/>
                </a:solidFill>
              </a:rPr>
              <a:t> </a:t>
            </a:r>
            <a:r>
              <a:rPr lang="en-US" sz="2000" dirty="0" err="1">
                <a:solidFill>
                  <a:srgbClr val="FF0000"/>
                </a:solidFill>
              </a:rPr>
              <a:t>tính</a:t>
            </a:r>
            <a:r>
              <a:rPr lang="en-US" sz="2000" dirty="0">
                <a:solidFill>
                  <a:srgbClr val="FF0000"/>
                </a:solidFill>
              </a:rPr>
              <a:t> </a:t>
            </a:r>
            <a:r>
              <a:rPr lang="en-US" sz="2000" dirty="0" err="1">
                <a:solidFill>
                  <a:srgbClr val="FF0000"/>
                </a:solidFill>
              </a:rPr>
              <a:t>toán</a:t>
            </a:r>
            <a:endParaRPr lang="vi-VN" sz="2000" dirty="0">
              <a:solidFill>
                <a:srgbClr val="FF0000"/>
              </a:solidFill>
            </a:endParaRPr>
          </a:p>
        </p:txBody>
      </p:sp>
      <p:sp>
        <p:nvSpPr>
          <p:cNvPr id="27654" name="Rectangle 27"/>
          <p:cNvSpPr>
            <a:spLocks noChangeArrowheads="1"/>
          </p:cNvSpPr>
          <p:nvPr/>
        </p:nvSpPr>
        <p:spPr bwMode="auto">
          <a:xfrm>
            <a:off x="6172200" y="2667000"/>
            <a:ext cx="3581400" cy="381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800">
                <a:solidFill>
                  <a:srgbClr val="FFFFFF"/>
                </a:solidFill>
              </a:rPr>
              <a:t>Bếp đun sử dụng năng lượng Mặt Trời</a:t>
            </a:r>
          </a:p>
        </p:txBody>
      </p:sp>
      <p:sp>
        <p:nvSpPr>
          <p:cNvPr id="10270" name="Rectangle 30"/>
          <p:cNvSpPr>
            <a:spLocks noChangeArrowheads="1"/>
          </p:cNvSpPr>
          <p:nvPr/>
        </p:nvSpPr>
        <p:spPr bwMode="auto">
          <a:xfrm>
            <a:off x="5181600" y="2819400"/>
            <a:ext cx="4406900" cy="406400"/>
          </a:xfrm>
          <a:prstGeom prst="rect">
            <a:avLst/>
          </a:prstGeom>
          <a:solidFill>
            <a:srgbClr val="FFD54F"/>
          </a:solidFill>
          <a:ln w="9525">
            <a:solidFill>
              <a:srgbClr val="FFD54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altLang="en-US" sz="2000" b="1">
                <a:solidFill>
                  <a:srgbClr val="333399"/>
                </a:solidFill>
              </a:rPr>
              <a:t>Bếp nấu dùng năng lượng mặt trời</a:t>
            </a:r>
            <a:endParaRPr lang="en-US" altLang="en-US" sz="2000">
              <a:solidFill>
                <a:srgbClr val="333399"/>
              </a:solidFill>
            </a:endParaRPr>
          </a:p>
        </p:txBody>
      </p:sp>
      <p:grpSp>
        <p:nvGrpSpPr>
          <p:cNvPr id="10279" name="Group 39"/>
          <p:cNvGrpSpPr>
            <a:grpSpLocks/>
          </p:cNvGrpSpPr>
          <p:nvPr/>
        </p:nvGrpSpPr>
        <p:grpSpPr bwMode="auto">
          <a:xfrm>
            <a:off x="4953001" y="228601"/>
            <a:ext cx="6581502" cy="2441575"/>
            <a:chOff x="2160" y="192"/>
            <a:chExt cx="3347" cy="1538"/>
          </a:xfrm>
        </p:grpSpPr>
        <p:pic>
          <p:nvPicPr>
            <p:cNvPr id="27662" name="Picture 29" descr="http://www.dienlucphuyen.vn/images/news/11_2011/bepdu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0" y="192"/>
              <a:ext cx="1691" cy="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31" descr="bepdu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0" y="192"/>
              <a:ext cx="1667" cy="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28"/>
          <p:cNvSpPr/>
          <p:nvPr/>
        </p:nvSpPr>
        <p:spPr>
          <a:xfrm>
            <a:off x="5029199" y="2743200"/>
            <a:ext cx="6622869" cy="60960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l" eaLnBrk="0" hangingPunct="0">
              <a:defRPr sz="2000">
                <a:solidFill>
                  <a:schemeClr val="tx1"/>
                </a:solidFill>
                <a:latin typeface="VNI-Avo" pitchFamily="2" charset="0"/>
                <a:cs typeface="Times New Roman" panose="02020603050405020304" pitchFamily="18" charset="0"/>
              </a:defRPr>
            </a:lvl1pPr>
            <a:lvl2pPr marL="742950" indent="-285750" algn="l" eaLnBrk="0" hangingPunct="0">
              <a:defRPr sz="2000">
                <a:solidFill>
                  <a:schemeClr val="tx1"/>
                </a:solidFill>
                <a:latin typeface="VNI-Avo" pitchFamily="2" charset="0"/>
                <a:cs typeface="Times New Roman" panose="02020603050405020304" pitchFamily="18" charset="0"/>
              </a:defRPr>
            </a:lvl2pPr>
            <a:lvl3pPr marL="1143000" indent="-228600" algn="l" eaLnBrk="0" hangingPunct="0">
              <a:defRPr sz="2000">
                <a:solidFill>
                  <a:schemeClr val="tx1"/>
                </a:solidFill>
                <a:latin typeface="VNI-Avo" pitchFamily="2" charset="0"/>
                <a:cs typeface="Times New Roman" panose="02020603050405020304" pitchFamily="18" charset="0"/>
              </a:defRPr>
            </a:lvl3pPr>
            <a:lvl4pPr marL="1600200" indent="-228600" algn="l" eaLnBrk="0" hangingPunct="0">
              <a:defRPr sz="2000">
                <a:solidFill>
                  <a:schemeClr val="tx1"/>
                </a:solidFill>
                <a:latin typeface="VNI-Avo" pitchFamily="2" charset="0"/>
                <a:cs typeface="Times New Roman" panose="02020603050405020304" pitchFamily="18" charset="0"/>
              </a:defRPr>
            </a:lvl4pPr>
            <a:lvl5pPr marL="2057400" indent="-228600" algn="l" eaLnBrk="0" hangingPunct="0">
              <a:defRPr sz="2000">
                <a:solidFill>
                  <a:schemeClr val="tx1"/>
                </a:solidFill>
                <a:latin typeface="VNI-Avo" pitchFamily="2"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VNI-Avo" pitchFamily="2"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VNI-Avo" pitchFamily="2"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VNI-Avo" pitchFamily="2"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VNI-Avo" pitchFamily="2" charset="0"/>
                <a:cs typeface="Times New Roman" panose="02020603050405020304" pitchFamily="18" charset="0"/>
              </a:defRPr>
            </a:lvl9pPr>
          </a:lstStyle>
          <a:p>
            <a:pPr algn="ctr" eaLnBrk="1" fontAlgn="base" hangingPunct="1">
              <a:spcBef>
                <a:spcPct val="0"/>
              </a:spcBef>
              <a:spcAft>
                <a:spcPct val="0"/>
              </a:spcAft>
              <a:defRPr/>
            </a:pPr>
            <a:r>
              <a:rPr lang="en-US" altLang="en-US" dirty="0" err="1">
                <a:solidFill>
                  <a:srgbClr val="FF0000"/>
                </a:solidFill>
                <a:latin typeface="Arial" panose="020B0604020202020204" pitchFamily="34" charset="0"/>
                <a:cs typeface="Arial" panose="020B0604020202020204" pitchFamily="34" charset="0"/>
              </a:rPr>
              <a:t>Sử</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dụng</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năng</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lượng</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mặt</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trời</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để</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đun</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nấu</a:t>
            </a:r>
            <a:r>
              <a:rPr lang="en-US" altLang="en-US" dirty="0">
                <a:solidFill>
                  <a:srgbClr val="FF0000"/>
                </a:solidFill>
                <a:latin typeface="Arial" panose="020B0604020202020204" pitchFamily="34" charset="0"/>
                <a:cs typeface="Arial" panose="020B0604020202020204" pitchFamily="34" charset="0"/>
              </a:rPr>
              <a:t>.</a:t>
            </a:r>
            <a:endParaRPr lang="vi-VN" altLang="en-US" dirty="0">
              <a:solidFill>
                <a:srgbClr val="FF0000"/>
              </a:solidFill>
              <a:latin typeface="Arial" panose="020B0604020202020204" pitchFamily="34" charset="0"/>
              <a:cs typeface="Arial" panose="020B0604020202020204" pitchFamily="34" charset="0"/>
            </a:endParaRPr>
          </a:p>
        </p:txBody>
      </p:sp>
      <p:grpSp>
        <p:nvGrpSpPr>
          <p:cNvPr id="10281" name="Group 41"/>
          <p:cNvGrpSpPr>
            <a:grpSpLocks/>
          </p:cNvGrpSpPr>
          <p:nvPr/>
        </p:nvGrpSpPr>
        <p:grpSpPr bwMode="auto">
          <a:xfrm>
            <a:off x="533400" y="117522"/>
            <a:ext cx="4292031" cy="3124200"/>
            <a:chOff x="192" y="144"/>
            <a:chExt cx="1824" cy="1968"/>
          </a:xfrm>
        </p:grpSpPr>
        <p:pic>
          <p:nvPicPr>
            <p:cNvPr id="27660" name="Picture 42" descr="&amp;Dstrok;èn Solar SL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 y="144"/>
              <a:ext cx="1824"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192" y="1776"/>
              <a:ext cx="1824" cy="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l" eaLnBrk="0" hangingPunct="0">
                <a:defRPr sz="2000">
                  <a:solidFill>
                    <a:schemeClr val="tx1"/>
                  </a:solidFill>
                  <a:latin typeface="VNI-Avo" pitchFamily="2" charset="0"/>
                  <a:cs typeface="Times New Roman" panose="02020603050405020304" pitchFamily="18" charset="0"/>
                </a:defRPr>
              </a:lvl1pPr>
              <a:lvl2pPr marL="742950" indent="-285750" algn="l" eaLnBrk="0" hangingPunct="0">
                <a:defRPr sz="2000">
                  <a:solidFill>
                    <a:schemeClr val="tx1"/>
                  </a:solidFill>
                  <a:latin typeface="VNI-Avo" pitchFamily="2" charset="0"/>
                  <a:cs typeface="Times New Roman" panose="02020603050405020304" pitchFamily="18" charset="0"/>
                </a:defRPr>
              </a:lvl2pPr>
              <a:lvl3pPr marL="1143000" indent="-228600" algn="l" eaLnBrk="0" hangingPunct="0">
                <a:defRPr sz="2000">
                  <a:solidFill>
                    <a:schemeClr val="tx1"/>
                  </a:solidFill>
                  <a:latin typeface="VNI-Avo" pitchFamily="2" charset="0"/>
                  <a:cs typeface="Times New Roman" panose="02020603050405020304" pitchFamily="18" charset="0"/>
                </a:defRPr>
              </a:lvl3pPr>
              <a:lvl4pPr marL="1600200" indent="-228600" algn="l" eaLnBrk="0" hangingPunct="0">
                <a:defRPr sz="2000">
                  <a:solidFill>
                    <a:schemeClr val="tx1"/>
                  </a:solidFill>
                  <a:latin typeface="VNI-Avo" pitchFamily="2" charset="0"/>
                  <a:cs typeface="Times New Roman" panose="02020603050405020304" pitchFamily="18" charset="0"/>
                </a:defRPr>
              </a:lvl4pPr>
              <a:lvl5pPr marL="2057400" indent="-228600" algn="l" eaLnBrk="0" hangingPunct="0">
                <a:defRPr sz="2000">
                  <a:solidFill>
                    <a:schemeClr val="tx1"/>
                  </a:solidFill>
                  <a:latin typeface="VNI-Avo" pitchFamily="2"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VNI-Avo" pitchFamily="2"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VNI-Avo" pitchFamily="2"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VNI-Avo" pitchFamily="2"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VNI-Avo" pitchFamily="2" charset="0"/>
                  <a:cs typeface="Times New Roman" panose="02020603050405020304" pitchFamily="18" charset="0"/>
                </a:defRPr>
              </a:lvl9pPr>
            </a:lstStyle>
            <a:p>
              <a:pPr algn="ctr" eaLnBrk="1" fontAlgn="base" hangingPunct="1">
                <a:spcBef>
                  <a:spcPct val="0"/>
                </a:spcBef>
                <a:spcAft>
                  <a:spcPct val="0"/>
                </a:spcAft>
                <a:defRPr/>
              </a:pPr>
              <a:r>
                <a:rPr lang="en-US" altLang="en-US" sz="1800">
                  <a:solidFill>
                    <a:srgbClr val="FF0000"/>
                  </a:solidFill>
                  <a:latin typeface="Arial" panose="020B0604020202020204" pitchFamily="34" charset="0"/>
                  <a:cs typeface="Arial" panose="020B0604020202020204" pitchFamily="34" charset="0"/>
                </a:rPr>
                <a:t>Đèn đường năng lượng mặt trời</a:t>
              </a:r>
              <a:endParaRPr lang="vi-VN" altLang="en-US" sz="1800">
                <a:solidFill>
                  <a:srgbClr val="FF0000"/>
                </a:solidFill>
                <a:latin typeface="Arial" panose="020B0604020202020204" pitchFamily="34" charset="0"/>
                <a:cs typeface="Arial" panose="020B0604020202020204" pitchFamily="34" charset="0"/>
              </a:endParaRPr>
            </a:p>
          </p:txBody>
        </p:sp>
      </p:grpSp>
      <p:sp>
        <p:nvSpPr>
          <p:cNvPr id="25" name="Rectangle 24"/>
          <p:cNvSpPr/>
          <p:nvPr/>
        </p:nvSpPr>
        <p:spPr>
          <a:xfrm>
            <a:off x="533400" y="2819400"/>
            <a:ext cx="4343400" cy="60960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000" dirty="0" err="1">
                <a:solidFill>
                  <a:srgbClr val="FF0000"/>
                </a:solidFill>
              </a:rPr>
              <a:t>Sử</a:t>
            </a:r>
            <a:r>
              <a:rPr lang="en-US" sz="2000" dirty="0">
                <a:solidFill>
                  <a:srgbClr val="FF0000"/>
                </a:solidFill>
              </a:rPr>
              <a:t> </a:t>
            </a:r>
            <a:r>
              <a:rPr lang="en-US" sz="2000" dirty="0" err="1">
                <a:solidFill>
                  <a:srgbClr val="FF0000"/>
                </a:solidFill>
              </a:rPr>
              <a:t>dụng</a:t>
            </a:r>
            <a:r>
              <a:rPr lang="en-US" sz="2000" dirty="0">
                <a:solidFill>
                  <a:srgbClr val="FF0000"/>
                </a:solidFill>
              </a:rPr>
              <a:t> </a:t>
            </a:r>
            <a:r>
              <a:rPr lang="en-US" sz="2000" dirty="0" err="1">
                <a:solidFill>
                  <a:srgbClr val="FF0000"/>
                </a:solidFill>
              </a:rPr>
              <a:t>năng</a:t>
            </a:r>
            <a:r>
              <a:rPr lang="en-US" sz="2000" dirty="0">
                <a:solidFill>
                  <a:srgbClr val="FF0000"/>
                </a:solidFill>
              </a:rPr>
              <a:t> </a:t>
            </a:r>
            <a:r>
              <a:rPr lang="en-US" sz="2000" dirty="0" err="1">
                <a:solidFill>
                  <a:srgbClr val="FF0000"/>
                </a:solidFill>
              </a:rPr>
              <a:t>lượng</a:t>
            </a:r>
            <a:r>
              <a:rPr lang="en-US" sz="2000" dirty="0">
                <a:solidFill>
                  <a:srgbClr val="FF0000"/>
                </a:solidFill>
              </a:rPr>
              <a:t> </a:t>
            </a:r>
            <a:r>
              <a:rPr lang="en-US" sz="2000" dirty="0" err="1">
                <a:solidFill>
                  <a:srgbClr val="FF0000"/>
                </a:solidFill>
              </a:rPr>
              <a:t>mặt</a:t>
            </a:r>
            <a:r>
              <a:rPr lang="en-US" sz="2000" dirty="0">
                <a:solidFill>
                  <a:srgbClr val="FF0000"/>
                </a:solidFill>
              </a:rPr>
              <a:t> </a:t>
            </a:r>
            <a:r>
              <a:rPr lang="en-US" sz="2000" dirty="0" err="1">
                <a:solidFill>
                  <a:srgbClr val="FF0000"/>
                </a:solidFill>
              </a:rPr>
              <a:t>trời</a:t>
            </a:r>
            <a:r>
              <a:rPr lang="en-US" sz="2000" dirty="0">
                <a:solidFill>
                  <a:srgbClr val="FF0000"/>
                </a:solidFill>
              </a:rPr>
              <a:t> </a:t>
            </a:r>
            <a:r>
              <a:rPr lang="en-US" sz="2000" dirty="0" err="1">
                <a:solidFill>
                  <a:srgbClr val="FF0000"/>
                </a:solidFill>
              </a:rPr>
              <a:t>thắp</a:t>
            </a:r>
            <a:r>
              <a:rPr lang="en-US" sz="2000" dirty="0">
                <a:solidFill>
                  <a:srgbClr val="FF0000"/>
                </a:solidFill>
              </a:rPr>
              <a:t> </a:t>
            </a:r>
            <a:r>
              <a:rPr lang="en-US" sz="2000" dirty="0" err="1">
                <a:solidFill>
                  <a:srgbClr val="FF0000"/>
                </a:solidFill>
              </a:rPr>
              <a:t>sáng</a:t>
            </a:r>
            <a:endParaRPr lang="vi-VN" sz="2000" dirty="0">
              <a:solidFill>
                <a:srgbClr val="FF0000"/>
              </a:solidFill>
            </a:endParaRPr>
          </a:p>
        </p:txBody>
      </p:sp>
    </p:spTree>
    <p:extLst>
      <p:ext uri="{BB962C8B-B14F-4D97-AF65-F5344CB8AC3E}">
        <p14:creationId xmlns:p14="http://schemas.microsoft.com/office/powerpoint/2010/main" val="3475413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281"/>
                                        </p:tgtEl>
                                        <p:attrNameLst>
                                          <p:attrName>style.visibility</p:attrName>
                                        </p:attrNameLst>
                                      </p:cBhvr>
                                      <p:to>
                                        <p:strVal val="visible"/>
                                      </p:to>
                                    </p:set>
                                    <p:animEffect transition="in" filter="checkerboard(across)">
                                      <p:cBhvr>
                                        <p:cTn id="7" dur="500"/>
                                        <p:tgtEl>
                                          <p:spTgt spid="102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4" name="chimes.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subTnLst>
                                    <p:audio>
                                      <p:cMediaNode>
                                        <p:cTn display="0" masterRel="sameClick">
                                          <p:stCondLst>
                                            <p:cond evt="begin" delay="0">
                                              <p:tn val="20"/>
                                            </p:cond>
                                          </p:stCondLst>
                                          <p:endCondLst>
                                            <p:cond evt="onStopAudio" delay="0">
                                              <p:tgtEl>
                                                <p:sldTgt/>
                                              </p:tgtEl>
                                            </p:cond>
                                          </p:endCondLst>
                                        </p:cTn>
                                        <p:tgtEl>
                                          <p:sndTgt r:embed="rId3" name="laser.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linds(horizontal)">
                                      <p:cBhvr>
                                        <p:cTn id="32" dur="500"/>
                                        <p:tgtEl>
                                          <p:spTgt spid="29"/>
                                        </p:tgtEl>
                                      </p:cBhvr>
                                    </p:animEffect>
                                  </p:childTnLst>
                                  <p:subTnLst>
                                    <p:audio>
                                      <p:cMediaNode>
                                        <p:cTn display="0" masterRel="sameClick">
                                          <p:stCondLst>
                                            <p:cond evt="begin" delay="0">
                                              <p:tn val="30"/>
                                            </p:cond>
                                          </p:stCondLst>
                                          <p:endCondLst>
                                            <p:cond evt="onStopAudio" delay="0">
                                              <p:tgtEl>
                                                <p:sldTgt/>
                                              </p:tgtEl>
                                            </p:cond>
                                          </p:endCondLst>
                                        </p:cTn>
                                        <p:tgtEl>
                                          <p:sndTgt r:embed="rId3" name="laser.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0270"/>
                                        </p:tgtEl>
                                        <p:attrNameLst>
                                          <p:attrName>style.visibility</p:attrName>
                                        </p:attrNameLst>
                                      </p:cBhvr>
                                      <p:to>
                                        <p:strVal val="visible"/>
                                      </p:to>
                                    </p:set>
                                    <p:animEffect transition="in" filter="checkerboard(across)">
                                      <p:cBhvr>
                                        <p:cTn id="37" dur="500"/>
                                        <p:tgtEl>
                                          <p:spTgt spid="10270"/>
                                        </p:tgtEl>
                                      </p:cBhvr>
                                    </p:animEffect>
                                  </p:childTnLst>
                                </p:cTn>
                              </p:par>
                              <p:par>
                                <p:cTn id="38" presetID="5" presetClass="entr" presetSubtype="10" fill="hold" nodeType="withEffect">
                                  <p:stCondLst>
                                    <p:cond delay="0"/>
                                  </p:stCondLst>
                                  <p:childTnLst>
                                    <p:set>
                                      <p:cBhvr>
                                        <p:cTn id="39" dur="1" fill="hold">
                                          <p:stCondLst>
                                            <p:cond delay="0"/>
                                          </p:stCondLst>
                                        </p:cTn>
                                        <p:tgtEl>
                                          <p:spTgt spid="10279"/>
                                        </p:tgtEl>
                                        <p:attrNameLst>
                                          <p:attrName>style.visibility</p:attrName>
                                        </p:attrNameLst>
                                      </p:cBhvr>
                                      <p:to>
                                        <p:strVal val="visible"/>
                                      </p:to>
                                    </p:set>
                                    <p:animEffect transition="in" filter="checkerboard(across)">
                                      <p:cBhvr>
                                        <p:cTn id="40" dur="500"/>
                                        <p:tgtEl>
                                          <p:spTgt spid="1027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checkerboard(across)">
                                      <p:cBhvr>
                                        <p:cTn id="45" dur="500"/>
                                        <p:tgtEl>
                                          <p:spTgt spid="2"/>
                                        </p:tgtEl>
                                      </p:cBhvr>
                                    </p:animEffect>
                                  </p:childTnLst>
                                  <p:subTnLst>
                                    <p:audio>
                                      <p:cMediaNode>
                                        <p:cTn display="0" masterRel="sameClick">
                                          <p:stCondLst>
                                            <p:cond evt="begin" delay="0">
                                              <p:tn val="43"/>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10270" grpId="0" animBg="1"/>
      <p:bldP spid="2"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302"/>
            <a:ext cx="12192000" cy="6858000"/>
          </a:xfrm>
          <a:prstGeom prst="rect">
            <a:avLst/>
          </a:prstGeom>
        </p:spPr>
      </p:pic>
      <p:pic>
        <p:nvPicPr>
          <p:cNvPr id="5" name="4"/>
          <p:cNvPicPr>
            <a:picLocks noChangeAspect="1"/>
          </p:cNvPicPr>
          <p:nvPr/>
        </p:nvPicPr>
        <p:blipFill rotWithShape="1">
          <a:blip r:embed="rId4" cstate="print">
            <a:extLst>
              <a:ext uri="{28A0092B-C50C-407E-A947-70E740481C1C}">
                <a14:useLocalDpi xmlns:a14="http://schemas.microsoft.com/office/drawing/2010/main" val="0"/>
              </a:ext>
            </a:extLst>
          </a:blip>
          <a:srcRect l="34267" t="41719"/>
          <a:stretch/>
        </p:blipFill>
        <p:spPr>
          <a:xfrm>
            <a:off x="6864085" y="5306095"/>
            <a:ext cx="5245131" cy="1608799"/>
          </a:xfrm>
          <a:prstGeom prst="rect">
            <a:avLst/>
          </a:prstGeom>
        </p:spPr>
      </p:pic>
      <p:pic>
        <p:nvPicPr>
          <p:cNvPr id="6" name="5"/>
          <p:cNvPicPr>
            <a:picLocks noChangeAspect="1"/>
          </p:cNvPicPr>
          <p:nvPr/>
        </p:nvPicPr>
        <p:blipFill rotWithShape="1">
          <a:blip r:embed="rId5" cstate="print">
            <a:extLst>
              <a:ext uri="{28A0092B-C50C-407E-A947-70E740481C1C}">
                <a14:useLocalDpi xmlns:a14="http://schemas.microsoft.com/office/drawing/2010/main" val="0"/>
              </a:ext>
            </a:extLst>
          </a:blip>
          <a:srcRect r="80000" b="64444"/>
          <a:stretch/>
        </p:blipFill>
        <p:spPr>
          <a:xfrm>
            <a:off x="0" y="0"/>
            <a:ext cx="1506828" cy="1506828"/>
          </a:xfrm>
          <a:prstGeom prst="rect">
            <a:avLst/>
          </a:prstGeom>
        </p:spPr>
      </p:pic>
      <p:pic>
        <p:nvPicPr>
          <p:cNvPr id="13" name="12"/>
          <p:cNvPicPr>
            <a:picLocks noChangeAspect="1"/>
          </p:cNvPicPr>
          <p:nvPr/>
        </p:nvPicPr>
        <p:blipFill rotWithShape="1">
          <a:blip r:embed="rId6" cstate="print">
            <a:extLst>
              <a:ext uri="{28A0092B-C50C-407E-A947-70E740481C1C}">
                <a14:useLocalDpi xmlns:a14="http://schemas.microsoft.com/office/drawing/2010/main" val="0"/>
              </a:ext>
            </a:extLst>
          </a:blip>
          <a:srcRect l="67133" t="32474" r="14267" b="22252"/>
          <a:stretch/>
        </p:blipFill>
        <p:spPr>
          <a:xfrm>
            <a:off x="10948088" y="5617208"/>
            <a:ext cx="1312336" cy="1297686"/>
          </a:xfrm>
          <a:prstGeom prst="rect">
            <a:avLst/>
          </a:prstGeom>
        </p:spPr>
      </p:pic>
      <p:sp>
        <p:nvSpPr>
          <p:cNvPr id="7" name="Rectangle 6"/>
          <p:cNvSpPr>
            <a:spLocks noChangeArrowheads="1"/>
          </p:cNvSpPr>
          <p:nvPr/>
        </p:nvSpPr>
        <p:spPr bwMode="auto">
          <a:xfrm>
            <a:off x="2011524" y="549532"/>
            <a:ext cx="8305800" cy="1066800"/>
          </a:xfrm>
          <a:prstGeom prst="rect">
            <a:avLst/>
          </a:prstGeom>
          <a:solidFill>
            <a:srgbClr val="FFFF99"/>
          </a:solidFill>
          <a:ln w="25400" algn="ctr">
            <a:solidFill>
              <a:srgbClr val="FFFF99"/>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2800" b="1" dirty="0" err="1" smtClean="0">
                <a:solidFill>
                  <a:srgbClr val="000000"/>
                </a:solidFill>
                <a:latin typeface="Times New Roman" panose="02020603050405020304" pitchFamily="18" charset="0"/>
                <a:cs typeface="Times New Roman" panose="02020603050405020304" pitchFamily="18" charset="0"/>
              </a:rPr>
              <a:t>Năng</a:t>
            </a:r>
            <a:r>
              <a:rPr lang="en-US" altLang="en-US" sz="2800" b="1" dirty="0" smtClean="0">
                <a:solidFill>
                  <a:srgbClr val="000000"/>
                </a:solidFill>
                <a:latin typeface="Times New Roman" panose="02020603050405020304" pitchFamily="18" charset="0"/>
                <a:cs typeface="Times New Roman" panose="02020603050405020304" pitchFamily="18" charset="0"/>
              </a:rPr>
              <a:t> </a:t>
            </a:r>
            <a:r>
              <a:rPr lang="en-US" altLang="en-US" sz="2800" b="1" dirty="0" err="1" smtClean="0">
                <a:solidFill>
                  <a:srgbClr val="000000"/>
                </a:solidFill>
                <a:latin typeface="Times New Roman" panose="02020603050405020304" pitchFamily="18" charset="0"/>
                <a:cs typeface="Times New Roman" panose="02020603050405020304" pitchFamily="18" charset="0"/>
              </a:rPr>
              <a:t>lượng</a:t>
            </a:r>
            <a:r>
              <a:rPr lang="en-US" altLang="en-US" sz="2800" b="1" dirty="0" smtClean="0">
                <a:solidFill>
                  <a:srgbClr val="000000"/>
                </a:solidFill>
                <a:latin typeface="Times New Roman" panose="02020603050405020304" pitchFamily="18" charset="0"/>
                <a:cs typeface="Times New Roman" panose="02020603050405020304" pitchFamily="18" charset="0"/>
              </a:rPr>
              <a:t> </a:t>
            </a:r>
            <a:r>
              <a:rPr lang="en-US" altLang="en-US" sz="2800" b="1" dirty="0" err="1" smtClean="0">
                <a:solidFill>
                  <a:srgbClr val="000000"/>
                </a:solidFill>
                <a:latin typeface="Times New Roman" panose="02020603050405020304" pitchFamily="18" charset="0"/>
                <a:cs typeface="Times New Roman" panose="02020603050405020304" pitchFamily="18" charset="0"/>
              </a:rPr>
              <a:t>mặt</a:t>
            </a:r>
            <a:r>
              <a:rPr lang="en-US" altLang="en-US" sz="2800" b="1" dirty="0" smtClean="0">
                <a:solidFill>
                  <a:srgbClr val="000000"/>
                </a:solidFill>
                <a:latin typeface="Times New Roman" panose="02020603050405020304" pitchFamily="18" charset="0"/>
                <a:cs typeface="Times New Roman" panose="02020603050405020304" pitchFamily="18" charset="0"/>
              </a:rPr>
              <a:t> </a:t>
            </a:r>
            <a:r>
              <a:rPr lang="en-US" altLang="en-US" sz="2800" b="1" dirty="0" err="1" smtClean="0">
                <a:solidFill>
                  <a:srgbClr val="000000"/>
                </a:solidFill>
                <a:latin typeface="Times New Roman" panose="02020603050405020304" pitchFamily="18" charset="0"/>
                <a:cs typeface="Times New Roman" panose="02020603050405020304" pitchFamily="18" charset="0"/>
              </a:rPr>
              <a:t>trời</a:t>
            </a:r>
            <a:r>
              <a:rPr lang="en-US" altLang="en-US" sz="2800" b="1" dirty="0" smtClean="0">
                <a:solidFill>
                  <a:srgbClr val="000000"/>
                </a:solidFill>
                <a:latin typeface="Times New Roman" panose="02020603050405020304" pitchFamily="18" charset="0"/>
                <a:cs typeface="Times New Roman" panose="02020603050405020304" pitchFamily="18" charset="0"/>
              </a:rPr>
              <a:t> </a:t>
            </a:r>
            <a:r>
              <a:rPr lang="en-US" altLang="en-US" sz="2800" b="1" dirty="0" err="1" smtClean="0">
                <a:solidFill>
                  <a:srgbClr val="000000"/>
                </a:solidFill>
                <a:latin typeface="Times New Roman" panose="02020603050405020304" pitchFamily="18" charset="0"/>
                <a:cs typeface="Times New Roman" panose="02020603050405020304" pitchFamily="18" charset="0"/>
              </a:rPr>
              <a:t>được</a:t>
            </a:r>
            <a:r>
              <a:rPr lang="en-US" altLang="en-US" sz="2800" b="1" dirty="0" smtClean="0">
                <a:solidFill>
                  <a:srgbClr val="000000"/>
                </a:solidFill>
                <a:latin typeface="Times New Roman" panose="02020603050405020304" pitchFamily="18" charset="0"/>
                <a:cs typeface="Times New Roman" panose="02020603050405020304" pitchFamily="18" charset="0"/>
              </a:rPr>
              <a:t> </a:t>
            </a:r>
            <a:r>
              <a:rPr lang="en-US" altLang="en-US" sz="2800" b="1" dirty="0" err="1" smtClean="0">
                <a:solidFill>
                  <a:srgbClr val="000000"/>
                </a:solidFill>
                <a:latin typeface="Times New Roman" panose="02020603050405020304" pitchFamily="18" charset="0"/>
                <a:cs typeface="Times New Roman" panose="02020603050405020304" pitchFamily="18" charset="0"/>
              </a:rPr>
              <a:t>dùng</a:t>
            </a:r>
            <a:r>
              <a:rPr lang="en-US" altLang="en-US" sz="2800" b="1" dirty="0" smtClean="0">
                <a:solidFill>
                  <a:srgbClr val="000000"/>
                </a:solidFill>
                <a:latin typeface="Times New Roman" panose="02020603050405020304" pitchFamily="18" charset="0"/>
                <a:cs typeface="Times New Roman" panose="02020603050405020304" pitchFamily="18" charset="0"/>
              </a:rPr>
              <a:t> </a:t>
            </a:r>
            <a:r>
              <a:rPr lang="en-US" altLang="en-US" sz="2800" b="1" dirty="0" err="1" smtClean="0">
                <a:solidFill>
                  <a:srgbClr val="000000"/>
                </a:solidFill>
                <a:latin typeface="Times New Roman" panose="02020603050405020304" pitchFamily="18" charset="0"/>
                <a:cs typeface="Times New Roman" panose="02020603050405020304" pitchFamily="18" charset="0"/>
              </a:rPr>
              <a:t>để</a:t>
            </a:r>
            <a:r>
              <a:rPr lang="en-US" altLang="en-US" sz="2800" b="1" dirty="0" smtClean="0">
                <a:solidFill>
                  <a:srgbClr val="000000"/>
                </a:solidFill>
                <a:latin typeface="Times New Roman" panose="02020603050405020304" pitchFamily="18" charset="0"/>
                <a:cs typeface="Times New Roman" panose="02020603050405020304" pitchFamily="18" charset="0"/>
              </a:rPr>
              <a:t> </a:t>
            </a:r>
            <a:r>
              <a:rPr lang="en-US" altLang="en-US" sz="2800" b="1" dirty="0" err="1" smtClean="0">
                <a:solidFill>
                  <a:srgbClr val="000000"/>
                </a:solidFill>
                <a:latin typeface="Times New Roman" panose="02020603050405020304" pitchFamily="18" charset="0"/>
                <a:cs typeface="Times New Roman" panose="02020603050405020304" pitchFamily="18" charset="0"/>
              </a:rPr>
              <a:t>làm</a:t>
            </a:r>
            <a:r>
              <a:rPr lang="en-US" altLang="en-US" sz="2800" b="1" dirty="0" smtClean="0">
                <a:solidFill>
                  <a:srgbClr val="000000"/>
                </a:solidFill>
                <a:latin typeface="Times New Roman" panose="02020603050405020304" pitchFamily="18" charset="0"/>
                <a:cs typeface="Times New Roman" panose="02020603050405020304" pitchFamily="18" charset="0"/>
              </a:rPr>
              <a:t> </a:t>
            </a:r>
            <a:r>
              <a:rPr lang="en-US" altLang="en-US" sz="2800" b="1" dirty="0" err="1" smtClean="0">
                <a:solidFill>
                  <a:srgbClr val="000000"/>
                </a:solidFill>
                <a:latin typeface="Times New Roman" panose="02020603050405020304" pitchFamily="18" charset="0"/>
                <a:cs typeface="Times New Roman" panose="02020603050405020304" pitchFamily="18" charset="0"/>
              </a:rPr>
              <a:t>gì</a:t>
            </a:r>
            <a:r>
              <a:rPr lang="en-US" altLang="en-US" sz="2800" b="1" dirty="0" smtClean="0">
                <a:solidFill>
                  <a:srgbClr val="000000"/>
                </a:solidFill>
                <a:latin typeface="Times New Roman" panose="02020603050405020304" pitchFamily="18" charset="0"/>
                <a:cs typeface="Times New Roman" panose="02020603050405020304" pitchFamily="18" charset="0"/>
              </a:rPr>
              <a:t>?</a:t>
            </a:r>
            <a:endParaRPr lang="vi-VN" altLang="en-US" sz="2800" b="1" dirty="0" smtClean="0">
              <a:solidFill>
                <a:srgbClr val="000000"/>
              </a:solidFill>
              <a:latin typeface="Times New Roman" panose="02020603050405020304" pitchFamily="18" charset="0"/>
              <a:cs typeface="Times New Roman" panose="02020603050405020304" pitchFamily="18" charset="0"/>
            </a:endParaRPr>
          </a:p>
        </p:txBody>
      </p:sp>
      <p:sp>
        <p:nvSpPr>
          <p:cNvPr id="8" name="Rectangle 4"/>
          <p:cNvSpPr>
            <a:spLocks noChangeArrowheads="1"/>
          </p:cNvSpPr>
          <p:nvPr/>
        </p:nvSpPr>
        <p:spPr bwMode="auto">
          <a:xfrm>
            <a:off x="1822092" y="3400698"/>
            <a:ext cx="8305800" cy="1600200"/>
          </a:xfrm>
          <a:prstGeom prst="rect">
            <a:avLst/>
          </a:prstGeom>
          <a:solidFill>
            <a:srgbClr val="FFFF66"/>
          </a:solidFill>
          <a:ln w="25400" algn="ctr">
            <a:solidFill>
              <a:srgbClr val="FFFFFF"/>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Năng lượng mặt trời </a:t>
            </a:r>
            <a:r>
              <a:rPr kumimoji="0" lang="en-US" altLang="en-US" sz="2800" b="1"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được dùng để chiếu sáng, sưởi ấm, làm khô, đun nấu, phát điện, …..</a:t>
            </a:r>
            <a:endParaRPr kumimoji="0" lang="vi-VN" altLang="en-US" sz="2800" b="1"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Down Arrow 1"/>
          <p:cNvSpPr/>
          <p:nvPr/>
        </p:nvSpPr>
        <p:spPr>
          <a:xfrm>
            <a:off x="5533896" y="2194165"/>
            <a:ext cx="630528" cy="9013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7346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4" y="-235132"/>
            <a:ext cx="12192000" cy="6858000"/>
          </a:xfrm>
          <a:prstGeom prst="rect">
            <a:avLst/>
          </a:prstGeom>
        </p:spPr>
      </p:pic>
      <p:pic>
        <p:nvPicPr>
          <p:cNvPr id="5" name="4"/>
          <p:cNvPicPr>
            <a:picLocks noChangeAspect="1"/>
          </p:cNvPicPr>
          <p:nvPr/>
        </p:nvPicPr>
        <p:blipFill rotWithShape="1">
          <a:blip r:embed="rId4" cstate="print">
            <a:extLst>
              <a:ext uri="{28A0092B-C50C-407E-A947-70E740481C1C}">
                <a14:useLocalDpi xmlns:a14="http://schemas.microsoft.com/office/drawing/2010/main" val="0"/>
              </a:ext>
            </a:extLst>
          </a:blip>
          <a:srcRect l="34267" t="41719"/>
          <a:stretch/>
        </p:blipFill>
        <p:spPr>
          <a:xfrm>
            <a:off x="6864085" y="5306095"/>
            <a:ext cx="5245131" cy="1608799"/>
          </a:xfrm>
          <a:prstGeom prst="rect">
            <a:avLst/>
          </a:prstGeom>
        </p:spPr>
      </p:pic>
      <p:pic>
        <p:nvPicPr>
          <p:cNvPr id="6" name="5"/>
          <p:cNvPicPr>
            <a:picLocks noChangeAspect="1"/>
          </p:cNvPicPr>
          <p:nvPr/>
        </p:nvPicPr>
        <p:blipFill rotWithShape="1">
          <a:blip r:embed="rId5" cstate="print">
            <a:extLst>
              <a:ext uri="{28A0092B-C50C-407E-A947-70E740481C1C}">
                <a14:useLocalDpi xmlns:a14="http://schemas.microsoft.com/office/drawing/2010/main" val="0"/>
              </a:ext>
            </a:extLst>
          </a:blip>
          <a:srcRect r="80000" b="64444"/>
          <a:stretch/>
        </p:blipFill>
        <p:spPr>
          <a:xfrm>
            <a:off x="0" y="0"/>
            <a:ext cx="1506828" cy="1506828"/>
          </a:xfrm>
          <a:prstGeom prst="rect">
            <a:avLst/>
          </a:prstGeom>
        </p:spPr>
      </p:pic>
      <p:pic>
        <p:nvPicPr>
          <p:cNvPr id="13" name="12"/>
          <p:cNvPicPr>
            <a:picLocks noChangeAspect="1"/>
          </p:cNvPicPr>
          <p:nvPr/>
        </p:nvPicPr>
        <p:blipFill rotWithShape="1">
          <a:blip r:embed="rId6" cstate="print">
            <a:extLst>
              <a:ext uri="{28A0092B-C50C-407E-A947-70E740481C1C}">
                <a14:useLocalDpi xmlns:a14="http://schemas.microsoft.com/office/drawing/2010/main" val="0"/>
              </a:ext>
            </a:extLst>
          </a:blip>
          <a:srcRect l="67133" t="32474" r="14267" b="22252"/>
          <a:stretch/>
        </p:blipFill>
        <p:spPr>
          <a:xfrm>
            <a:off x="10948088" y="5617208"/>
            <a:ext cx="1312336" cy="1297686"/>
          </a:xfrm>
          <a:prstGeom prst="rect">
            <a:avLst/>
          </a:prstGeom>
        </p:spPr>
      </p:pic>
      <p:sp>
        <p:nvSpPr>
          <p:cNvPr id="3" name="Cloud Callout 2"/>
          <p:cNvSpPr/>
          <p:nvPr/>
        </p:nvSpPr>
        <p:spPr>
          <a:xfrm>
            <a:off x="2695528" y="1005840"/>
            <a:ext cx="6937791" cy="4416166"/>
          </a:xfrm>
          <a:prstGeom prst="cloudCallo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en-US" altLang="en-US" sz="2800" b="1" dirty="0">
                <a:solidFill>
                  <a:srgbClr val="800000"/>
                </a:solidFill>
                <a:latin typeface="Times New Roman" panose="02020603050405020304" pitchFamily="18" charset="0"/>
                <a:cs typeface="Times New Roman" panose="02020603050405020304" pitchFamily="18" charset="0"/>
              </a:rPr>
              <a:t>Ở </a:t>
            </a:r>
            <a:r>
              <a:rPr lang="en-US" altLang="en-US" sz="2800" b="1" dirty="0" err="1">
                <a:solidFill>
                  <a:srgbClr val="800000"/>
                </a:solidFill>
                <a:latin typeface="Times New Roman" panose="02020603050405020304" pitchFamily="18" charset="0"/>
                <a:cs typeface="Times New Roman" panose="02020603050405020304" pitchFamily="18" charset="0"/>
              </a:rPr>
              <a:t>địa</a:t>
            </a:r>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phương</a:t>
            </a:r>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và</a:t>
            </a:r>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gia</a:t>
            </a:r>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đình</a:t>
            </a:r>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năng</a:t>
            </a:r>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lượng</a:t>
            </a:r>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mặt</a:t>
            </a:r>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trời</a:t>
            </a:r>
            <a:r>
              <a:rPr lang="en-US" altLang="en-US" sz="2800" b="1" dirty="0">
                <a:solidFill>
                  <a:srgbClr val="800000"/>
                </a:solidFill>
                <a:latin typeface="Times New Roman" panose="02020603050405020304" pitchFamily="18" charset="0"/>
                <a:cs typeface="Times New Roman" panose="02020603050405020304" pitchFamily="18" charset="0"/>
              </a:rPr>
              <a:t> </a:t>
            </a:r>
          </a:p>
          <a:p>
            <a:pPr lvl="0" fontAlgn="base">
              <a:spcBef>
                <a:spcPct val="0"/>
              </a:spcBef>
              <a:spcAft>
                <a:spcPct val="0"/>
              </a:spcAft>
            </a:pPr>
            <a:r>
              <a:rPr lang="en-US" altLang="en-US" sz="2800" b="1" dirty="0" err="1">
                <a:solidFill>
                  <a:srgbClr val="800000"/>
                </a:solidFill>
                <a:latin typeface="Times New Roman" panose="02020603050405020304" pitchFamily="18" charset="0"/>
                <a:cs typeface="Times New Roman" panose="02020603050405020304" pitchFamily="18" charset="0"/>
              </a:rPr>
              <a:t>được</a:t>
            </a:r>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dùng</a:t>
            </a:r>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để</a:t>
            </a:r>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làm</a:t>
            </a:r>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gì</a:t>
            </a:r>
            <a:r>
              <a:rPr lang="en-US" altLang="en-US" sz="2800" b="1" dirty="0">
                <a:solidFill>
                  <a:srgbClr val="800000"/>
                </a:solidFill>
                <a:latin typeface="Times New Roman" panose="02020603050405020304" pitchFamily="18" charset="0"/>
                <a:cs typeface="Times New Roman" panose="02020603050405020304" pitchFamily="18" charset="0"/>
              </a:rPr>
              <a:t>?</a:t>
            </a:r>
            <a:endParaRPr lang="vi-VN" altLang="en-US" sz="2800" b="1" dirty="0">
              <a:solidFill>
                <a:srgbClr val="8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05535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4" y="-235132"/>
            <a:ext cx="12192000" cy="6858000"/>
          </a:xfrm>
          <a:prstGeom prst="rect">
            <a:avLst/>
          </a:prstGeom>
        </p:spPr>
      </p:pic>
      <p:pic>
        <p:nvPicPr>
          <p:cNvPr id="5" name="4"/>
          <p:cNvPicPr>
            <a:picLocks noChangeAspect="1"/>
          </p:cNvPicPr>
          <p:nvPr/>
        </p:nvPicPr>
        <p:blipFill rotWithShape="1">
          <a:blip r:embed="rId4" cstate="print">
            <a:extLst>
              <a:ext uri="{28A0092B-C50C-407E-A947-70E740481C1C}">
                <a14:useLocalDpi xmlns:a14="http://schemas.microsoft.com/office/drawing/2010/main" val="0"/>
              </a:ext>
            </a:extLst>
          </a:blip>
          <a:srcRect l="34267" t="41719"/>
          <a:stretch/>
        </p:blipFill>
        <p:spPr>
          <a:xfrm>
            <a:off x="6864085" y="5306095"/>
            <a:ext cx="5245131" cy="1608799"/>
          </a:xfrm>
          <a:prstGeom prst="rect">
            <a:avLst/>
          </a:prstGeom>
        </p:spPr>
      </p:pic>
      <p:pic>
        <p:nvPicPr>
          <p:cNvPr id="6" name="5"/>
          <p:cNvPicPr>
            <a:picLocks noChangeAspect="1"/>
          </p:cNvPicPr>
          <p:nvPr/>
        </p:nvPicPr>
        <p:blipFill rotWithShape="1">
          <a:blip r:embed="rId5" cstate="print">
            <a:extLst>
              <a:ext uri="{28A0092B-C50C-407E-A947-70E740481C1C}">
                <a14:useLocalDpi xmlns:a14="http://schemas.microsoft.com/office/drawing/2010/main" val="0"/>
              </a:ext>
            </a:extLst>
          </a:blip>
          <a:srcRect r="80000" b="64444"/>
          <a:stretch/>
        </p:blipFill>
        <p:spPr>
          <a:xfrm>
            <a:off x="0" y="0"/>
            <a:ext cx="1506828" cy="1506828"/>
          </a:xfrm>
          <a:prstGeom prst="rect">
            <a:avLst/>
          </a:prstGeom>
        </p:spPr>
      </p:pic>
      <p:pic>
        <p:nvPicPr>
          <p:cNvPr id="13" name="12"/>
          <p:cNvPicPr>
            <a:picLocks noChangeAspect="1"/>
          </p:cNvPicPr>
          <p:nvPr/>
        </p:nvPicPr>
        <p:blipFill rotWithShape="1">
          <a:blip r:embed="rId6" cstate="print">
            <a:extLst>
              <a:ext uri="{28A0092B-C50C-407E-A947-70E740481C1C}">
                <a14:useLocalDpi xmlns:a14="http://schemas.microsoft.com/office/drawing/2010/main" val="0"/>
              </a:ext>
            </a:extLst>
          </a:blip>
          <a:srcRect l="67133" t="32474" r="14267" b="22252"/>
          <a:stretch/>
        </p:blipFill>
        <p:spPr>
          <a:xfrm>
            <a:off x="10948088" y="5617208"/>
            <a:ext cx="1312336" cy="1297686"/>
          </a:xfrm>
          <a:prstGeom prst="rect">
            <a:avLst/>
          </a:prstGeom>
        </p:spPr>
      </p:pic>
      <p:pic>
        <p:nvPicPr>
          <p:cNvPr id="7" name="Picture 10" descr="http://ts2.mm.bing.net/th?id=H.4785973476263109&amp;pid=1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271" y="-117566"/>
            <a:ext cx="4992973" cy="3124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20"/>
          <p:cNvSpPr>
            <a:spLocks noChangeArrowheads="1"/>
          </p:cNvSpPr>
          <p:nvPr/>
        </p:nvSpPr>
        <p:spPr bwMode="auto">
          <a:xfrm>
            <a:off x="119936" y="3124200"/>
            <a:ext cx="4941459" cy="762000"/>
          </a:xfrm>
          <a:prstGeom prst="rect">
            <a:avLst/>
          </a:prstGeom>
          <a:solidFill>
            <a:srgbClr val="FFFF99"/>
          </a:solidFill>
          <a:ln w="3175" algn="ctr">
            <a:solidFill>
              <a:srgbClr val="FF0000"/>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2200" dirty="0" err="1" smtClean="0">
                <a:solidFill>
                  <a:srgbClr val="FF0000"/>
                </a:solidFill>
                <a:latin typeface="Times New Roman" panose="02020603050405020304" pitchFamily="18" charset="0"/>
                <a:cs typeface="Times New Roman" panose="02020603050405020304" pitchFamily="18" charset="0"/>
              </a:rPr>
              <a:t>Máy</a:t>
            </a:r>
            <a:r>
              <a:rPr lang="en-US" altLang="en-US" sz="2200" dirty="0" smtClean="0">
                <a:solidFill>
                  <a:srgbClr val="FF0000"/>
                </a:solidFill>
                <a:latin typeface="Times New Roman" panose="02020603050405020304" pitchFamily="18" charset="0"/>
                <a:cs typeface="Times New Roman" panose="02020603050405020304" pitchFamily="18" charset="0"/>
              </a:rPr>
              <a:t> </a:t>
            </a:r>
            <a:r>
              <a:rPr lang="en-US" altLang="en-US" sz="2200" dirty="0" err="1" smtClean="0">
                <a:solidFill>
                  <a:srgbClr val="FF0000"/>
                </a:solidFill>
                <a:latin typeface="Times New Roman" panose="02020603050405020304" pitchFamily="18" charset="0"/>
                <a:cs typeface="Times New Roman" panose="02020603050405020304" pitchFamily="18" charset="0"/>
              </a:rPr>
              <a:t>xay</a:t>
            </a:r>
            <a:r>
              <a:rPr lang="en-US" altLang="en-US" sz="2200" dirty="0" smtClean="0">
                <a:solidFill>
                  <a:srgbClr val="FF0000"/>
                </a:solidFill>
                <a:latin typeface="Times New Roman" panose="02020603050405020304" pitchFamily="18" charset="0"/>
                <a:cs typeface="Times New Roman" panose="02020603050405020304" pitchFamily="18" charset="0"/>
              </a:rPr>
              <a:t> </a:t>
            </a:r>
            <a:r>
              <a:rPr lang="en-US" altLang="en-US" sz="2200" dirty="0" err="1" smtClean="0">
                <a:solidFill>
                  <a:srgbClr val="FF0000"/>
                </a:solidFill>
                <a:latin typeface="Times New Roman" panose="02020603050405020304" pitchFamily="18" charset="0"/>
                <a:cs typeface="Times New Roman" panose="02020603050405020304" pitchFamily="18" charset="0"/>
              </a:rPr>
              <a:t>cà</a:t>
            </a:r>
            <a:r>
              <a:rPr lang="en-US" altLang="en-US" sz="2200" dirty="0" smtClean="0">
                <a:solidFill>
                  <a:srgbClr val="FF0000"/>
                </a:solidFill>
                <a:latin typeface="Times New Roman" panose="02020603050405020304" pitchFamily="18" charset="0"/>
                <a:cs typeface="Times New Roman" panose="02020603050405020304" pitchFamily="18" charset="0"/>
              </a:rPr>
              <a:t> </a:t>
            </a:r>
            <a:r>
              <a:rPr lang="en-US" altLang="en-US" sz="2200" dirty="0" err="1" smtClean="0">
                <a:solidFill>
                  <a:srgbClr val="FF0000"/>
                </a:solidFill>
                <a:latin typeface="Times New Roman" panose="02020603050405020304" pitchFamily="18" charset="0"/>
                <a:cs typeface="Times New Roman" panose="02020603050405020304" pitchFamily="18" charset="0"/>
              </a:rPr>
              <a:t>phê</a:t>
            </a:r>
            <a:r>
              <a:rPr lang="en-US" altLang="en-US" sz="2200" dirty="0" smtClean="0">
                <a:solidFill>
                  <a:srgbClr val="FF0000"/>
                </a:solidFill>
                <a:latin typeface="Times New Roman" panose="02020603050405020304" pitchFamily="18" charset="0"/>
                <a:cs typeface="Times New Roman" panose="02020603050405020304" pitchFamily="18" charset="0"/>
              </a:rPr>
              <a:t> </a:t>
            </a:r>
            <a:r>
              <a:rPr lang="en-US" altLang="en-US" sz="2200" dirty="0" err="1" smtClean="0">
                <a:solidFill>
                  <a:srgbClr val="FF0000"/>
                </a:solidFill>
                <a:latin typeface="Times New Roman" panose="02020603050405020304" pitchFamily="18" charset="0"/>
                <a:cs typeface="Times New Roman" panose="02020603050405020304" pitchFamily="18" charset="0"/>
              </a:rPr>
              <a:t>năng</a:t>
            </a:r>
            <a:r>
              <a:rPr lang="en-US" altLang="en-US" sz="2200" dirty="0" smtClean="0">
                <a:solidFill>
                  <a:srgbClr val="FF0000"/>
                </a:solidFill>
                <a:latin typeface="Times New Roman" panose="02020603050405020304" pitchFamily="18" charset="0"/>
                <a:cs typeface="Times New Roman" panose="02020603050405020304" pitchFamily="18" charset="0"/>
              </a:rPr>
              <a:t> </a:t>
            </a:r>
            <a:r>
              <a:rPr lang="en-US" altLang="en-US" sz="2200" dirty="0" err="1" smtClean="0">
                <a:solidFill>
                  <a:srgbClr val="FF0000"/>
                </a:solidFill>
                <a:latin typeface="Times New Roman" panose="02020603050405020304" pitchFamily="18" charset="0"/>
                <a:cs typeface="Times New Roman" panose="02020603050405020304" pitchFamily="18" charset="0"/>
              </a:rPr>
              <a:t>lượng</a:t>
            </a:r>
            <a:r>
              <a:rPr lang="en-US" altLang="en-US" sz="2200" dirty="0" smtClean="0">
                <a:solidFill>
                  <a:srgbClr val="FF0000"/>
                </a:solidFill>
                <a:latin typeface="Times New Roman" panose="02020603050405020304" pitchFamily="18" charset="0"/>
                <a:cs typeface="Times New Roman" panose="02020603050405020304" pitchFamily="18" charset="0"/>
              </a:rPr>
              <a:t> </a:t>
            </a:r>
            <a:r>
              <a:rPr lang="en-US" altLang="en-US" sz="2200" dirty="0" err="1" smtClean="0">
                <a:solidFill>
                  <a:srgbClr val="FF0000"/>
                </a:solidFill>
                <a:latin typeface="Times New Roman" panose="02020603050405020304" pitchFamily="18" charset="0"/>
                <a:cs typeface="Times New Roman" panose="02020603050405020304" pitchFamily="18" charset="0"/>
              </a:rPr>
              <a:t>Mặt</a:t>
            </a:r>
            <a:r>
              <a:rPr lang="en-US" altLang="en-US" sz="2200" dirty="0" smtClean="0">
                <a:solidFill>
                  <a:srgbClr val="FF0000"/>
                </a:solidFill>
                <a:latin typeface="Times New Roman" panose="02020603050405020304" pitchFamily="18" charset="0"/>
                <a:cs typeface="Times New Roman" panose="02020603050405020304" pitchFamily="18" charset="0"/>
              </a:rPr>
              <a:t> </a:t>
            </a:r>
            <a:r>
              <a:rPr lang="en-US" altLang="en-US" sz="2200" dirty="0" err="1" smtClean="0">
                <a:solidFill>
                  <a:srgbClr val="FF0000"/>
                </a:solidFill>
                <a:latin typeface="Times New Roman" panose="02020603050405020304" pitchFamily="18" charset="0"/>
                <a:cs typeface="Times New Roman" panose="02020603050405020304" pitchFamily="18" charset="0"/>
              </a:rPr>
              <a:t>trời</a:t>
            </a:r>
            <a:r>
              <a:rPr lang="en-US" altLang="en-US" sz="2200" dirty="0" smtClean="0">
                <a:solidFill>
                  <a:srgbClr val="FF0000"/>
                </a:solidFill>
                <a:latin typeface="Times New Roman" panose="02020603050405020304" pitchFamily="18" charset="0"/>
                <a:cs typeface="Times New Roman" panose="02020603050405020304" pitchFamily="18" charset="0"/>
              </a:rPr>
              <a:t>.</a:t>
            </a:r>
            <a:endParaRPr lang="vi-VN" altLang="en-US" sz="2200" dirty="0" smtClean="0">
              <a:solidFill>
                <a:srgbClr val="FF0000"/>
              </a:solidFill>
              <a:latin typeface="Times New Roman" panose="02020603050405020304" pitchFamily="18" charset="0"/>
              <a:cs typeface="Times New Roman" panose="02020603050405020304" pitchFamily="18" charset="0"/>
            </a:endParaRPr>
          </a:p>
        </p:txBody>
      </p:sp>
      <p:pic>
        <p:nvPicPr>
          <p:cNvPr id="9" name="Picture 7" descr="dong%20co%20bom%20nuoc%20dung%20NLMT_293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50098" y="-71930"/>
            <a:ext cx="6562378" cy="293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4"/>
          <p:cNvSpPr>
            <a:spLocks noChangeArrowheads="1"/>
          </p:cNvSpPr>
          <p:nvPr/>
        </p:nvSpPr>
        <p:spPr bwMode="auto">
          <a:xfrm>
            <a:off x="5447965" y="3004151"/>
            <a:ext cx="6331040" cy="801688"/>
          </a:xfrm>
          <a:prstGeom prst="rect">
            <a:avLst/>
          </a:prstGeom>
          <a:solidFill>
            <a:srgbClr val="FFFF99"/>
          </a:solidFill>
          <a:ln w="9525">
            <a:solidFill>
              <a:srgbClr val="FF0000"/>
            </a:solidFill>
            <a:miter lim="800000"/>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2200" dirty="0" err="1" smtClean="0">
                <a:solidFill>
                  <a:srgbClr val="FF0000"/>
                </a:solidFill>
                <a:latin typeface="Times New Roman" panose="02020603050405020304" pitchFamily="18" charset="0"/>
                <a:cs typeface="Times New Roman" panose="02020603050405020304" pitchFamily="18" charset="0"/>
              </a:rPr>
              <a:t>Máy</a:t>
            </a:r>
            <a:r>
              <a:rPr lang="en-US" altLang="en-US" sz="2200" dirty="0" smtClean="0">
                <a:solidFill>
                  <a:srgbClr val="FF0000"/>
                </a:solidFill>
                <a:latin typeface="Times New Roman" panose="02020603050405020304" pitchFamily="18" charset="0"/>
                <a:cs typeface="Times New Roman" panose="02020603050405020304" pitchFamily="18" charset="0"/>
              </a:rPr>
              <a:t> </a:t>
            </a:r>
            <a:r>
              <a:rPr lang="en-US" altLang="en-US" sz="2200" dirty="0" err="1" smtClean="0">
                <a:solidFill>
                  <a:srgbClr val="FF0000"/>
                </a:solidFill>
                <a:latin typeface="Times New Roman" panose="02020603050405020304" pitchFamily="18" charset="0"/>
                <a:cs typeface="Times New Roman" panose="02020603050405020304" pitchFamily="18" charset="0"/>
              </a:rPr>
              <a:t>phát</a:t>
            </a:r>
            <a:r>
              <a:rPr lang="en-US" altLang="en-US" sz="2200" dirty="0" smtClean="0">
                <a:solidFill>
                  <a:srgbClr val="FF0000"/>
                </a:solidFill>
                <a:latin typeface="Times New Roman" panose="02020603050405020304" pitchFamily="18" charset="0"/>
                <a:cs typeface="Times New Roman" panose="02020603050405020304" pitchFamily="18" charset="0"/>
              </a:rPr>
              <a:t> </a:t>
            </a:r>
            <a:r>
              <a:rPr lang="en-US" altLang="en-US" sz="2200" dirty="0" err="1" smtClean="0">
                <a:solidFill>
                  <a:srgbClr val="FF0000"/>
                </a:solidFill>
                <a:latin typeface="Times New Roman" panose="02020603050405020304" pitchFamily="18" charset="0"/>
                <a:cs typeface="Times New Roman" panose="02020603050405020304" pitchFamily="18" charset="0"/>
              </a:rPr>
              <a:t>điện</a:t>
            </a:r>
            <a:r>
              <a:rPr lang="en-US" altLang="en-US" sz="2200" dirty="0" smtClean="0">
                <a:solidFill>
                  <a:srgbClr val="FF0000"/>
                </a:solidFill>
                <a:latin typeface="Times New Roman" panose="02020603050405020304" pitchFamily="18" charset="0"/>
                <a:cs typeface="Times New Roman" panose="02020603050405020304" pitchFamily="18" charset="0"/>
              </a:rPr>
              <a:t> </a:t>
            </a:r>
            <a:r>
              <a:rPr lang="en-US" altLang="en-US" sz="2200" dirty="0" err="1" smtClean="0">
                <a:solidFill>
                  <a:srgbClr val="FF0000"/>
                </a:solidFill>
                <a:latin typeface="Times New Roman" panose="02020603050405020304" pitchFamily="18" charset="0"/>
                <a:cs typeface="Times New Roman" panose="02020603050405020304" pitchFamily="18" charset="0"/>
              </a:rPr>
              <a:t>xanh</a:t>
            </a:r>
            <a:r>
              <a:rPr lang="en-US" altLang="en-US" sz="2200" dirty="0" smtClean="0">
                <a:solidFill>
                  <a:srgbClr val="FF0000"/>
                </a:solidFill>
                <a:latin typeface="Times New Roman" panose="02020603050405020304" pitchFamily="18" charset="0"/>
                <a:cs typeface="Times New Roman" panose="02020603050405020304" pitchFamily="18" charset="0"/>
              </a:rPr>
              <a:t> </a:t>
            </a:r>
            <a:r>
              <a:rPr lang="en-US" altLang="en-US" sz="2200" dirty="0" err="1" smtClean="0">
                <a:solidFill>
                  <a:srgbClr val="FF0000"/>
                </a:solidFill>
                <a:latin typeface="Times New Roman" panose="02020603050405020304" pitchFamily="18" charset="0"/>
                <a:cs typeface="Times New Roman" panose="02020603050405020304" pitchFamily="18" charset="0"/>
              </a:rPr>
              <a:t>năng</a:t>
            </a:r>
            <a:r>
              <a:rPr lang="en-US" altLang="en-US" sz="2200" dirty="0" smtClean="0">
                <a:solidFill>
                  <a:srgbClr val="FF0000"/>
                </a:solidFill>
                <a:latin typeface="Times New Roman" panose="02020603050405020304" pitchFamily="18" charset="0"/>
                <a:cs typeface="Times New Roman" panose="02020603050405020304" pitchFamily="18" charset="0"/>
              </a:rPr>
              <a:t> </a:t>
            </a:r>
            <a:r>
              <a:rPr lang="en-US" altLang="en-US" sz="2200" dirty="0" err="1" smtClean="0">
                <a:solidFill>
                  <a:srgbClr val="FF0000"/>
                </a:solidFill>
                <a:latin typeface="Times New Roman" panose="02020603050405020304" pitchFamily="18" charset="0"/>
                <a:cs typeface="Times New Roman" panose="02020603050405020304" pitchFamily="18" charset="0"/>
              </a:rPr>
              <a:t>lượng</a:t>
            </a:r>
            <a:r>
              <a:rPr lang="en-US" altLang="en-US" sz="2200" dirty="0" smtClean="0">
                <a:solidFill>
                  <a:srgbClr val="FF0000"/>
                </a:solidFill>
                <a:latin typeface="Times New Roman" panose="02020603050405020304" pitchFamily="18" charset="0"/>
                <a:cs typeface="Times New Roman" panose="02020603050405020304" pitchFamily="18" charset="0"/>
              </a:rPr>
              <a:t> </a:t>
            </a:r>
            <a:r>
              <a:rPr lang="en-US" altLang="en-US" sz="2200" dirty="0" err="1" smtClean="0">
                <a:solidFill>
                  <a:srgbClr val="FF0000"/>
                </a:solidFill>
                <a:latin typeface="Times New Roman" panose="02020603050405020304" pitchFamily="18" charset="0"/>
                <a:cs typeface="Times New Roman" panose="02020603050405020304" pitchFamily="18" charset="0"/>
              </a:rPr>
              <a:t>Mặt</a:t>
            </a:r>
            <a:r>
              <a:rPr lang="en-US" altLang="en-US" sz="2200" dirty="0" smtClean="0">
                <a:solidFill>
                  <a:srgbClr val="FF0000"/>
                </a:solidFill>
                <a:latin typeface="Times New Roman" panose="02020603050405020304" pitchFamily="18" charset="0"/>
                <a:cs typeface="Times New Roman" panose="02020603050405020304" pitchFamily="18" charset="0"/>
              </a:rPr>
              <a:t> </a:t>
            </a:r>
            <a:r>
              <a:rPr lang="en-US" altLang="en-US" sz="2200" dirty="0" err="1" smtClean="0">
                <a:solidFill>
                  <a:srgbClr val="FF0000"/>
                </a:solidFill>
                <a:latin typeface="Times New Roman" panose="02020603050405020304" pitchFamily="18" charset="0"/>
                <a:cs typeface="Times New Roman" panose="02020603050405020304" pitchFamily="18" charset="0"/>
              </a:rPr>
              <a:t>trời</a:t>
            </a:r>
            <a:r>
              <a:rPr lang="en-US" altLang="en-US" sz="2200" dirty="0" smtClean="0">
                <a:solidFill>
                  <a:srgbClr val="FF0000"/>
                </a:solidFill>
                <a:latin typeface="Times New Roman" panose="02020603050405020304" pitchFamily="18" charset="0"/>
                <a:cs typeface="Times New Roman" panose="02020603050405020304" pitchFamily="18" charset="0"/>
              </a:rPr>
              <a:t> </a:t>
            </a:r>
            <a:r>
              <a:rPr lang="en-US" altLang="en-US" sz="2200" dirty="0" err="1" smtClean="0">
                <a:solidFill>
                  <a:srgbClr val="FF0000"/>
                </a:solidFill>
                <a:latin typeface="Times New Roman" panose="02020603050405020304" pitchFamily="18" charset="0"/>
                <a:cs typeface="Times New Roman" panose="02020603050405020304" pitchFamily="18" charset="0"/>
              </a:rPr>
              <a:t>thân</a:t>
            </a:r>
            <a:r>
              <a:rPr lang="en-US" altLang="en-US" sz="2200" dirty="0" smtClean="0">
                <a:solidFill>
                  <a:srgbClr val="FF0000"/>
                </a:solidFill>
                <a:latin typeface="Times New Roman" panose="02020603050405020304" pitchFamily="18" charset="0"/>
                <a:cs typeface="Times New Roman" panose="02020603050405020304" pitchFamily="18" charset="0"/>
              </a:rPr>
              <a:t> </a:t>
            </a:r>
            <a:r>
              <a:rPr lang="en-US" altLang="en-US" sz="2200" dirty="0" err="1" smtClean="0">
                <a:solidFill>
                  <a:srgbClr val="FF0000"/>
                </a:solidFill>
                <a:latin typeface="Times New Roman" panose="02020603050405020304" pitchFamily="18" charset="0"/>
                <a:cs typeface="Times New Roman" panose="02020603050405020304" pitchFamily="18" charset="0"/>
              </a:rPr>
              <a:t>thiện</a:t>
            </a:r>
            <a:r>
              <a:rPr lang="en-US" altLang="en-US" sz="2200" dirty="0" smtClean="0">
                <a:solidFill>
                  <a:srgbClr val="FF0000"/>
                </a:solidFill>
                <a:latin typeface="Times New Roman" panose="02020603050405020304" pitchFamily="18" charset="0"/>
                <a:cs typeface="Times New Roman" panose="02020603050405020304" pitchFamily="18" charset="0"/>
              </a:rPr>
              <a:t> </a:t>
            </a:r>
            <a:r>
              <a:rPr lang="en-US" altLang="en-US" sz="2200" dirty="0" err="1" smtClean="0">
                <a:solidFill>
                  <a:srgbClr val="FF0000"/>
                </a:solidFill>
                <a:latin typeface="Times New Roman" panose="02020603050405020304" pitchFamily="18" charset="0"/>
                <a:cs typeface="Times New Roman" panose="02020603050405020304" pitchFamily="18" charset="0"/>
              </a:rPr>
              <a:t>với</a:t>
            </a:r>
            <a:r>
              <a:rPr lang="en-US" altLang="en-US" sz="2200" dirty="0" smtClean="0">
                <a:solidFill>
                  <a:srgbClr val="FF0000"/>
                </a:solidFill>
                <a:latin typeface="Times New Roman" panose="02020603050405020304" pitchFamily="18" charset="0"/>
                <a:cs typeface="Times New Roman" panose="02020603050405020304" pitchFamily="18" charset="0"/>
              </a:rPr>
              <a:t> </a:t>
            </a:r>
            <a:r>
              <a:rPr lang="en-US" altLang="en-US" sz="2200" dirty="0" err="1" smtClean="0">
                <a:solidFill>
                  <a:srgbClr val="FF0000"/>
                </a:solidFill>
                <a:latin typeface="Times New Roman" panose="02020603050405020304" pitchFamily="18" charset="0"/>
                <a:cs typeface="Times New Roman" panose="02020603050405020304" pitchFamily="18" charset="0"/>
              </a:rPr>
              <a:t>môi</a:t>
            </a:r>
            <a:r>
              <a:rPr lang="en-US" altLang="en-US" sz="2200" dirty="0" smtClean="0">
                <a:solidFill>
                  <a:srgbClr val="FF0000"/>
                </a:solidFill>
                <a:latin typeface="Times New Roman" panose="02020603050405020304" pitchFamily="18" charset="0"/>
                <a:cs typeface="Times New Roman" panose="02020603050405020304" pitchFamily="18" charset="0"/>
              </a:rPr>
              <a:t> </a:t>
            </a:r>
            <a:r>
              <a:rPr lang="en-US" altLang="en-US" sz="2200" dirty="0" err="1" smtClean="0">
                <a:solidFill>
                  <a:srgbClr val="FF0000"/>
                </a:solidFill>
                <a:latin typeface="Times New Roman" panose="02020603050405020304" pitchFamily="18" charset="0"/>
                <a:cs typeface="Times New Roman" panose="02020603050405020304" pitchFamily="18" charset="0"/>
              </a:rPr>
              <a:t>trường</a:t>
            </a:r>
            <a:r>
              <a:rPr lang="en-US" altLang="en-US" sz="2400" dirty="0" smtClean="0">
                <a:solidFill>
                  <a:srgbClr val="FF0000"/>
                </a:solidFill>
                <a:latin typeface="Times New Roman" panose="02020603050405020304" pitchFamily="18" charset="0"/>
                <a:cs typeface="Times New Roman" panose="02020603050405020304" pitchFamily="18" charset="0"/>
              </a:rPr>
              <a:t> </a:t>
            </a:r>
          </a:p>
        </p:txBody>
      </p:sp>
      <p:pic>
        <p:nvPicPr>
          <p:cNvPr id="11" name="Picture 13" descr=" Hiệu quả mô hình tự động tưới tiêu hoa màu sử dụng năng lượng mặt trời ở Ninh Thuậ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4565" y="3973891"/>
            <a:ext cx="8686800" cy="226592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7"/>
          <p:cNvSpPr>
            <a:spLocks noChangeArrowheads="1"/>
          </p:cNvSpPr>
          <p:nvPr/>
        </p:nvSpPr>
        <p:spPr bwMode="auto">
          <a:xfrm>
            <a:off x="2414991" y="6149975"/>
            <a:ext cx="6065948" cy="708025"/>
          </a:xfrm>
          <a:prstGeom prst="rect">
            <a:avLst/>
          </a:prstGeom>
          <a:solidFill>
            <a:srgbClr val="FFFF66"/>
          </a:solidFill>
          <a:ln w="9525">
            <a:solidFill>
              <a:srgbClr val="FF0000"/>
            </a:solidFill>
            <a:miter lim="800000"/>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2000" b="1" i="1" dirty="0" err="1" smtClean="0">
                <a:solidFill>
                  <a:srgbClr val="CC0000"/>
                </a:solidFill>
                <a:latin typeface="Times New Roman" panose="02020603050405020304" pitchFamily="18" charset="0"/>
                <a:cs typeface="Times New Roman" panose="02020603050405020304" pitchFamily="18" charset="0"/>
              </a:rPr>
              <a:t>Tưới</a:t>
            </a:r>
            <a:r>
              <a:rPr lang="en-US" altLang="en-US" sz="2000" b="1" i="1" dirty="0" smtClean="0">
                <a:solidFill>
                  <a:srgbClr val="CC0000"/>
                </a:solidFill>
                <a:latin typeface="Times New Roman" panose="02020603050405020304" pitchFamily="18" charset="0"/>
                <a:cs typeface="Times New Roman" panose="02020603050405020304" pitchFamily="18" charset="0"/>
              </a:rPr>
              <a:t> </a:t>
            </a:r>
            <a:r>
              <a:rPr lang="en-US" altLang="en-US" sz="2000" b="1" i="1" dirty="0" err="1" smtClean="0">
                <a:solidFill>
                  <a:srgbClr val="CC0000"/>
                </a:solidFill>
                <a:latin typeface="Times New Roman" panose="02020603050405020304" pitchFamily="18" charset="0"/>
                <a:cs typeface="Times New Roman" panose="02020603050405020304" pitchFamily="18" charset="0"/>
              </a:rPr>
              <a:t>phun</a:t>
            </a:r>
            <a:r>
              <a:rPr lang="en-US" altLang="en-US" sz="2000" b="1" i="1" dirty="0" smtClean="0">
                <a:solidFill>
                  <a:srgbClr val="CC0000"/>
                </a:solidFill>
                <a:latin typeface="Times New Roman" panose="02020603050405020304" pitchFamily="18" charset="0"/>
                <a:cs typeface="Times New Roman" panose="02020603050405020304" pitchFamily="18" charset="0"/>
              </a:rPr>
              <a:t> </a:t>
            </a:r>
            <a:r>
              <a:rPr lang="en-US" altLang="en-US" sz="2000" b="1" i="1" dirty="0" err="1" smtClean="0">
                <a:solidFill>
                  <a:srgbClr val="CC0000"/>
                </a:solidFill>
                <a:latin typeface="Times New Roman" panose="02020603050405020304" pitchFamily="18" charset="0"/>
                <a:cs typeface="Times New Roman" panose="02020603050405020304" pitchFamily="18" charset="0"/>
              </a:rPr>
              <a:t>mưa</a:t>
            </a:r>
            <a:r>
              <a:rPr lang="en-US" altLang="en-US" sz="2000" b="1" i="1" dirty="0" smtClean="0">
                <a:solidFill>
                  <a:srgbClr val="CC0000"/>
                </a:solidFill>
                <a:latin typeface="Times New Roman" panose="02020603050405020304" pitchFamily="18" charset="0"/>
                <a:cs typeface="Times New Roman" panose="02020603050405020304" pitchFamily="18" charset="0"/>
              </a:rPr>
              <a:t> </a:t>
            </a:r>
            <a:r>
              <a:rPr lang="en-US" altLang="en-US" sz="2000" b="1" i="1" dirty="0" err="1" smtClean="0">
                <a:solidFill>
                  <a:srgbClr val="CC0000"/>
                </a:solidFill>
                <a:latin typeface="Times New Roman" panose="02020603050405020304" pitchFamily="18" charset="0"/>
                <a:cs typeface="Times New Roman" panose="02020603050405020304" pitchFamily="18" charset="0"/>
              </a:rPr>
              <a:t>dùng</a:t>
            </a:r>
            <a:r>
              <a:rPr lang="en-US" altLang="en-US" sz="2000" b="1" i="1" dirty="0" smtClean="0">
                <a:solidFill>
                  <a:srgbClr val="CC0000"/>
                </a:solidFill>
                <a:latin typeface="Times New Roman" panose="02020603050405020304" pitchFamily="18" charset="0"/>
                <a:cs typeface="Times New Roman" panose="02020603050405020304" pitchFamily="18" charset="0"/>
              </a:rPr>
              <a:t> </a:t>
            </a:r>
            <a:r>
              <a:rPr lang="en-US" altLang="en-US" sz="2000" b="1" i="1" dirty="0" err="1" smtClean="0">
                <a:solidFill>
                  <a:srgbClr val="CC0000"/>
                </a:solidFill>
                <a:latin typeface="Times New Roman" panose="02020603050405020304" pitchFamily="18" charset="0"/>
                <a:cs typeface="Times New Roman" panose="02020603050405020304" pitchFamily="18" charset="0"/>
              </a:rPr>
              <a:t>năng</a:t>
            </a:r>
            <a:r>
              <a:rPr lang="en-US" altLang="en-US" sz="2000" b="1" i="1" dirty="0" smtClean="0">
                <a:solidFill>
                  <a:srgbClr val="CC0000"/>
                </a:solidFill>
                <a:latin typeface="Times New Roman" panose="02020603050405020304" pitchFamily="18" charset="0"/>
                <a:cs typeface="Times New Roman" panose="02020603050405020304" pitchFamily="18" charset="0"/>
              </a:rPr>
              <a:t> </a:t>
            </a:r>
            <a:r>
              <a:rPr lang="en-US" altLang="en-US" sz="2000" b="1" i="1" dirty="0" err="1" smtClean="0">
                <a:solidFill>
                  <a:srgbClr val="CC0000"/>
                </a:solidFill>
                <a:latin typeface="Times New Roman" panose="02020603050405020304" pitchFamily="18" charset="0"/>
                <a:cs typeface="Times New Roman" panose="02020603050405020304" pitchFamily="18" charset="0"/>
              </a:rPr>
              <a:t>lượng</a:t>
            </a:r>
            <a:r>
              <a:rPr lang="en-US" altLang="en-US" sz="2000" b="1" i="1" dirty="0" smtClean="0">
                <a:solidFill>
                  <a:srgbClr val="CC0000"/>
                </a:solidFill>
                <a:latin typeface="Times New Roman" panose="02020603050405020304" pitchFamily="18" charset="0"/>
                <a:cs typeface="Times New Roman" panose="02020603050405020304" pitchFamily="18" charset="0"/>
              </a:rPr>
              <a:t> </a:t>
            </a:r>
            <a:r>
              <a:rPr lang="en-US" altLang="en-US" sz="2000" b="1" i="1" dirty="0" err="1" smtClean="0">
                <a:solidFill>
                  <a:srgbClr val="CC0000"/>
                </a:solidFill>
                <a:latin typeface="Times New Roman" panose="02020603050405020304" pitchFamily="18" charset="0"/>
                <a:cs typeface="Times New Roman" panose="02020603050405020304" pitchFamily="18" charset="0"/>
              </a:rPr>
              <a:t>mặt</a:t>
            </a:r>
            <a:r>
              <a:rPr lang="en-US" altLang="en-US" sz="2000" b="1" i="1" dirty="0" smtClean="0">
                <a:solidFill>
                  <a:srgbClr val="CC0000"/>
                </a:solidFill>
                <a:latin typeface="Times New Roman" panose="02020603050405020304" pitchFamily="18" charset="0"/>
                <a:cs typeface="Times New Roman" panose="02020603050405020304" pitchFamily="18" charset="0"/>
              </a:rPr>
              <a:t> </a:t>
            </a:r>
            <a:r>
              <a:rPr lang="en-US" altLang="en-US" sz="2000" b="1" i="1" dirty="0" err="1" smtClean="0">
                <a:solidFill>
                  <a:srgbClr val="CC0000"/>
                </a:solidFill>
                <a:latin typeface="Times New Roman" panose="02020603050405020304" pitchFamily="18" charset="0"/>
                <a:cs typeface="Times New Roman" panose="02020603050405020304" pitchFamily="18" charset="0"/>
              </a:rPr>
              <a:t>trời</a:t>
            </a:r>
            <a:r>
              <a:rPr lang="en-US" altLang="en-US" sz="2000" b="1" i="1" dirty="0" smtClean="0">
                <a:solidFill>
                  <a:srgbClr val="CC0000"/>
                </a:solidFill>
                <a:latin typeface="Times New Roman" panose="02020603050405020304" pitchFamily="18" charset="0"/>
                <a:cs typeface="Times New Roman" panose="02020603050405020304" pitchFamily="18" charset="0"/>
              </a:rPr>
              <a:t> ( </a:t>
            </a:r>
            <a:r>
              <a:rPr lang="en-US" altLang="en-US" sz="2000" b="1" i="1" dirty="0" err="1" smtClean="0">
                <a:solidFill>
                  <a:srgbClr val="CC0000"/>
                </a:solidFill>
                <a:latin typeface="Times New Roman" panose="02020603050405020304" pitchFamily="18" charset="0"/>
                <a:cs typeface="Times New Roman" panose="02020603050405020304" pitchFamily="18" charset="0"/>
              </a:rPr>
              <a:t>Ninh</a:t>
            </a:r>
            <a:r>
              <a:rPr lang="en-US" altLang="en-US" sz="2000" b="1" i="1" dirty="0" smtClean="0">
                <a:solidFill>
                  <a:srgbClr val="CC0000"/>
                </a:solidFill>
                <a:latin typeface="Times New Roman" panose="02020603050405020304" pitchFamily="18" charset="0"/>
                <a:cs typeface="Times New Roman" panose="02020603050405020304" pitchFamily="18" charset="0"/>
              </a:rPr>
              <a:t> </a:t>
            </a:r>
            <a:r>
              <a:rPr lang="en-US" altLang="en-US" sz="2000" b="1" i="1" dirty="0" err="1" smtClean="0">
                <a:solidFill>
                  <a:srgbClr val="CC0000"/>
                </a:solidFill>
                <a:latin typeface="Times New Roman" panose="02020603050405020304" pitchFamily="18" charset="0"/>
                <a:cs typeface="Times New Roman" panose="02020603050405020304" pitchFamily="18" charset="0"/>
              </a:rPr>
              <a:t>Thuận</a:t>
            </a:r>
            <a:r>
              <a:rPr lang="en-US" altLang="en-US" sz="2000" b="1" i="1" dirty="0" smtClean="0">
                <a:solidFill>
                  <a:srgbClr val="CC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740933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014" name="Group 38"/>
          <p:cNvGrpSpPr>
            <a:grpSpLocks/>
          </p:cNvGrpSpPr>
          <p:nvPr/>
        </p:nvGrpSpPr>
        <p:grpSpPr bwMode="auto">
          <a:xfrm>
            <a:off x="1828800" y="304800"/>
            <a:ext cx="8534400" cy="5595938"/>
            <a:chOff x="192" y="192"/>
            <a:chExt cx="5376" cy="3525"/>
          </a:xfrm>
        </p:grpSpPr>
        <p:pic>
          <p:nvPicPr>
            <p:cNvPr id="36885" name="Picture 25" descr="[&amp;ZeroWidthSpace;IM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192"/>
              <a:ext cx="5376"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6" name="Rectangle 26"/>
            <p:cNvSpPr>
              <a:spLocks noChangeArrowheads="1"/>
            </p:cNvSpPr>
            <p:nvPr/>
          </p:nvSpPr>
          <p:spPr bwMode="auto">
            <a:xfrm>
              <a:off x="192" y="3429"/>
              <a:ext cx="53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2400" i="1">
                  <a:solidFill>
                    <a:srgbClr val="0000FF"/>
                  </a:solidFill>
                </a:rPr>
                <a:t>Nhà máy điện năng lượng Mặt Trời (Mỹ)</a:t>
              </a:r>
              <a:r>
                <a:rPr lang="en-US" altLang="en-US" sz="1800">
                  <a:solidFill>
                    <a:srgbClr val="0000FF"/>
                  </a:solidFill>
                </a:rPr>
                <a:t> </a:t>
              </a:r>
            </a:p>
          </p:txBody>
        </p:sp>
      </p:grpSp>
      <p:sp>
        <p:nvSpPr>
          <p:cNvPr id="127007" name="AutoShape 31" descr="solar-impulse-lon-bang-chiec-airbus-a340-nhung-chi-nhe-bang-mot-chiec-xe-hoi-gia-dinh"/>
          <p:cNvSpPr>
            <a:spLocks noChangeAspect="1" noChangeArrowheads="1"/>
          </p:cNvSpPr>
          <p:nvPr/>
        </p:nvSpPr>
        <p:spPr bwMode="auto">
          <a:xfrm>
            <a:off x="3952875" y="2000250"/>
            <a:ext cx="4286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endParaRPr lang="en-GB" sz="1800">
              <a:solidFill>
                <a:srgbClr val="000000"/>
              </a:solidFill>
            </a:endParaRPr>
          </a:p>
        </p:txBody>
      </p:sp>
      <p:sp>
        <p:nvSpPr>
          <p:cNvPr id="127009" name="AutoShape 33" descr="solar-impulse-lon-bang-chiec-airbus-a340-nhung-chi-nhe-bang-mot-chiec-xe-hoi-gia-dinh"/>
          <p:cNvSpPr>
            <a:spLocks noChangeAspect="1" noChangeArrowheads="1"/>
          </p:cNvSpPr>
          <p:nvPr/>
        </p:nvSpPr>
        <p:spPr bwMode="auto">
          <a:xfrm>
            <a:off x="3952875" y="2000250"/>
            <a:ext cx="4286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endParaRPr lang="en-GB" sz="1800">
              <a:solidFill>
                <a:srgbClr val="000000"/>
              </a:solidFill>
            </a:endParaRPr>
          </a:p>
        </p:txBody>
      </p:sp>
      <p:sp>
        <p:nvSpPr>
          <p:cNvPr id="127011" name="AutoShape 35" descr="Solar Impulse lớn bằng chiếc Airbus A340 nhưng chỉ nhẹ bằng một chiếc xe hơi gia &amp;dstrok;ình."/>
          <p:cNvSpPr>
            <a:spLocks noChangeAspect="1" noChangeArrowheads="1"/>
          </p:cNvSpPr>
          <p:nvPr/>
        </p:nvSpPr>
        <p:spPr bwMode="auto">
          <a:xfrm>
            <a:off x="6019800" y="3581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endParaRPr lang="en-GB" sz="1800">
              <a:solidFill>
                <a:srgbClr val="000000"/>
              </a:solidFill>
            </a:endParaRPr>
          </a:p>
        </p:txBody>
      </p:sp>
      <p:grpSp>
        <p:nvGrpSpPr>
          <p:cNvPr id="127017" name="Group 41"/>
          <p:cNvGrpSpPr>
            <a:grpSpLocks/>
          </p:cNvGrpSpPr>
          <p:nvPr/>
        </p:nvGrpSpPr>
        <p:grpSpPr bwMode="auto">
          <a:xfrm>
            <a:off x="1828800" y="304800"/>
            <a:ext cx="8534400" cy="5600698"/>
            <a:chOff x="192" y="192"/>
            <a:chExt cx="5376" cy="3533"/>
          </a:xfrm>
        </p:grpSpPr>
        <p:sp>
          <p:nvSpPr>
            <p:cNvPr id="36883" name="Rectangle 18"/>
            <p:cNvSpPr>
              <a:spLocks noChangeArrowheads="1"/>
            </p:cNvSpPr>
            <p:nvPr/>
          </p:nvSpPr>
          <p:spPr bwMode="auto">
            <a:xfrm>
              <a:off x="192" y="3434"/>
              <a:ext cx="537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2400" i="1">
                  <a:solidFill>
                    <a:srgbClr val="0000FF"/>
                  </a:solidFill>
                </a:rPr>
                <a:t>Sử dụng các tấm pin mặt trời trên mái nhà để tạo ra điện</a:t>
              </a:r>
              <a:endParaRPr lang="en-US" altLang="en-US" sz="2400">
                <a:solidFill>
                  <a:srgbClr val="0000FF"/>
                </a:solidFill>
              </a:endParaRPr>
            </a:p>
          </p:txBody>
        </p:sp>
        <p:pic>
          <p:nvPicPr>
            <p:cNvPr id="36884" name="Picture 40" descr="0,,16001403_40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192"/>
              <a:ext cx="5376"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7019" name="Group 43"/>
          <p:cNvGrpSpPr>
            <a:grpSpLocks/>
          </p:cNvGrpSpPr>
          <p:nvPr/>
        </p:nvGrpSpPr>
        <p:grpSpPr bwMode="auto">
          <a:xfrm>
            <a:off x="1828800" y="304801"/>
            <a:ext cx="8610600" cy="5919323"/>
            <a:chOff x="192" y="192"/>
            <a:chExt cx="5424" cy="3854"/>
          </a:xfrm>
        </p:grpSpPr>
        <p:sp>
          <p:nvSpPr>
            <p:cNvPr id="36881" name="Rectangle 23"/>
            <p:cNvSpPr>
              <a:spLocks noChangeArrowheads="1"/>
            </p:cNvSpPr>
            <p:nvPr/>
          </p:nvSpPr>
          <p:spPr bwMode="auto">
            <a:xfrm>
              <a:off x="192" y="3264"/>
              <a:ext cx="5424" cy="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2400">
                  <a:solidFill>
                    <a:srgbClr val="0000FF"/>
                  </a:solidFill>
                </a:rPr>
                <a:t>Tàu chạy bằng năng lượng Mặt Trời lớn nhất thế giới </a:t>
              </a:r>
            </a:p>
            <a:p>
              <a:pPr algn="ctr" eaLnBrk="0" fontAlgn="base" hangingPunct="0">
                <a:spcBef>
                  <a:spcPct val="0"/>
                </a:spcBef>
                <a:spcAft>
                  <a:spcPct val="0"/>
                </a:spcAft>
                <a:buFontTx/>
                <a:buNone/>
              </a:pPr>
              <a:r>
                <a:rPr lang="en-US" altLang="en-US" sz="2400">
                  <a:solidFill>
                    <a:srgbClr val="0000FF"/>
                  </a:solidFill>
                </a:rPr>
                <a:t>(Đức chế tạo 3/2010) đã vượt Đại Tây Dươngvà đi vòng quanh thế giới. </a:t>
              </a:r>
            </a:p>
          </p:txBody>
        </p:sp>
        <p:pic>
          <p:nvPicPr>
            <p:cNvPr id="36882" name="Picture 42" descr="13794909919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192"/>
              <a:ext cx="5376"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7021" name="Group 45"/>
          <p:cNvGrpSpPr>
            <a:grpSpLocks/>
          </p:cNvGrpSpPr>
          <p:nvPr/>
        </p:nvGrpSpPr>
        <p:grpSpPr bwMode="auto">
          <a:xfrm>
            <a:off x="1828800" y="304800"/>
            <a:ext cx="8534400" cy="5945186"/>
            <a:chOff x="192" y="192"/>
            <a:chExt cx="5376" cy="3746"/>
          </a:xfrm>
        </p:grpSpPr>
        <p:sp>
          <p:nvSpPr>
            <p:cNvPr id="36879" name="Rectangle 37"/>
            <p:cNvSpPr>
              <a:spLocks noChangeArrowheads="1"/>
            </p:cNvSpPr>
            <p:nvPr/>
          </p:nvSpPr>
          <p:spPr bwMode="auto">
            <a:xfrm>
              <a:off x="192" y="3182"/>
              <a:ext cx="5376"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2400">
                  <a:solidFill>
                    <a:srgbClr val="0000FF"/>
                  </a:solidFill>
                </a:rPr>
                <a:t>Máy bay năng lượng mặt trời của Thụy Sĩ </a:t>
              </a:r>
            </a:p>
            <a:p>
              <a:pPr algn="ctr" eaLnBrk="0" fontAlgn="base" hangingPunct="0">
                <a:spcBef>
                  <a:spcPct val="0"/>
                </a:spcBef>
                <a:spcAft>
                  <a:spcPct val="0"/>
                </a:spcAft>
                <a:buFontTx/>
                <a:buNone/>
              </a:pPr>
              <a:r>
                <a:rPr lang="en-US" altLang="en-US" sz="2400">
                  <a:solidFill>
                    <a:srgbClr val="0000FF"/>
                  </a:solidFill>
                </a:rPr>
                <a:t>lần đầu bay xuyên lục địa.</a:t>
              </a:r>
            </a:p>
            <a:p>
              <a:pPr eaLnBrk="0" fontAlgn="base" hangingPunct="0">
                <a:spcBef>
                  <a:spcPct val="0"/>
                </a:spcBef>
                <a:spcAft>
                  <a:spcPct val="0"/>
                </a:spcAft>
                <a:buFontTx/>
                <a:buNone/>
              </a:pPr>
              <a:endParaRPr lang="en-US" altLang="en-US" sz="2400">
                <a:solidFill>
                  <a:srgbClr val="0000FF"/>
                </a:solidFill>
                <a:latin typeface="VNI-Avo" pitchFamily="2" charset="0"/>
                <a:cs typeface="Times New Roman" panose="02020603050405020304" pitchFamily="18" charset="0"/>
              </a:endParaRPr>
            </a:p>
          </p:txBody>
        </p:sp>
        <p:pic>
          <p:nvPicPr>
            <p:cNvPr id="36880" name="Picture 44" descr="Solar Impulse lớn bằng chiếc Airbus A340 nhưng chỉ nhẹ bằng một chiếc xe hơi gia &amp;dstrok;ìn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 y="192"/>
              <a:ext cx="5376"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7024" name="Group 48"/>
          <p:cNvGrpSpPr>
            <a:grpSpLocks/>
          </p:cNvGrpSpPr>
          <p:nvPr/>
        </p:nvGrpSpPr>
        <p:grpSpPr bwMode="auto">
          <a:xfrm>
            <a:off x="1828800" y="304800"/>
            <a:ext cx="8534400" cy="5810180"/>
            <a:chOff x="192" y="144"/>
            <a:chExt cx="5376" cy="3742"/>
          </a:xfrm>
        </p:grpSpPr>
        <p:pic>
          <p:nvPicPr>
            <p:cNvPr id="36877" name="Picture 46" descr="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 y="144"/>
              <a:ext cx="5376"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8" name="Rectangle 47"/>
            <p:cNvSpPr>
              <a:spLocks noChangeArrowheads="1"/>
            </p:cNvSpPr>
            <p:nvPr/>
          </p:nvSpPr>
          <p:spPr bwMode="auto">
            <a:xfrm>
              <a:off x="192" y="3351"/>
              <a:ext cx="5376" cy="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2400">
                  <a:solidFill>
                    <a:srgbClr val="0000FF"/>
                  </a:solidFill>
                </a:rPr>
                <a:t>Sân vận động lớn nhất nước Ý sử dụng </a:t>
              </a:r>
            </a:p>
            <a:p>
              <a:pPr algn="ctr" eaLnBrk="0" fontAlgn="base" hangingPunct="0">
                <a:spcBef>
                  <a:spcPct val="0"/>
                </a:spcBef>
                <a:spcAft>
                  <a:spcPct val="0"/>
                </a:spcAft>
                <a:buFontTx/>
                <a:buNone/>
              </a:pPr>
              <a:r>
                <a:rPr lang="en-US" altLang="en-US" sz="2400">
                  <a:solidFill>
                    <a:srgbClr val="0000FF"/>
                  </a:solidFill>
                </a:rPr>
                <a:t>năng lượng mặt trời </a:t>
              </a:r>
            </a:p>
          </p:txBody>
        </p:sp>
      </p:grpSp>
      <p:grpSp>
        <p:nvGrpSpPr>
          <p:cNvPr id="127028" name="Group 52"/>
          <p:cNvGrpSpPr>
            <a:grpSpLocks/>
          </p:cNvGrpSpPr>
          <p:nvPr/>
        </p:nvGrpSpPr>
        <p:grpSpPr bwMode="auto">
          <a:xfrm>
            <a:off x="360607" y="304800"/>
            <a:ext cx="11719775" cy="5494338"/>
            <a:chOff x="192" y="192"/>
            <a:chExt cx="5376" cy="3484"/>
          </a:xfrm>
        </p:grpSpPr>
        <p:pic>
          <p:nvPicPr>
            <p:cNvPr id="36875" name="Picture 11" descr="Tau hoa su dung nang luong mat troi dau tien cua chau A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 y="192"/>
              <a:ext cx="5376" cy="297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6876" name="Rectangle 17"/>
            <p:cNvSpPr>
              <a:spLocks noChangeArrowheads="1"/>
            </p:cNvSpPr>
            <p:nvPr/>
          </p:nvSpPr>
          <p:spPr bwMode="auto">
            <a:xfrm>
              <a:off x="192" y="3380"/>
              <a:ext cx="5272" cy="296"/>
            </a:xfrm>
            <a:prstGeom prst="rect">
              <a:avLst/>
            </a:prstGeom>
            <a:solidFill>
              <a:schemeClr val="bg1"/>
            </a:solidFill>
            <a:ln w="9525">
              <a:solidFill>
                <a:schemeClr val="bg1"/>
              </a:solidFill>
              <a:miter lim="800000"/>
              <a:headEnd/>
              <a:tailEnd/>
            </a:ln>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2400">
                  <a:solidFill>
                    <a:srgbClr val="333399"/>
                  </a:solidFill>
                  <a:cs typeface="Times New Roman" panose="02020603050405020304" pitchFamily="18" charset="0"/>
                </a:rPr>
                <a:t>Tàu hỏa  dùng năng lượng mặt trời </a:t>
              </a:r>
            </a:p>
          </p:txBody>
        </p:sp>
      </p:grpSp>
    </p:spTree>
    <p:extLst>
      <p:ext uri="{BB962C8B-B14F-4D97-AF65-F5344CB8AC3E}">
        <p14:creationId xmlns:p14="http://schemas.microsoft.com/office/powerpoint/2010/main" val="2620429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7014"/>
                                        </p:tgtEl>
                                        <p:attrNameLst>
                                          <p:attrName>style.visibility</p:attrName>
                                        </p:attrNameLst>
                                      </p:cBhvr>
                                      <p:to>
                                        <p:strVal val="visible"/>
                                      </p:to>
                                    </p:set>
                                    <p:animEffect transition="in" filter="blinds(horizontal)">
                                      <p:cBhvr>
                                        <p:cTn id="7" dur="500"/>
                                        <p:tgtEl>
                                          <p:spTgt spid="12701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3" presetClass="entr" presetSubtype="10" fill="hold" nodeType="withEffect">
                                  <p:stCondLst>
                                    <p:cond delay="0"/>
                                  </p:stCondLst>
                                  <p:childTnLst>
                                    <p:set>
                                      <p:cBhvr>
                                        <p:cTn id="9" dur="1" fill="hold">
                                          <p:stCondLst>
                                            <p:cond delay="0"/>
                                          </p:stCondLst>
                                        </p:cTn>
                                        <p:tgtEl>
                                          <p:spTgt spid="127007"/>
                                        </p:tgtEl>
                                        <p:attrNameLst>
                                          <p:attrName>style.visibility</p:attrName>
                                        </p:attrNameLst>
                                      </p:cBhvr>
                                      <p:to>
                                        <p:strVal val="visible"/>
                                      </p:to>
                                    </p:set>
                                    <p:animEffect transition="in" filter="blinds(horizontal)">
                                      <p:cBhvr>
                                        <p:cTn id="10" dur="500"/>
                                        <p:tgtEl>
                                          <p:spTgt spid="127007"/>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par>
                                <p:cTn id="11" presetID="3" presetClass="entr" presetSubtype="10" fill="hold" nodeType="withEffect">
                                  <p:stCondLst>
                                    <p:cond delay="0"/>
                                  </p:stCondLst>
                                  <p:childTnLst>
                                    <p:set>
                                      <p:cBhvr>
                                        <p:cTn id="12" dur="1" fill="hold">
                                          <p:stCondLst>
                                            <p:cond delay="0"/>
                                          </p:stCondLst>
                                        </p:cTn>
                                        <p:tgtEl>
                                          <p:spTgt spid="127009"/>
                                        </p:tgtEl>
                                        <p:attrNameLst>
                                          <p:attrName>style.visibility</p:attrName>
                                        </p:attrNameLst>
                                      </p:cBhvr>
                                      <p:to>
                                        <p:strVal val="visible"/>
                                      </p:to>
                                    </p:set>
                                    <p:animEffect transition="in" filter="blinds(horizontal)">
                                      <p:cBhvr>
                                        <p:cTn id="13" dur="500"/>
                                        <p:tgtEl>
                                          <p:spTgt spid="127009"/>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par>
                                <p:cTn id="14" presetID="3" presetClass="entr" presetSubtype="10" fill="hold" nodeType="withEffect">
                                  <p:stCondLst>
                                    <p:cond delay="0"/>
                                  </p:stCondLst>
                                  <p:childTnLst>
                                    <p:set>
                                      <p:cBhvr>
                                        <p:cTn id="15" dur="1" fill="hold">
                                          <p:stCondLst>
                                            <p:cond delay="0"/>
                                          </p:stCondLst>
                                        </p:cTn>
                                        <p:tgtEl>
                                          <p:spTgt spid="127011"/>
                                        </p:tgtEl>
                                        <p:attrNameLst>
                                          <p:attrName>style.visibility</p:attrName>
                                        </p:attrNameLst>
                                      </p:cBhvr>
                                      <p:to>
                                        <p:strVal val="visible"/>
                                      </p:to>
                                    </p:set>
                                    <p:animEffect transition="in" filter="blinds(horizontal)">
                                      <p:cBhvr>
                                        <p:cTn id="16" dur="500"/>
                                        <p:tgtEl>
                                          <p:spTgt spid="127011"/>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xit" presetSubtype="10" fill="hold" nodeType="clickEffect">
                                  <p:stCondLst>
                                    <p:cond delay="0"/>
                                  </p:stCondLst>
                                  <p:childTnLst>
                                    <p:animEffect transition="out" filter="checkerboard(across)">
                                      <p:cBhvr>
                                        <p:cTn id="20" dur="500"/>
                                        <p:tgtEl>
                                          <p:spTgt spid="127014"/>
                                        </p:tgtEl>
                                      </p:cBhvr>
                                    </p:animEffect>
                                    <p:set>
                                      <p:cBhvr>
                                        <p:cTn id="21" dur="1" fill="hold">
                                          <p:stCondLst>
                                            <p:cond delay="499"/>
                                          </p:stCondLst>
                                        </p:cTn>
                                        <p:tgtEl>
                                          <p:spTgt spid="127014"/>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127017"/>
                                        </p:tgtEl>
                                        <p:attrNameLst>
                                          <p:attrName>style.visibility</p:attrName>
                                        </p:attrNameLst>
                                      </p:cBhvr>
                                      <p:to>
                                        <p:strVal val="visible"/>
                                      </p:to>
                                    </p:set>
                                    <p:animEffect transition="in" filter="checkerboard(across)">
                                      <p:cBhvr>
                                        <p:cTn id="26" dur="500"/>
                                        <p:tgtEl>
                                          <p:spTgt spid="127017"/>
                                        </p:tgtEl>
                                      </p:cBhvr>
                                    </p:animEffect>
                                  </p:childTnLst>
                                  <p:subTnLst>
                                    <p:audio>
                                      <p:cMediaNode>
                                        <p:cTn display="0" masterRel="sameClick">
                                          <p:stCondLst>
                                            <p:cond evt="begin" delay="0">
                                              <p:tn val="24"/>
                                            </p:cond>
                                          </p:stCondLst>
                                          <p:endCondLst>
                                            <p:cond evt="onStopAudio" delay="0">
                                              <p:tgtEl>
                                                <p:sldTgt/>
                                              </p:tgtEl>
                                            </p:cond>
                                          </p:endCondLst>
                                        </p:cTn>
                                        <p:tgtEl>
                                          <p:sndTgt r:embed="rId2" name="chimes.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xit" presetSubtype="10" fill="hold" nodeType="clickEffect">
                                  <p:stCondLst>
                                    <p:cond delay="0"/>
                                  </p:stCondLst>
                                  <p:childTnLst>
                                    <p:animEffect transition="out" filter="checkerboard(across)">
                                      <p:cBhvr>
                                        <p:cTn id="30" dur="500"/>
                                        <p:tgtEl>
                                          <p:spTgt spid="127017"/>
                                        </p:tgtEl>
                                      </p:cBhvr>
                                    </p:animEffect>
                                    <p:set>
                                      <p:cBhvr>
                                        <p:cTn id="31" dur="1" fill="hold">
                                          <p:stCondLst>
                                            <p:cond delay="499"/>
                                          </p:stCondLst>
                                        </p:cTn>
                                        <p:tgtEl>
                                          <p:spTgt spid="127017"/>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nodeType="clickEffect">
                                  <p:stCondLst>
                                    <p:cond delay="0"/>
                                  </p:stCondLst>
                                  <p:childTnLst>
                                    <p:set>
                                      <p:cBhvr>
                                        <p:cTn id="35" dur="1" fill="hold">
                                          <p:stCondLst>
                                            <p:cond delay="0"/>
                                          </p:stCondLst>
                                        </p:cTn>
                                        <p:tgtEl>
                                          <p:spTgt spid="127019"/>
                                        </p:tgtEl>
                                        <p:attrNameLst>
                                          <p:attrName>style.visibility</p:attrName>
                                        </p:attrNameLst>
                                      </p:cBhvr>
                                      <p:to>
                                        <p:strVal val="visible"/>
                                      </p:to>
                                    </p:set>
                                    <p:animEffect transition="in" filter="checkerboard(across)">
                                      <p:cBhvr>
                                        <p:cTn id="36" dur="500"/>
                                        <p:tgtEl>
                                          <p:spTgt spid="127019"/>
                                        </p:tgtEl>
                                      </p:cBhvr>
                                    </p:animEffect>
                                  </p:childTnLst>
                                  <p:subTnLst>
                                    <p:audio>
                                      <p:cMediaNode>
                                        <p:cTn display="0" masterRel="sameClick">
                                          <p:stCondLst>
                                            <p:cond evt="begin" delay="0">
                                              <p:tn val="34"/>
                                            </p:cond>
                                          </p:stCondLst>
                                          <p:endCondLst>
                                            <p:cond evt="onStopAudio" delay="0">
                                              <p:tgtEl>
                                                <p:sldTgt/>
                                              </p:tgtEl>
                                            </p:cond>
                                          </p:endCondLst>
                                        </p:cTn>
                                        <p:tgtEl>
                                          <p:sndTgt r:embed="rId2" name="chimes.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xit" presetSubtype="10" fill="hold" nodeType="clickEffect">
                                  <p:stCondLst>
                                    <p:cond delay="0"/>
                                  </p:stCondLst>
                                  <p:childTnLst>
                                    <p:animEffect transition="out" filter="checkerboard(across)">
                                      <p:cBhvr>
                                        <p:cTn id="40" dur="500"/>
                                        <p:tgtEl>
                                          <p:spTgt spid="127019"/>
                                        </p:tgtEl>
                                      </p:cBhvr>
                                    </p:animEffect>
                                    <p:set>
                                      <p:cBhvr>
                                        <p:cTn id="41" dur="1" fill="hold">
                                          <p:stCondLst>
                                            <p:cond delay="499"/>
                                          </p:stCondLst>
                                        </p:cTn>
                                        <p:tgtEl>
                                          <p:spTgt spid="127019"/>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nodeType="clickEffect">
                                  <p:stCondLst>
                                    <p:cond delay="0"/>
                                  </p:stCondLst>
                                  <p:childTnLst>
                                    <p:set>
                                      <p:cBhvr>
                                        <p:cTn id="45" dur="1" fill="hold">
                                          <p:stCondLst>
                                            <p:cond delay="0"/>
                                          </p:stCondLst>
                                        </p:cTn>
                                        <p:tgtEl>
                                          <p:spTgt spid="127021"/>
                                        </p:tgtEl>
                                        <p:attrNameLst>
                                          <p:attrName>style.visibility</p:attrName>
                                        </p:attrNameLst>
                                      </p:cBhvr>
                                      <p:to>
                                        <p:strVal val="visible"/>
                                      </p:to>
                                    </p:set>
                                    <p:animEffect transition="in" filter="checkerboard(across)">
                                      <p:cBhvr>
                                        <p:cTn id="46" dur="500"/>
                                        <p:tgtEl>
                                          <p:spTgt spid="127021"/>
                                        </p:tgtEl>
                                      </p:cBhvr>
                                    </p:animEffect>
                                  </p:childTnLst>
                                  <p:subTnLst>
                                    <p:audio>
                                      <p:cMediaNode>
                                        <p:cTn display="0" masterRel="sameClick">
                                          <p:stCondLst>
                                            <p:cond evt="begin" delay="0">
                                              <p:tn val="44"/>
                                            </p:cond>
                                          </p:stCondLst>
                                          <p:endCondLst>
                                            <p:cond evt="onStopAudio" delay="0">
                                              <p:tgtEl>
                                                <p:sldTgt/>
                                              </p:tgtEl>
                                            </p:cond>
                                          </p:endCondLst>
                                        </p:cTn>
                                        <p:tgtEl>
                                          <p:sndTgt r:embed="rId2" name="chimes.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xit" presetSubtype="10" fill="hold" nodeType="clickEffect">
                                  <p:stCondLst>
                                    <p:cond delay="0"/>
                                  </p:stCondLst>
                                  <p:childTnLst>
                                    <p:animEffect transition="out" filter="checkerboard(across)">
                                      <p:cBhvr>
                                        <p:cTn id="50" dur="500"/>
                                        <p:tgtEl>
                                          <p:spTgt spid="127021"/>
                                        </p:tgtEl>
                                      </p:cBhvr>
                                    </p:animEffect>
                                    <p:set>
                                      <p:cBhvr>
                                        <p:cTn id="51" dur="1" fill="hold">
                                          <p:stCondLst>
                                            <p:cond delay="499"/>
                                          </p:stCondLst>
                                        </p:cTn>
                                        <p:tgtEl>
                                          <p:spTgt spid="127021"/>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ntr" presetSubtype="10" fill="hold" nodeType="clickEffect">
                                  <p:stCondLst>
                                    <p:cond delay="0"/>
                                  </p:stCondLst>
                                  <p:childTnLst>
                                    <p:set>
                                      <p:cBhvr>
                                        <p:cTn id="55" dur="1" fill="hold">
                                          <p:stCondLst>
                                            <p:cond delay="0"/>
                                          </p:stCondLst>
                                        </p:cTn>
                                        <p:tgtEl>
                                          <p:spTgt spid="127024"/>
                                        </p:tgtEl>
                                        <p:attrNameLst>
                                          <p:attrName>style.visibility</p:attrName>
                                        </p:attrNameLst>
                                      </p:cBhvr>
                                      <p:to>
                                        <p:strVal val="visible"/>
                                      </p:to>
                                    </p:set>
                                    <p:animEffect transition="in" filter="checkerboard(across)">
                                      <p:cBhvr>
                                        <p:cTn id="56" dur="500"/>
                                        <p:tgtEl>
                                          <p:spTgt spid="127024"/>
                                        </p:tgtEl>
                                      </p:cBhvr>
                                    </p:animEffect>
                                  </p:childTnLst>
                                  <p:subTnLst>
                                    <p:audio>
                                      <p:cMediaNode>
                                        <p:cTn display="0" masterRel="sameClick">
                                          <p:stCondLst>
                                            <p:cond evt="begin" delay="0">
                                              <p:tn val="54"/>
                                            </p:cond>
                                          </p:stCondLst>
                                          <p:endCondLst>
                                            <p:cond evt="onStopAudio" delay="0">
                                              <p:tgtEl>
                                                <p:sldTgt/>
                                              </p:tgtEl>
                                            </p:cond>
                                          </p:endCondLst>
                                        </p:cTn>
                                        <p:tgtEl>
                                          <p:sndTgt r:embed="rId2" name="chimes.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xit" presetSubtype="10" fill="hold" nodeType="clickEffect">
                                  <p:stCondLst>
                                    <p:cond delay="0"/>
                                  </p:stCondLst>
                                  <p:childTnLst>
                                    <p:animEffect transition="out" filter="checkerboard(across)">
                                      <p:cBhvr>
                                        <p:cTn id="60" dur="500"/>
                                        <p:tgtEl>
                                          <p:spTgt spid="127024"/>
                                        </p:tgtEl>
                                      </p:cBhvr>
                                    </p:animEffect>
                                    <p:set>
                                      <p:cBhvr>
                                        <p:cTn id="61" dur="1" fill="hold">
                                          <p:stCondLst>
                                            <p:cond delay="499"/>
                                          </p:stCondLst>
                                        </p:cTn>
                                        <p:tgtEl>
                                          <p:spTgt spid="127024"/>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5" presetClass="entr" presetSubtype="10" fill="hold" nodeType="clickEffect">
                                  <p:stCondLst>
                                    <p:cond delay="0"/>
                                  </p:stCondLst>
                                  <p:childTnLst>
                                    <p:set>
                                      <p:cBhvr>
                                        <p:cTn id="65" dur="1" fill="hold">
                                          <p:stCondLst>
                                            <p:cond delay="0"/>
                                          </p:stCondLst>
                                        </p:cTn>
                                        <p:tgtEl>
                                          <p:spTgt spid="127028"/>
                                        </p:tgtEl>
                                        <p:attrNameLst>
                                          <p:attrName>style.visibility</p:attrName>
                                        </p:attrNameLst>
                                      </p:cBhvr>
                                      <p:to>
                                        <p:strVal val="visible"/>
                                      </p:to>
                                    </p:set>
                                    <p:animEffect transition="in" filter="checkerboard(across)">
                                      <p:cBhvr>
                                        <p:cTn id="66" dur="500"/>
                                        <p:tgtEl>
                                          <p:spTgt spid="127028"/>
                                        </p:tgtEl>
                                      </p:cBhvr>
                                    </p:animEffect>
                                  </p:childTnLst>
                                  <p:subTnLst>
                                    <p:audio>
                                      <p:cMediaNode>
                                        <p:cTn display="0" masterRel="sameClick">
                                          <p:stCondLst>
                                            <p:cond evt="begin" delay="0">
                                              <p:tn val="64"/>
                                            </p:cond>
                                          </p:stCondLst>
                                          <p:endCondLst>
                                            <p:cond evt="onStopAudio" delay="0">
                                              <p:tgtEl>
                                                <p:sldTgt/>
                                              </p:tgtEl>
                                            </p:cond>
                                          </p:endCondLst>
                                        </p:cTn>
                                        <p:tgtEl>
                                          <p:sndTgt r:embed="rId2" name="chimes.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5" presetClass="exit" presetSubtype="10" fill="hold" nodeType="clickEffect">
                                  <p:stCondLst>
                                    <p:cond delay="0"/>
                                  </p:stCondLst>
                                  <p:childTnLst>
                                    <p:animEffect transition="out" filter="checkerboard(across)">
                                      <p:cBhvr>
                                        <p:cTn id="70" dur="500"/>
                                        <p:tgtEl>
                                          <p:spTgt spid="127028"/>
                                        </p:tgtEl>
                                      </p:cBhvr>
                                    </p:animEffect>
                                    <p:set>
                                      <p:cBhvr>
                                        <p:cTn id="71" dur="1" fill="hold">
                                          <p:stCondLst>
                                            <p:cond delay="499"/>
                                          </p:stCondLst>
                                        </p:cTn>
                                        <p:tgtEl>
                                          <p:spTgt spid="127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24" y="-57955"/>
            <a:ext cx="12192000" cy="6858000"/>
          </a:xfrm>
          <a:prstGeom prst="rect">
            <a:avLst/>
          </a:prstGeom>
        </p:spPr>
      </p:pic>
      <p:pic>
        <p:nvPicPr>
          <p:cNvPr id="5" name="4"/>
          <p:cNvPicPr>
            <a:picLocks noChangeAspect="1"/>
          </p:cNvPicPr>
          <p:nvPr/>
        </p:nvPicPr>
        <p:blipFill rotWithShape="1">
          <a:blip r:embed="rId5" cstate="print">
            <a:extLst>
              <a:ext uri="{28A0092B-C50C-407E-A947-70E740481C1C}">
                <a14:useLocalDpi xmlns:a14="http://schemas.microsoft.com/office/drawing/2010/main" val="0"/>
              </a:ext>
            </a:extLst>
          </a:blip>
          <a:srcRect l="34267" t="41719"/>
          <a:stretch/>
        </p:blipFill>
        <p:spPr>
          <a:xfrm>
            <a:off x="6864085" y="5306095"/>
            <a:ext cx="5245131" cy="1608799"/>
          </a:xfrm>
          <a:prstGeom prst="rect">
            <a:avLst/>
          </a:prstGeom>
        </p:spPr>
      </p:pic>
      <p:pic>
        <p:nvPicPr>
          <p:cNvPr id="6" name="5"/>
          <p:cNvPicPr>
            <a:picLocks noChangeAspect="1"/>
          </p:cNvPicPr>
          <p:nvPr/>
        </p:nvPicPr>
        <p:blipFill rotWithShape="1">
          <a:blip r:embed="rId6" cstate="print">
            <a:extLst>
              <a:ext uri="{28A0092B-C50C-407E-A947-70E740481C1C}">
                <a14:useLocalDpi xmlns:a14="http://schemas.microsoft.com/office/drawing/2010/main" val="0"/>
              </a:ext>
            </a:extLst>
          </a:blip>
          <a:srcRect r="80000" b="64444"/>
          <a:stretch/>
        </p:blipFill>
        <p:spPr>
          <a:xfrm>
            <a:off x="0" y="0"/>
            <a:ext cx="1506828" cy="1506828"/>
          </a:xfrm>
          <a:prstGeom prst="rect">
            <a:avLst/>
          </a:prstGeom>
        </p:spPr>
      </p:pic>
      <p:pic>
        <p:nvPicPr>
          <p:cNvPr id="13" name="12"/>
          <p:cNvPicPr>
            <a:picLocks noChangeAspect="1"/>
          </p:cNvPicPr>
          <p:nvPr/>
        </p:nvPicPr>
        <p:blipFill rotWithShape="1">
          <a:blip r:embed="rId7" cstate="print">
            <a:extLst>
              <a:ext uri="{28A0092B-C50C-407E-A947-70E740481C1C}">
                <a14:useLocalDpi xmlns:a14="http://schemas.microsoft.com/office/drawing/2010/main" val="0"/>
              </a:ext>
            </a:extLst>
          </a:blip>
          <a:srcRect l="67133" t="32474" r="14267" b="22252"/>
          <a:stretch/>
        </p:blipFill>
        <p:spPr>
          <a:xfrm>
            <a:off x="10948088" y="5617208"/>
            <a:ext cx="1312336" cy="1297686"/>
          </a:xfrm>
          <a:prstGeom prst="rect">
            <a:avLst/>
          </a:prstGeom>
        </p:spPr>
      </p:pic>
      <p:grpSp>
        <p:nvGrpSpPr>
          <p:cNvPr id="7" name="Group 54"/>
          <p:cNvGrpSpPr>
            <a:grpSpLocks/>
          </p:cNvGrpSpPr>
          <p:nvPr/>
        </p:nvGrpSpPr>
        <p:grpSpPr bwMode="auto">
          <a:xfrm>
            <a:off x="167425" y="90694"/>
            <a:ext cx="12161423" cy="5100552"/>
            <a:chOff x="144" y="144"/>
            <a:chExt cx="5520" cy="4072"/>
          </a:xfrm>
        </p:grpSpPr>
        <p:grpSp>
          <p:nvGrpSpPr>
            <p:cNvPr id="8" name="Group 49"/>
            <p:cNvGrpSpPr>
              <a:grpSpLocks/>
            </p:cNvGrpSpPr>
            <p:nvPr/>
          </p:nvGrpSpPr>
          <p:grpSpPr bwMode="auto">
            <a:xfrm>
              <a:off x="144" y="144"/>
              <a:ext cx="1776" cy="2688"/>
              <a:chOff x="144" y="144"/>
              <a:chExt cx="1776" cy="2688"/>
            </a:xfrm>
          </p:grpSpPr>
          <p:pic>
            <p:nvPicPr>
              <p:cNvPr id="21" name="Picture 7" descr="Untitled-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 y="144"/>
                <a:ext cx="1776" cy="129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3" descr="Nha may dien MTdau tien o V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 y="1488"/>
                <a:ext cx="1776" cy="134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pic>
          <p:nvPicPr>
            <p:cNvPr id="9" name="Picture 44" descr="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 y="2880"/>
              <a:ext cx="1776" cy="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53"/>
            <p:cNvGrpSpPr>
              <a:grpSpLocks/>
            </p:cNvGrpSpPr>
            <p:nvPr/>
          </p:nvGrpSpPr>
          <p:grpSpPr bwMode="auto">
            <a:xfrm>
              <a:off x="3888" y="144"/>
              <a:ext cx="1776" cy="4072"/>
              <a:chOff x="3984" y="144"/>
              <a:chExt cx="1776" cy="4072"/>
            </a:xfrm>
          </p:grpSpPr>
          <p:pic>
            <p:nvPicPr>
              <p:cNvPr id="18" name="Picture 3" descr="ThaituDmach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84" y="144"/>
                <a:ext cx="1776" cy="129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11" descr="Tau hoa su dung nang luong mat troi dau tien cua chau Au"/>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84" y="2880"/>
                <a:ext cx="1776" cy="133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46" descr="137949099199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84" y="1488"/>
                <a:ext cx="1776"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50"/>
            <p:cNvGrpSpPr>
              <a:grpSpLocks/>
            </p:cNvGrpSpPr>
            <p:nvPr/>
          </p:nvGrpSpPr>
          <p:grpSpPr bwMode="auto">
            <a:xfrm>
              <a:off x="1968" y="144"/>
              <a:ext cx="1872" cy="4072"/>
              <a:chOff x="1968" y="144"/>
              <a:chExt cx="1872" cy="4072"/>
            </a:xfrm>
          </p:grpSpPr>
          <p:grpSp>
            <p:nvGrpSpPr>
              <p:cNvPr id="12" name="Group 13"/>
              <p:cNvGrpSpPr>
                <a:grpSpLocks/>
              </p:cNvGrpSpPr>
              <p:nvPr/>
            </p:nvGrpSpPr>
            <p:grpSpPr bwMode="auto">
              <a:xfrm>
                <a:off x="1968" y="144"/>
                <a:ext cx="1872" cy="1296"/>
                <a:chOff x="4648200" y="537662"/>
                <a:chExt cx="3962400" cy="2127751"/>
              </a:xfrm>
            </p:grpSpPr>
            <p:pic>
              <p:nvPicPr>
                <p:cNvPr id="16" name="Picture 4" descr="Untitled-4 cop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48200" y="537662"/>
                  <a:ext cx="3962400" cy="212775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7" name="Rectangle 16"/>
                <p:cNvSpPr/>
                <p:nvPr/>
              </p:nvSpPr>
              <p:spPr>
                <a:xfrm>
                  <a:off x="4722284" y="2328883"/>
                  <a:ext cx="2542116" cy="280320"/>
                </a:xfrm>
                <a:prstGeom prst="rect">
                  <a:avLst/>
                </a:prstGeom>
                <a:noFill/>
                <a:ln w="12700" cap="flat" cmpd="sng" algn="ctr">
                  <a:noFill/>
                  <a:prstDash val="solid"/>
                  <a:miter lim="800000"/>
                </a:ln>
                <a:effectLst/>
              </p:spPr>
              <p:txBody>
                <a:bodyPr anchor="ctr"/>
                <a:lstStyle>
                  <a:lvl1pPr algn="l" eaLnBrk="0" hangingPunct="0">
                    <a:defRPr sz="2000">
                      <a:solidFill>
                        <a:schemeClr val="tx1"/>
                      </a:solidFill>
                      <a:latin typeface="VNI-Avo" pitchFamily="2" charset="0"/>
                      <a:cs typeface="Times New Roman" panose="02020603050405020304" pitchFamily="18" charset="0"/>
                    </a:defRPr>
                  </a:lvl1pPr>
                  <a:lvl2pPr marL="742950" indent="-285750" algn="l" eaLnBrk="0" hangingPunct="0">
                    <a:defRPr sz="2000">
                      <a:solidFill>
                        <a:schemeClr val="tx1"/>
                      </a:solidFill>
                      <a:latin typeface="VNI-Avo" pitchFamily="2" charset="0"/>
                      <a:cs typeface="Times New Roman" panose="02020603050405020304" pitchFamily="18" charset="0"/>
                    </a:defRPr>
                  </a:lvl2pPr>
                  <a:lvl3pPr marL="1143000" indent="-228600" algn="l" eaLnBrk="0" hangingPunct="0">
                    <a:defRPr sz="2000">
                      <a:solidFill>
                        <a:schemeClr val="tx1"/>
                      </a:solidFill>
                      <a:latin typeface="VNI-Avo" pitchFamily="2" charset="0"/>
                      <a:cs typeface="Times New Roman" panose="02020603050405020304" pitchFamily="18" charset="0"/>
                    </a:defRPr>
                  </a:lvl3pPr>
                  <a:lvl4pPr marL="1600200" indent="-228600" algn="l" eaLnBrk="0" hangingPunct="0">
                    <a:defRPr sz="2000">
                      <a:solidFill>
                        <a:schemeClr val="tx1"/>
                      </a:solidFill>
                      <a:latin typeface="VNI-Avo" pitchFamily="2" charset="0"/>
                      <a:cs typeface="Times New Roman" panose="02020603050405020304" pitchFamily="18" charset="0"/>
                    </a:defRPr>
                  </a:lvl4pPr>
                  <a:lvl5pPr marL="2057400" indent="-228600" algn="l" eaLnBrk="0" hangingPunct="0">
                    <a:defRPr sz="2000">
                      <a:solidFill>
                        <a:schemeClr val="tx1"/>
                      </a:solidFill>
                      <a:latin typeface="VNI-Avo" pitchFamily="2"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VNI-Avo" pitchFamily="2"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VNI-Avo" pitchFamily="2"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VNI-Avo" pitchFamily="2"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VNI-Avo" pitchFamily="2" charset="0"/>
                      <a:cs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0" i="0" u="none" strike="noStrike" kern="0" cap="none" spc="0" normalizeH="0" baseline="0" noProof="0" smtClean="0">
                      <a:ln>
                        <a:noFill/>
                      </a:ln>
                      <a:solidFill>
                        <a:srgbClr val="FFFF00"/>
                      </a:solidFill>
                      <a:effectLst/>
                      <a:uLnTx/>
                      <a:uFillTx/>
                      <a:latin typeface="Arial" panose="020B0604020202020204" pitchFamily="34" charset="0"/>
                      <a:cs typeface="Arial" panose="020B0604020202020204" pitchFamily="34" charset="0"/>
                    </a:rPr>
                    <a:t>.</a:t>
                  </a:r>
                  <a:r>
                    <a:rPr kumimoji="0" lang="en-US" altLang="en-US" sz="20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Phơi cà phê</a:t>
                  </a:r>
                  <a:endParaRPr kumimoji="0" lang="vi-VN" altLang="en-US" sz="20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endParaRPr>
                </a:p>
              </p:txBody>
            </p:sp>
          </p:grpSp>
          <p:pic>
            <p:nvPicPr>
              <p:cNvPr id="14" name="Picture 45" descr="Solar Impulse lớn bằng chiếc Airbus A340 nhưng chỉ nhẹ bằng một chiếc xe hơi gia &amp;dstrok;ình."/>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68" y="2880"/>
                <a:ext cx="1872"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7" descr="0,,16001403_401,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68" y="1480"/>
                <a:ext cx="1872"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3" name="Rectangle 22"/>
          <p:cNvSpPr>
            <a:spLocks noChangeArrowheads="1"/>
          </p:cNvSpPr>
          <p:nvPr/>
        </p:nvSpPr>
        <p:spPr bwMode="auto">
          <a:xfrm>
            <a:off x="167425" y="5316116"/>
            <a:ext cx="9117169" cy="1483929"/>
          </a:xfrm>
          <a:prstGeom prst="rect">
            <a:avLst/>
          </a:prstGeom>
          <a:solidFill>
            <a:srgbClr val="FFFF00"/>
          </a:solidFill>
          <a:ln w="25400" algn="ctr">
            <a:solidFill>
              <a:srgbClr val="FFFF66"/>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err="1" smtClean="0">
                <a:ln>
                  <a:noFill/>
                </a:ln>
                <a:solidFill>
                  <a:srgbClr val="CC0000"/>
                </a:solidFill>
                <a:effectLst/>
                <a:uLnTx/>
                <a:uFillTx/>
                <a:latin typeface="Times New Roman" panose="02020603050405020304" pitchFamily="18" charset="0"/>
                <a:cs typeface="Times New Roman" panose="02020603050405020304" pitchFamily="18" charset="0"/>
              </a:rPr>
              <a:t>Năng</a:t>
            </a:r>
            <a:r>
              <a:rPr kumimoji="0" lang="en-US" altLang="en-US" sz="3600" b="1" i="0" u="none" strike="noStrike" kern="0" cap="none" spc="0" normalizeH="0" baseline="0" noProof="0" dirty="0" smtClean="0">
                <a:ln>
                  <a:noFill/>
                </a:ln>
                <a:solidFill>
                  <a:srgbClr val="CC000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0" cap="none" spc="0" normalizeH="0" baseline="0" noProof="0" dirty="0" err="1" smtClean="0">
                <a:ln>
                  <a:noFill/>
                </a:ln>
                <a:solidFill>
                  <a:srgbClr val="CC0000"/>
                </a:solidFill>
                <a:effectLst/>
                <a:uLnTx/>
                <a:uFillTx/>
                <a:latin typeface="Times New Roman" panose="02020603050405020304" pitchFamily="18" charset="0"/>
                <a:cs typeface="Times New Roman" panose="02020603050405020304" pitchFamily="18" charset="0"/>
              </a:rPr>
              <a:t>lượng</a:t>
            </a:r>
            <a:r>
              <a:rPr kumimoji="0" lang="en-US" altLang="en-US" sz="3600" b="1" i="0" u="none" strike="noStrike" kern="0" cap="none" spc="0" normalizeH="0" baseline="0" noProof="0" dirty="0" smtClean="0">
                <a:ln>
                  <a:noFill/>
                </a:ln>
                <a:solidFill>
                  <a:srgbClr val="CC000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0" cap="none" spc="0" normalizeH="0" baseline="0" noProof="0" dirty="0" err="1" smtClean="0">
                <a:ln>
                  <a:noFill/>
                </a:ln>
                <a:solidFill>
                  <a:srgbClr val="CC0000"/>
                </a:solidFill>
                <a:effectLst/>
                <a:uLnTx/>
                <a:uFillTx/>
                <a:latin typeface="Times New Roman" panose="02020603050405020304" pitchFamily="18" charset="0"/>
                <a:cs typeface="Times New Roman" panose="02020603050405020304" pitchFamily="18" charset="0"/>
              </a:rPr>
              <a:t>mặt</a:t>
            </a:r>
            <a:r>
              <a:rPr kumimoji="0" lang="en-US" altLang="en-US" sz="3600" b="1" i="0" u="none" strike="noStrike" kern="0" cap="none" spc="0" normalizeH="0" baseline="0" noProof="0" dirty="0" smtClean="0">
                <a:ln>
                  <a:noFill/>
                </a:ln>
                <a:solidFill>
                  <a:srgbClr val="CC000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0" cap="none" spc="0" normalizeH="0" baseline="0" noProof="0" dirty="0" err="1" smtClean="0">
                <a:ln>
                  <a:noFill/>
                </a:ln>
                <a:solidFill>
                  <a:srgbClr val="CC0000"/>
                </a:solidFill>
                <a:effectLst/>
                <a:uLnTx/>
                <a:uFillTx/>
                <a:latin typeface="Times New Roman" panose="02020603050405020304" pitchFamily="18" charset="0"/>
                <a:cs typeface="Times New Roman" panose="02020603050405020304" pitchFamily="18" charset="0"/>
              </a:rPr>
              <a:t>trời</a:t>
            </a:r>
            <a:r>
              <a:rPr kumimoji="0" lang="en-US" altLang="en-US" sz="3600" b="1" i="0" u="none" strike="noStrike" kern="0" cap="none" spc="0" normalizeH="0" baseline="0" noProof="0" dirty="0" smtClean="0">
                <a:ln>
                  <a:noFill/>
                </a:ln>
                <a:solidFill>
                  <a:srgbClr val="80000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en-US" sz="36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nguồn</a:t>
            </a:r>
            <a:r>
              <a:rPr kumimoji="0" lang="en-US" altLang="en-US" sz="36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năng</a:t>
            </a:r>
            <a:r>
              <a:rPr kumimoji="0" lang="en-US" altLang="en-US" sz="36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lượng</a:t>
            </a:r>
            <a:r>
              <a:rPr kumimoji="0" lang="en-US" altLang="en-US" sz="36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vô</a:t>
            </a:r>
            <a:r>
              <a:rPr kumimoji="0" lang="en-US" altLang="en-US" sz="36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tận</a:t>
            </a:r>
            <a:r>
              <a:rPr kumimoji="0" lang="en-US" altLang="en-US" sz="3600" b="1" i="0" u="none" strike="noStrike" kern="0" cap="none" spc="0" normalizeH="0" baseline="0" noProof="0" dirty="0" smtClean="0">
                <a:ln>
                  <a:noFill/>
                </a:ln>
                <a:solidFill>
                  <a:srgbClr val="800000"/>
                </a:solidFill>
                <a:effectLst/>
                <a:uLnTx/>
                <a:uFillTx/>
                <a:latin typeface="Times New Roman" panose="02020603050405020304" pitchFamily="18" charset="0"/>
                <a:cs typeface="Times New Roman" panose="02020603050405020304" pitchFamily="18" charset="0"/>
              </a:rPr>
              <a:t> </a:t>
            </a:r>
            <a:endParaRPr kumimoji="0" lang="vi-VN" altLang="en-US" sz="3600" b="1" i="0" u="none" strike="noStrike" kern="0" cap="none" spc="0" normalizeH="0" baseline="0" noProof="0" dirty="0" smtClean="0">
              <a:ln>
                <a:noFill/>
              </a:ln>
              <a:solidFill>
                <a:srgbClr val="8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7035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heckerboard(across)">
                                      <p:cBhvr>
                                        <p:cTn id="12" dur="500"/>
                                        <p:tgtEl>
                                          <p:spTgt spid="2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2"/>
          <p:cNvSpPr txBox="1">
            <a:spLocks noChangeArrowheads="1"/>
          </p:cNvSpPr>
          <p:nvPr/>
        </p:nvSpPr>
        <p:spPr bwMode="auto">
          <a:xfrm>
            <a:off x="4648200" y="5453063"/>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endParaRPr lang="en-US" altLang="en-US" sz="2400">
              <a:solidFill>
                <a:srgbClr val="000000"/>
              </a:solidFill>
              <a:latin typeface=".VnAvant" panose="020B7200000000000000" pitchFamily="34" charset="0"/>
              <a:cs typeface="Times New Roman" panose="02020603050405020304" pitchFamily="18" charset="0"/>
            </a:endParaRPr>
          </a:p>
        </p:txBody>
      </p:sp>
      <p:sp>
        <p:nvSpPr>
          <p:cNvPr id="39939" name="AutoShape 36"/>
          <p:cNvSpPr>
            <a:spLocks noChangeArrowheads="1"/>
          </p:cNvSpPr>
          <p:nvPr/>
        </p:nvSpPr>
        <p:spPr bwMode="auto">
          <a:xfrm>
            <a:off x="170330" y="115911"/>
            <a:ext cx="3505200" cy="1524000"/>
          </a:xfrm>
          <a:prstGeom prst="flowChartAlternateProcess">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endParaRPr lang="en-GB" sz="1800">
              <a:solidFill>
                <a:srgbClr val="000000"/>
              </a:solidFill>
            </a:endParaRPr>
          </a:p>
        </p:txBody>
      </p:sp>
      <p:sp>
        <p:nvSpPr>
          <p:cNvPr id="39940" name="WordArt 37" descr="Narrow vertical"/>
          <p:cNvSpPr>
            <a:spLocks noChangeArrowheads="1" noChangeShapeType="1" noTextEdit="1"/>
          </p:cNvSpPr>
          <p:nvPr/>
        </p:nvSpPr>
        <p:spPr bwMode="auto">
          <a:xfrm>
            <a:off x="284630" y="286556"/>
            <a:ext cx="3276600" cy="1066800"/>
          </a:xfrm>
          <a:prstGeom prst="rect">
            <a:avLst/>
          </a:prstGeom>
        </p:spPr>
        <p:txBody>
          <a:bodyPr wrap="none" fromWordArt="1">
            <a:prstTxWarp prst="textCurveUp">
              <a:avLst>
                <a:gd name="adj" fmla="val 0"/>
              </a:avLst>
            </a:prstTxWarp>
          </a:bodyPr>
          <a:lstStyle/>
          <a:p>
            <a:pPr algn="ctr" eaLnBrk="0" fontAlgn="base" hangingPunct="0">
              <a:spcBef>
                <a:spcPct val="0"/>
              </a:spcBef>
              <a:spcAft>
                <a:spcPct val="0"/>
              </a:spcAft>
            </a:pPr>
            <a:r>
              <a:rPr lang="en-US" sz="3200" kern="10" dirty="0">
                <a:ln w="12700">
                  <a:solidFill>
                    <a:srgbClr val="000000"/>
                  </a:solidFill>
                  <a:round/>
                  <a:headEnd/>
                  <a:tailEnd/>
                </a:ln>
                <a:blipFill dpi="0" rotWithShape="0">
                  <a:blip r:embed="rId3"/>
                  <a:srcRect/>
                  <a:tile tx="0" ty="0" sx="100000" sy="100000" flip="none" algn="tl"/>
                </a:blipFill>
                <a:effectLst>
                  <a:outerShdw dist="45791" dir="2021404" algn="ctr" rotWithShape="0">
                    <a:srgbClr val="808080">
                      <a:alpha val="79999"/>
                    </a:srgbClr>
                  </a:outerShdw>
                </a:effectLst>
                <a:latin typeface="Arial Black" panose="020B0A04020102020204" pitchFamily="34" charset="0"/>
              </a:rPr>
              <a:t>RUNG CHUÔNG VÀNG</a:t>
            </a:r>
          </a:p>
        </p:txBody>
      </p:sp>
      <p:grpSp>
        <p:nvGrpSpPr>
          <p:cNvPr id="153660" name="Group 60"/>
          <p:cNvGrpSpPr>
            <a:grpSpLocks/>
          </p:cNvGrpSpPr>
          <p:nvPr/>
        </p:nvGrpSpPr>
        <p:grpSpPr bwMode="auto">
          <a:xfrm>
            <a:off x="1519707" y="338809"/>
            <a:ext cx="10470524" cy="6296025"/>
            <a:chOff x="1519" y="162"/>
            <a:chExt cx="4080" cy="3966"/>
          </a:xfrm>
        </p:grpSpPr>
        <p:sp>
          <p:nvSpPr>
            <p:cNvPr id="39944" name="Oval 50"/>
            <p:cNvSpPr>
              <a:spLocks noChangeArrowheads="1"/>
            </p:cNvSpPr>
            <p:nvPr/>
          </p:nvSpPr>
          <p:spPr bwMode="auto">
            <a:xfrm>
              <a:off x="2749" y="162"/>
              <a:ext cx="1248" cy="720"/>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8000" b="1">
                  <a:solidFill>
                    <a:srgbClr val="FFFF66"/>
                  </a:solidFill>
                  <a:latin typeface="DigifaceWide" pitchFamily="2" charset="0"/>
                  <a:cs typeface="Times New Roman" panose="02020603050405020304" pitchFamily="18" charset="0"/>
                </a:rPr>
                <a:t>5</a:t>
              </a:r>
            </a:p>
          </p:txBody>
        </p:sp>
        <p:pic>
          <p:nvPicPr>
            <p:cNvPr id="39945" name="Picture 8" descr="Picture5"/>
            <p:cNvPicPr>
              <a:picLocks noChangeAspect="1" noChangeArrowheads="1"/>
            </p:cNvPicPr>
            <p:nvPr/>
          </p:nvPicPr>
          <p:blipFill>
            <a:blip r:embed="rId4">
              <a:extLst>
                <a:ext uri="{28A0092B-C50C-407E-A947-70E740481C1C}">
                  <a14:useLocalDpi xmlns:a14="http://schemas.microsoft.com/office/drawing/2010/main" val="0"/>
                </a:ext>
              </a:extLst>
            </a:blip>
            <a:srcRect l="2753" r="1834" b="8554"/>
            <a:stretch>
              <a:fillRect/>
            </a:stretch>
          </p:blipFill>
          <p:spPr bwMode="auto">
            <a:xfrm>
              <a:off x="1519" y="1245"/>
              <a:ext cx="4080" cy="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6" name="Rectangle 55"/>
            <p:cNvSpPr>
              <a:spLocks noChangeArrowheads="1"/>
            </p:cNvSpPr>
            <p:nvPr/>
          </p:nvSpPr>
          <p:spPr bwMode="auto">
            <a:xfrm>
              <a:off x="2315" y="1796"/>
              <a:ext cx="2880" cy="1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2600" b="1" u="sng" dirty="0" err="1">
                  <a:solidFill>
                    <a:srgbClr val="000000"/>
                  </a:solidFill>
                  <a:latin typeface="Times New Roman" panose="02020603050405020304" pitchFamily="18" charset="0"/>
                  <a:cs typeface="Times New Roman" panose="02020603050405020304" pitchFamily="18" charset="0"/>
                </a:rPr>
                <a:t>Luật</a:t>
              </a:r>
              <a:r>
                <a:rPr lang="en-US" altLang="en-US" sz="2600" b="1" u="sng" dirty="0">
                  <a:solidFill>
                    <a:srgbClr val="000000"/>
                  </a:solidFill>
                  <a:latin typeface="Times New Roman" panose="02020603050405020304" pitchFamily="18" charset="0"/>
                  <a:cs typeface="Times New Roman" panose="02020603050405020304" pitchFamily="18" charset="0"/>
                </a:rPr>
                <a:t> </a:t>
              </a:r>
              <a:r>
                <a:rPr lang="en-US" altLang="en-US" sz="2600" b="1" u="sng" dirty="0" err="1">
                  <a:solidFill>
                    <a:srgbClr val="000000"/>
                  </a:solidFill>
                  <a:latin typeface="Times New Roman" panose="02020603050405020304" pitchFamily="18" charset="0"/>
                  <a:cs typeface="Times New Roman" panose="02020603050405020304" pitchFamily="18" charset="0"/>
                </a:rPr>
                <a:t>chơi</a:t>
              </a:r>
              <a:endParaRPr lang="en-US" altLang="en-US" sz="2600" b="1" u="sng" dirty="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2600" dirty="0">
                  <a:solidFill>
                    <a:srgbClr val="000000"/>
                  </a:solidFill>
                  <a:latin typeface="Times New Roman" panose="02020603050405020304" pitchFamily="18" charset="0"/>
                  <a:cs typeface="Times New Roman" panose="02020603050405020304" pitchFamily="18" charset="0"/>
                </a:rPr>
                <a:t>  -  </a:t>
              </a:r>
              <a:r>
                <a:rPr lang="en-US" altLang="en-US" sz="2600" dirty="0" err="1">
                  <a:solidFill>
                    <a:srgbClr val="000000"/>
                  </a:solidFill>
                  <a:latin typeface="Times New Roman" panose="02020603050405020304" pitchFamily="18" charset="0"/>
                  <a:cs typeface="Times New Roman" panose="02020603050405020304" pitchFamily="18" charset="0"/>
                </a:rPr>
                <a:t>Có</a:t>
              </a:r>
              <a:r>
                <a:rPr lang="en-US" altLang="en-US" sz="2600" dirty="0">
                  <a:solidFill>
                    <a:srgbClr val="000000"/>
                  </a:solidFill>
                  <a:latin typeface="Times New Roman" panose="02020603050405020304" pitchFamily="18" charset="0"/>
                  <a:cs typeface="Times New Roman" panose="02020603050405020304" pitchFamily="18" charset="0"/>
                </a:rPr>
                <a:t> 5 </a:t>
              </a:r>
              <a:r>
                <a:rPr lang="en-US" altLang="en-US" sz="2600" dirty="0" err="1">
                  <a:solidFill>
                    <a:srgbClr val="000000"/>
                  </a:solidFill>
                  <a:latin typeface="Times New Roman" panose="02020603050405020304" pitchFamily="18" charset="0"/>
                  <a:cs typeface="Times New Roman" panose="02020603050405020304" pitchFamily="18" charset="0"/>
                </a:rPr>
                <a:t>câu</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hỏi</a:t>
              </a:r>
              <a:r>
                <a:rPr lang="en-US" altLang="en-US" sz="2600" dirty="0">
                  <a:solidFill>
                    <a:srgbClr val="000000"/>
                  </a:solidFill>
                  <a:latin typeface="Times New Roman" panose="02020603050405020304" pitchFamily="18" charset="0"/>
                  <a:cs typeface="Times New Roman" panose="02020603050405020304" pitchFamily="18" charset="0"/>
                </a:rPr>
                <a:t>.</a:t>
              </a:r>
            </a:p>
            <a:p>
              <a:pPr fontAlgn="base">
                <a:spcBef>
                  <a:spcPct val="0"/>
                </a:spcBef>
                <a:spcAft>
                  <a:spcPct val="0"/>
                </a:spcAft>
                <a:buFontTx/>
                <a:buNone/>
              </a:pPr>
              <a:r>
                <a:rPr lang="en-US" altLang="en-US" sz="2600" dirty="0">
                  <a:solidFill>
                    <a:srgbClr val="000000"/>
                  </a:solidFill>
                  <a:latin typeface="Times New Roman" panose="02020603050405020304" pitchFamily="18" charset="0"/>
                  <a:cs typeface="Times New Roman" panose="02020603050405020304" pitchFamily="18" charset="0"/>
                </a:rPr>
                <a:t>  -  </a:t>
              </a:r>
              <a:r>
                <a:rPr lang="en-US" altLang="en-US" sz="2600" dirty="0" err="1">
                  <a:solidFill>
                    <a:srgbClr val="000000"/>
                  </a:solidFill>
                  <a:latin typeface="Times New Roman" panose="02020603050405020304" pitchFamily="18" charset="0"/>
                  <a:cs typeface="Times New Roman" panose="02020603050405020304" pitchFamily="18" charset="0"/>
                </a:rPr>
                <a:t>Thời</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gian</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trả</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lời</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cho</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mỗi</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câu</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hỏi</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là</a:t>
              </a:r>
              <a:r>
                <a:rPr lang="en-US" altLang="en-US" sz="2600" dirty="0">
                  <a:solidFill>
                    <a:srgbClr val="000000"/>
                  </a:solidFill>
                  <a:latin typeface="Times New Roman" panose="02020603050405020304" pitchFamily="18" charset="0"/>
                  <a:cs typeface="Times New Roman" panose="02020603050405020304" pitchFamily="18" charset="0"/>
                </a:rPr>
                <a:t> 5 </a:t>
              </a:r>
              <a:r>
                <a:rPr lang="en-US" altLang="en-US" sz="2600" dirty="0" err="1">
                  <a:solidFill>
                    <a:srgbClr val="000000"/>
                  </a:solidFill>
                  <a:latin typeface="Times New Roman" panose="02020603050405020304" pitchFamily="18" charset="0"/>
                  <a:cs typeface="Times New Roman" panose="02020603050405020304" pitchFamily="18" charset="0"/>
                </a:rPr>
                <a:t>giây</a:t>
              </a:r>
              <a:r>
                <a:rPr lang="en-US" altLang="en-US" sz="2600" dirty="0">
                  <a:solidFill>
                    <a:srgbClr val="000000"/>
                  </a:solidFill>
                  <a:latin typeface="Times New Roman" panose="02020603050405020304" pitchFamily="18" charset="0"/>
                  <a:cs typeface="Times New Roman" panose="02020603050405020304" pitchFamily="18" charset="0"/>
                </a:rPr>
                <a:t>.  </a:t>
              </a:r>
            </a:p>
            <a:p>
              <a:pPr algn="ctr" fontAlgn="base">
                <a:spcBef>
                  <a:spcPct val="0"/>
                </a:spcBef>
                <a:spcAft>
                  <a:spcPct val="0"/>
                </a:spcAft>
                <a:buFontTx/>
                <a:buNone/>
              </a:pPr>
              <a:r>
                <a:rPr lang="en-US" altLang="en-US" sz="2600" dirty="0">
                  <a:solidFill>
                    <a:srgbClr val="000000"/>
                  </a:solidFill>
                  <a:latin typeface="Times New Roman" panose="02020603050405020304" pitchFamily="18" charset="0"/>
                  <a:cs typeface="Times New Roman" panose="02020603050405020304" pitchFamily="18" charset="0"/>
                </a:rPr>
                <a:t>  -  </a:t>
              </a:r>
              <a:r>
                <a:rPr lang="en-US" altLang="en-US" sz="2600" dirty="0" err="1">
                  <a:solidFill>
                    <a:srgbClr val="000000"/>
                  </a:solidFill>
                  <a:latin typeface="Times New Roman" panose="02020603050405020304" pitchFamily="18" charset="0"/>
                  <a:cs typeface="Times New Roman" panose="02020603050405020304" pitchFamily="18" charset="0"/>
                </a:rPr>
                <a:t>Sau</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khi</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nghe</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câu</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hỏi</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chọn</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câu</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trả</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lời</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đúng</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smtClean="0">
                  <a:solidFill>
                    <a:srgbClr val="000000"/>
                  </a:solidFill>
                  <a:latin typeface="Times New Roman" panose="02020603050405020304" pitchFamily="18" charset="0"/>
                  <a:cs typeface="Times New Roman" panose="02020603050405020304" pitchFamily="18" charset="0"/>
                </a:rPr>
                <a:t>Cứ</a:t>
              </a:r>
              <a:r>
                <a:rPr lang="en-US" altLang="en-US" sz="2600" dirty="0" smtClean="0">
                  <a:solidFill>
                    <a:srgbClr val="000000"/>
                  </a:solidFill>
                  <a:latin typeface="Times New Roman" panose="02020603050405020304" pitchFamily="18" charset="0"/>
                  <a:cs typeface="Times New Roman" panose="02020603050405020304" pitchFamily="18" charset="0"/>
                </a:rPr>
                <a:t> </a:t>
              </a:r>
              <a:r>
                <a:rPr lang="en-US" altLang="en-US" sz="2600" dirty="0" err="1" smtClean="0">
                  <a:solidFill>
                    <a:srgbClr val="000000"/>
                  </a:solidFill>
                  <a:latin typeface="Times New Roman" panose="02020603050405020304" pitchFamily="18" charset="0"/>
                  <a:cs typeface="Times New Roman" panose="02020603050405020304" pitchFamily="18" charset="0"/>
                </a:rPr>
                <a:t>như</a:t>
              </a:r>
              <a:r>
                <a:rPr lang="en-US" altLang="en-US" sz="2600" dirty="0" smtClean="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thế</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cho</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đến</a:t>
              </a:r>
              <a:r>
                <a:rPr lang="en-US" altLang="en-US" sz="2600" dirty="0">
                  <a:solidFill>
                    <a:srgbClr val="000000"/>
                  </a:solidFill>
                  <a:latin typeface="Times New Roman" panose="02020603050405020304" pitchFamily="18" charset="0"/>
                  <a:cs typeface="Times New Roman" panose="02020603050405020304" pitchFamily="18" charset="0"/>
                </a:rPr>
                <a:t> </a:t>
              </a:r>
              <a:r>
                <a:rPr lang="en-US" altLang="en-US" sz="2600" dirty="0" err="1">
                  <a:solidFill>
                    <a:srgbClr val="000000"/>
                  </a:solidFill>
                  <a:latin typeface="Times New Roman" panose="02020603050405020304" pitchFamily="18" charset="0"/>
                  <a:cs typeface="Times New Roman" panose="02020603050405020304" pitchFamily="18" charset="0"/>
                </a:rPr>
                <a:t>hết</a:t>
              </a:r>
              <a:r>
                <a:rPr lang="en-US" altLang="en-US" sz="2600" dirty="0">
                  <a:solidFill>
                    <a:srgbClr val="000000"/>
                  </a:solidFill>
                  <a:latin typeface="Times New Roman" panose="02020603050405020304" pitchFamily="18" charset="0"/>
                  <a:cs typeface="Times New Roman" panose="02020603050405020304" pitchFamily="18" charset="0"/>
                </a:rPr>
                <a:t> 5 </a:t>
              </a:r>
              <a:r>
                <a:rPr lang="en-US" altLang="en-US" sz="2600" dirty="0" err="1">
                  <a:solidFill>
                    <a:srgbClr val="000000"/>
                  </a:solidFill>
                  <a:latin typeface="Times New Roman" panose="02020603050405020304" pitchFamily="18" charset="0"/>
                  <a:cs typeface="Times New Roman" panose="02020603050405020304" pitchFamily="18" charset="0"/>
                </a:rPr>
                <a:t>câu</a:t>
              </a:r>
              <a:r>
                <a:rPr lang="en-US" altLang="en-US" sz="2600" dirty="0">
                  <a:solidFill>
                    <a:srgbClr val="000000"/>
                  </a:solidFill>
                  <a:latin typeface="Times New Roman" panose="02020603050405020304" pitchFamily="18" charset="0"/>
                  <a:cs typeface="Times New Roman" panose="02020603050405020304" pitchFamily="18" charset="0"/>
                </a:rPr>
                <a:t>.</a:t>
              </a:r>
            </a:p>
          </p:txBody>
        </p:sp>
      </p:grpSp>
      <p:pic>
        <p:nvPicPr>
          <p:cNvPr id="39942" name="Picture 56" descr="Bellcoll"/>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4630" y="4729835"/>
            <a:ext cx="1600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57" descr="Bellcoll"/>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049814" y="286556"/>
            <a:ext cx="1600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779247"/>
      </p:ext>
    </p:extLst>
  </p:cSld>
  <p:clrMapOvr>
    <a:masterClrMapping/>
  </p:clrMapOvr>
  <p:transition spd="slow">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53660"/>
                                        </p:tgtEl>
                                        <p:attrNameLst>
                                          <p:attrName>style.visibility</p:attrName>
                                        </p:attrNameLst>
                                      </p:cBhvr>
                                      <p:to>
                                        <p:strVal val="visible"/>
                                      </p:to>
                                    </p:set>
                                    <p:animEffect transition="in" filter="wedge">
                                      <p:cBhvr>
                                        <p:cTn id="7" dur="2000"/>
                                        <p:tgtEl>
                                          <p:spTgt spid="153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5"/>
          <p:cNvSpPr txBox="1">
            <a:spLocks noChangeArrowheads="1"/>
          </p:cNvSpPr>
          <p:nvPr/>
        </p:nvSpPr>
        <p:spPr bwMode="auto">
          <a:xfrm>
            <a:off x="4648200" y="5453063"/>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endParaRPr lang="en-US" altLang="en-US" sz="2400">
              <a:solidFill>
                <a:srgbClr val="000000"/>
              </a:solidFill>
              <a:latin typeface=".VnAvant" panose="020B7200000000000000" pitchFamily="34" charset="0"/>
              <a:cs typeface="Times New Roman" panose="02020603050405020304" pitchFamily="18" charset="0"/>
            </a:endParaRPr>
          </a:p>
        </p:txBody>
      </p:sp>
      <p:sp>
        <p:nvSpPr>
          <p:cNvPr id="40963" name="AutoShape 8"/>
          <p:cNvSpPr>
            <a:spLocks noChangeArrowheads="1"/>
          </p:cNvSpPr>
          <p:nvPr/>
        </p:nvSpPr>
        <p:spPr bwMode="auto">
          <a:xfrm>
            <a:off x="61175" y="0"/>
            <a:ext cx="3505200" cy="1524000"/>
          </a:xfrm>
          <a:prstGeom prst="flowChartAlternateProcess">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endParaRPr lang="en-GB" sz="1800">
              <a:solidFill>
                <a:srgbClr val="000000"/>
              </a:solidFill>
            </a:endParaRPr>
          </a:p>
        </p:txBody>
      </p:sp>
      <p:sp>
        <p:nvSpPr>
          <p:cNvPr id="40964" name="WordArt 9" descr="Narrow vertical"/>
          <p:cNvSpPr>
            <a:spLocks noChangeArrowheads="1" noChangeShapeType="1" noTextEdit="1"/>
          </p:cNvSpPr>
          <p:nvPr/>
        </p:nvSpPr>
        <p:spPr bwMode="auto">
          <a:xfrm>
            <a:off x="175475" y="96591"/>
            <a:ext cx="3276600" cy="1066800"/>
          </a:xfrm>
          <a:prstGeom prst="rect">
            <a:avLst/>
          </a:prstGeom>
        </p:spPr>
        <p:txBody>
          <a:bodyPr wrap="none" fromWordArt="1">
            <a:prstTxWarp prst="textCurveUp">
              <a:avLst>
                <a:gd name="adj" fmla="val 0"/>
              </a:avLst>
            </a:prstTxWarp>
          </a:bodyPr>
          <a:lstStyle/>
          <a:p>
            <a:pPr algn="ctr" eaLnBrk="0" fontAlgn="base" hangingPunct="0">
              <a:spcBef>
                <a:spcPct val="0"/>
              </a:spcBef>
              <a:spcAft>
                <a:spcPct val="0"/>
              </a:spcAft>
            </a:pPr>
            <a:r>
              <a:rPr lang="en-US" sz="3200" kern="10" dirty="0">
                <a:ln w="12700">
                  <a:solidFill>
                    <a:srgbClr val="000000"/>
                  </a:solidFill>
                  <a:round/>
                  <a:headEnd/>
                  <a:tailEnd/>
                </a:ln>
                <a:blipFill dpi="0" rotWithShape="0">
                  <a:blip r:embed="rId6"/>
                  <a:srcRect/>
                  <a:tile tx="0" ty="0" sx="100000" sy="100000" flip="none" algn="tl"/>
                </a:blipFill>
                <a:effectLst>
                  <a:outerShdw dist="45791" dir="2021404" algn="ctr" rotWithShape="0">
                    <a:srgbClr val="808080">
                      <a:alpha val="79999"/>
                    </a:srgbClr>
                  </a:outerShdw>
                </a:effectLst>
                <a:latin typeface="Arial Black" panose="020B0A04020102020204" pitchFamily="34" charset="0"/>
              </a:rPr>
              <a:t>RUNG CHUÔNG VÀNG</a:t>
            </a:r>
          </a:p>
        </p:txBody>
      </p:sp>
      <p:sp>
        <p:nvSpPr>
          <p:cNvPr id="161802" name="Oval 10"/>
          <p:cNvSpPr>
            <a:spLocks noChangeArrowheads="1"/>
          </p:cNvSpPr>
          <p:nvPr/>
        </p:nvSpPr>
        <p:spPr bwMode="auto">
          <a:xfrm>
            <a:off x="5562600" y="381000"/>
            <a:ext cx="1981200" cy="1143000"/>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8000" b="1">
                <a:solidFill>
                  <a:srgbClr val="FFFF66"/>
                </a:solidFill>
                <a:latin typeface="DigifaceWide" pitchFamily="2" charset="0"/>
                <a:cs typeface="Times New Roman" panose="02020603050405020304" pitchFamily="18" charset="0"/>
              </a:rPr>
              <a:t>0</a:t>
            </a:r>
          </a:p>
        </p:txBody>
      </p:sp>
      <p:sp>
        <p:nvSpPr>
          <p:cNvPr id="161803" name="Oval 11"/>
          <p:cNvSpPr>
            <a:spLocks noChangeArrowheads="1"/>
          </p:cNvSpPr>
          <p:nvPr/>
        </p:nvSpPr>
        <p:spPr bwMode="auto">
          <a:xfrm>
            <a:off x="5562600" y="381000"/>
            <a:ext cx="1981200" cy="1143000"/>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8000" b="1">
                <a:solidFill>
                  <a:srgbClr val="FFFF66"/>
                </a:solidFill>
                <a:latin typeface="DigifaceWide" pitchFamily="2" charset="0"/>
                <a:cs typeface="Times New Roman" panose="02020603050405020304" pitchFamily="18" charset="0"/>
              </a:rPr>
              <a:t>1</a:t>
            </a:r>
          </a:p>
        </p:txBody>
      </p:sp>
      <p:sp>
        <p:nvSpPr>
          <p:cNvPr id="161804" name="Oval 12"/>
          <p:cNvSpPr>
            <a:spLocks noChangeArrowheads="1"/>
          </p:cNvSpPr>
          <p:nvPr/>
        </p:nvSpPr>
        <p:spPr bwMode="auto">
          <a:xfrm>
            <a:off x="5562600" y="381000"/>
            <a:ext cx="1981200" cy="1143000"/>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8000" b="1">
                <a:solidFill>
                  <a:srgbClr val="FFFF66"/>
                </a:solidFill>
                <a:latin typeface="DigifaceWide" pitchFamily="2" charset="0"/>
                <a:cs typeface="Times New Roman" panose="02020603050405020304" pitchFamily="18" charset="0"/>
              </a:rPr>
              <a:t>2</a:t>
            </a:r>
          </a:p>
        </p:txBody>
      </p:sp>
      <p:sp>
        <p:nvSpPr>
          <p:cNvPr id="161805" name="Oval 13"/>
          <p:cNvSpPr>
            <a:spLocks noChangeArrowheads="1"/>
          </p:cNvSpPr>
          <p:nvPr/>
        </p:nvSpPr>
        <p:spPr bwMode="auto">
          <a:xfrm>
            <a:off x="5562600" y="381000"/>
            <a:ext cx="1981200" cy="1143000"/>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8000" b="1">
                <a:solidFill>
                  <a:srgbClr val="FFFF66"/>
                </a:solidFill>
                <a:latin typeface="DigifaceWide" pitchFamily="2" charset="0"/>
                <a:cs typeface="Times New Roman" panose="02020603050405020304" pitchFamily="18" charset="0"/>
              </a:rPr>
              <a:t>3</a:t>
            </a:r>
          </a:p>
        </p:txBody>
      </p:sp>
      <p:sp>
        <p:nvSpPr>
          <p:cNvPr id="161806" name="Oval 14"/>
          <p:cNvSpPr>
            <a:spLocks noChangeArrowheads="1"/>
          </p:cNvSpPr>
          <p:nvPr/>
        </p:nvSpPr>
        <p:spPr bwMode="auto">
          <a:xfrm>
            <a:off x="5562600" y="381000"/>
            <a:ext cx="1981200" cy="1143000"/>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8000" b="1">
                <a:solidFill>
                  <a:srgbClr val="FFFF66"/>
                </a:solidFill>
                <a:latin typeface="DigifaceWide" pitchFamily="2" charset="0"/>
                <a:cs typeface="Times New Roman" panose="02020603050405020304" pitchFamily="18" charset="0"/>
              </a:rPr>
              <a:t>4</a:t>
            </a:r>
          </a:p>
        </p:txBody>
      </p:sp>
      <p:sp>
        <p:nvSpPr>
          <p:cNvPr id="161807" name="Oval 15"/>
          <p:cNvSpPr>
            <a:spLocks noChangeArrowheads="1"/>
          </p:cNvSpPr>
          <p:nvPr/>
        </p:nvSpPr>
        <p:spPr bwMode="auto">
          <a:xfrm>
            <a:off x="5544355" y="381473"/>
            <a:ext cx="1981200" cy="1143000"/>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8000" b="1" dirty="0">
                <a:solidFill>
                  <a:srgbClr val="FFFF66"/>
                </a:solidFill>
                <a:latin typeface="DigifaceWide" pitchFamily="2" charset="0"/>
                <a:cs typeface="Times New Roman" panose="02020603050405020304" pitchFamily="18" charset="0"/>
              </a:rPr>
              <a:t>5</a:t>
            </a:r>
          </a:p>
        </p:txBody>
      </p:sp>
      <p:pic>
        <p:nvPicPr>
          <p:cNvPr id="40971" name="Picture 8" descr="Picture5"/>
          <p:cNvPicPr>
            <a:picLocks noChangeAspect="1" noChangeArrowheads="1"/>
          </p:cNvPicPr>
          <p:nvPr/>
        </p:nvPicPr>
        <p:blipFill>
          <a:blip r:embed="rId7">
            <a:extLst>
              <a:ext uri="{28A0092B-C50C-407E-A947-70E740481C1C}">
                <a14:useLocalDpi xmlns:a14="http://schemas.microsoft.com/office/drawing/2010/main" val="0"/>
              </a:ext>
            </a:extLst>
          </a:blip>
          <a:srcRect l="2753" r="1834" b="8554"/>
          <a:stretch>
            <a:fillRect/>
          </a:stretch>
        </p:blipFill>
        <p:spPr bwMode="auto">
          <a:xfrm>
            <a:off x="296214" y="1524001"/>
            <a:ext cx="11797048" cy="495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18" descr="Bellcoll"/>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74650" y="4876800"/>
            <a:ext cx="1600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Picture 19" descr="Bellcoll"/>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906000" y="96591"/>
            <a:ext cx="1600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5"/>
          <p:cNvSpPr txBox="1">
            <a:spLocks noChangeArrowheads="1"/>
          </p:cNvSpPr>
          <p:nvPr/>
        </p:nvSpPr>
        <p:spPr bwMode="auto">
          <a:xfrm>
            <a:off x="5486400" y="2667001"/>
            <a:ext cx="4114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spcBef>
                <a:spcPct val="50000"/>
              </a:spcBef>
              <a:spcAft>
                <a:spcPct val="0"/>
              </a:spcAft>
              <a:buFontTx/>
              <a:buNone/>
            </a:pPr>
            <a:r>
              <a:rPr lang="en-US" altLang="en-US" sz="2400" b="1" u="sng">
                <a:solidFill>
                  <a:srgbClr val="800000"/>
                </a:solidFill>
              </a:rPr>
              <a:t>1.</a:t>
            </a:r>
            <a:r>
              <a:rPr lang="en-US" altLang="en-US" sz="2400" b="1" i="1">
                <a:solidFill>
                  <a:srgbClr val="800000"/>
                </a:solidFill>
                <a:latin typeface="Times New Roman" panose="02020603050405020304" pitchFamily="18" charset="0"/>
                <a:cs typeface="Times New Roman" panose="02020603050405020304" pitchFamily="18" charset="0"/>
              </a:rPr>
              <a:t> </a:t>
            </a:r>
            <a:r>
              <a:rPr lang="en-US" altLang="en-US" sz="2400" b="1">
                <a:solidFill>
                  <a:srgbClr val="800000"/>
                </a:solidFill>
                <a:latin typeface="Times New Roman" panose="02020603050405020304" pitchFamily="18" charset="0"/>
                <a:cs typeface="Times New Roman" panose="02020603050405020304" pitchFamily="18" charset="0"/>
              </a:rPr>
              <a:t>Mặt Trời cung cấp năng lượng cho Trái Đất ở dạng:</a:t>
            </a:r>
          </a:p>
        </p:txBody>
      </p:sp>
      <p:sp>
        <p:nvSpPr>
          <p:cNvPr id="134155" name="Rectangle 11"/>
          <p:cNvSpPr>
            <a:spLocks noChangeArrowheads="1"/>
          </p:cNvSpPr>
          <p:nvPr/>
        </p:nvSpPr>
        <p:spPr bwMode="auto">
          <a:xfrm>
            <a:off x="6096000" y="41148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2400" b="1">
                <a:solidFill>
                  <a:srgbClr val="0000FF"/>
                </a:solidFill>
                <a:latin typeface="Times New Roman" panose="02020603050405020304" pitchFamily="18" charset="0"/>
                <a:cs typeface="Times New Roman" panose="02020603050405020304" pitchFamily="18" charset="0"/>
              </a:rPr>
              <a:t>b. Nguồn nhiệt</a:t>
            </a:r>
          </a:p>
        </p:txBody>
      </p:sp>
      <p:sp>
        <p:nvSpPr>
          <p:cNvPr id="3" name="Rectangle 11"/>
          <p:cNvSpPr>
            <a:spLocks noChangeArrowheads="1"/>
          </p:cNvSpPr>
          <p:nvPr/>
        </p:nvSpPr>
        <p:spPr bwMode="auto">
          <a:xfrm>
            <a:off x="6096000" y="35814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2400" b="1">
                <a:solidFill>
                  <a:srgbClr val="0000FF"/>
                </a:solidFill>
                <a:latin typeface="Times New Roman" panose="02020603050405020304" pitchFamily="18" charset="0"/>
                <a:cs typeface="Times New Roman" panose="02020603050405020304" pitchFamily="18" charset="0"/>
              </a:rPr>
              <a:t>a. Ánh sáng</a:t>
            </a:r>
          </a:p>
        </p:txBody>
      </p:sp>
      <p:sp>
        <p:nvSpPr>
          <p:cNvPr id="4" name="Rectangle 11"/>
          <p:cNvSpPr>
            <a:spLocks noChangeArrowheads="1"/>
          </p:cNvSpPr>
          <p:nvPr/>
        </p:nvSpPr>
        <p:spPr bwMode="auto">
          <a:xfrm>
            <a:off x="6096000" y="46482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2400" b="1">
                <a:solidFill>
                  <a:srgbClr val="0000FF"/>
                </a:solidFill>
                <a:latin typeface="Times New Roman" panose="02020603050405020304" pitchFamily="18" charset="0"/>
                <a:cs typeface="Times New Roman" panose="02020603050405020304" pitchFamily="18" charset="0"/>
              </a:rPr>
              <a:t>c. Cả 2 ý trên</a:t>
            </a:r>
          </a:p>
        </p:txBody>
      </p:sp>
      <p:sp>
        <p:nvSpPr>
          <p:cNvPr id="134173" name="Oval 29"/>
          <p:cNvSpPr>
            <a:spLocks noChangeArrowheads="1"/>
          </p:cNvSpPr>
          <p:nvPr/>
        </p:nvSpPr>
        <p:spPr bwMode="auto">
          <a:xfrm>
            <a:off x="6019800" y="4648200"/>
            <a:ext cx="412750" cy="457200"/>
          </a:xfrm>
          <a:prstGeom prst="ellipse">
            <a:avLst/>
          </a:prstGeom>
          <a:solidFill>
            <a:schemeClr val="bg1"/>
          </a:solidFill>
          <a:ln w="2857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2400" b="1">
                <a:solidFill>
                  <a:srgbClr val="FF0000"/>
                </a:solidFill>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1492223292"/>
      </p:ext>
    </p:extLst>
  </p:cSld>
  <p:clrMapOvr>
    <a:masterClrMapping/>
  </p:clrMapOvr>
  <p:transition spd="slow">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4155"/>
                                        </p:tgtEl>
                                        <p:attrNameLst>
                                          <p:attrName>style.visibility</p:attrName>
                                        </p:attrNameLst>
                                      </p:cBhvr>
                                      <p:to>
                                        <p:strVal val="visible"/>
                                      </p:to>
                                    </p:set>
                                    <p:animEffect transition="in" filter="blinds(horizontal)">
                                      <p:cBhvr>
                                        <p:cTn id="17" dur="500"/>
                                        <p:tgtEl>
                                          <p:spTgt spid="134155"/>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xit" presetSubtype="10" fill="hold" grpId="0" nodeType="clickEffect">
                                  <p:stCondLst>
                                    <p:cond delay="0"/>
                                  </p:stCondLst>
                                  <p:childTnLst>
                                    <p:animEffect transition="out" filter="checkerboard(across)">
                                      <p:cBhvr>
                                        <p:cTn id="26" dur="1000"/>
                                        <p:tgtEl>
                                          <p:spTgt spid="161807"/>
                                        </p:tgtEl>
                                      </p:cBhvr>
                                    </p:animEffect>
                                    <p:set>
                                      <p:cBhvr>
                                        <p:cTn id="27" dur="1" fill="hold">
                                          <p:stCondLst>
                                            <p:cond delay="999"/>
                                          </p:stCondLst>
                                        </p:cTn>
                                        <p:tgtEl>
                                          <p:spTgt spid="161807"/>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ding.wav"/>
                                        </p:tgtEl>
                                      </p:cMediaNode>
                                    </p:audio>
                                  </p:subTnLst>
                                </p:cTn>
                              </p:par>
                            </p:childTnLst>
                          </p:cTn>
                        </p:par>
                        <p:par>
                          <p:cTn id="28" fill="hold" nodeType="afterGroup">
                            <p:stCondLst>
                              <p:cond delay="1000"/>
                            </p:stCondLst>
                            <p:childTnLst>
                              <p:par>
                                <p:cTn id="29" presetID="5" presetClass="exit" presetSubtype="10" fill="hold" grpId="0" nodeType="afterEffect">
                                  <p:stCondLst>
                                    <p:cond delay="0"/>
                                  </p:stCondLst>
                                  <p:childTnLst>
                                    <p:animEffect transition="out" filter="checkerboard(across)">
                                      <p:cBhvr>
                                        <p:cTn id="30" dur="1000"/>
                                        <p:tgtEl>
                                          <p:spTgt spid="161806"/>
                                        </p:tgtEl>
                                      </p:cBhvr>
                                    </p:animEffect>
                                    <p:set>
                                      <p:cBhvr>
                                        <p:cTn id="31" dur="1" fill="hold">
                                          <p:stCondLst>
                                            <p:cond delay="999"/>
                                          </p:stCondLst>
                                        </p:cTn>
                                        <p:tgtEl>
                                          <p:spTgt spid="161806"/>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ding.wav"/>
                                        </p:tgtEl>
                                      </p:cMediaNode>
                                    </p:audio>
                                  </p:subTnLst>
                                </p:cTn>
                              </p:par>
                            </p:childTnLst>
                          </p:cTn>
                        </p:par>
                        <p:par>
                          <p:cTn id="32" fill="hold" nodeType="afterGroup">
                            <p:stCondLst>
                              <p:cond delay="2000"/>
                            </p:stCondLst>
                            <p:childTnLst>
                              <p:par>
                                <p:cTn id="33" presetID="5" presetClass="exit" presetSubtype="10" fill="hold" grpId="0" nodeType="afterEffect">
                                  <p:stCondLst>
                                    <p:cond delay="0"/>
                                  </p:stCondLst>
                                  <p:childTnLst>
                                    <p:animEffect transition="out" filter="checkerboard(across)">
                                      <p:cBhvr>
                                        <p:cTn id="34" dur="1000"/>
                                        <p:tgtEl>
                                          <p:spTgt spid="161805"/>
                                        </p:tgtEl>
                                      </p:cBhvr>
                                    </p:animEffect>
                                    <p:set>
                                      <p:cBhvr>
                                        <p:cTn id="35" dur="1" fill="hold">
                                          <p:stCondLst>
                                            <p:cond delay="999"/>
                                          </p:stCondLst>
                                        </p:cTn>
                                        <p:tgtEl>
                                          <p:spTgt spid="161805"/>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ding.wav"/>
                                        </p:tgtEl>
                                      </p:cMediaNode>
                                    </p:audio>
                                  </p:subTnLst>
                                </p:cTn>
                              </p:par>
                            </p:childTnLst>
                          </p:cTn>
                        </p:par>
                        <p:par>
                          <p:cTn id="36" fill="hold" nodeType="afterGroup">
                            <p:stCondLst>
                              <p:cond delay="3000"/>
                            </p:stCondLst>
                            <p:childTnLst>
                              <p:par>
                                <p:cTn id="37" presetID="5" presetClass="exit" presetSubtype="10" fill="hold" grpId="0" nodeType="afterEffect">
                                  <p:stCondLst>
                                    <p:cond delay="0"/>
                                  </p:stCondLst>
                                  <p:childTnLst>
                                    <p:animEffect transition="out" filter="checkerboard(across)">
                                      <p:cBhvr>
                                        <p:cTn id="38" dur="1000"/>
                                        <p:tgtEl>
                                          <p:spTgt spid="161804"/>
                                        </p:tgtEl>
                                      </p:cBhvr>
                                    </p:animEffect>
                                    <p:set>
                                      <p:cBhvr>
                                        <p:cTn id="39" dur="1" fill="hold">
                                          <p:stCondLst>
                                            <p:cond delay="999"/>
                                          </p:stCondLst>
                                        </p:cTn>
                                        <p:tgtEl>
                                          <p:spTgt spid="161804"/>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ding.wav"/>
                                        </p:tgtEl>
                                      </p:cMediaNode>
                                    </p:audio>
                                  </p:subTnLst>
                                </p:cTn>
                              </p:par>
                            </p:childTnLst>
                          </p:cTn>
                        </p:par>
                        <p:par>
                          <p:cTn id="40" fill="hold" nodeType="afterGroup">
                            <p:stCondLst>
                              <p:cond delay="4000"/>
                            </p:stCondLst>
                            <p:childTnLst>
                              <p:par>
                                <p:cTn id="41" presetID="5" presetClass="exit" presetSubtype="10" fill="hold" grpId="0" nodeType="afterEffect">
                                  <p:stCondLst>
                                    <p:cond delay="0"/>
                                  </p:stCondLst>
                                  <p:childTnLst>
                                    <p:animEffect transition="out" filter="checkerboard(across)">
                                      <p:cBhvr>
                                        <p:cTn id="42" dur="1000"/>
                                        <p:tgtEl>
                                          <p:spTgt spid="161803"/>
                                        </p:tgtEl>
                                      </p:cBhvr>
                                    </p:animEffect>
                                    <p:set>
                                      <p:cBhvr>
                                        <p:cTn id="43" dur="1" fill="hold">
                                          <p:stCondLst>
                                            <p:cond delay="999"/>
                                          </p:stCondLst>
                                        </p:cTn>
                                        <p:tgtEl>
                                          <p:spTgt spid="161803"/>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ding.wav"/>
                                        </p:tgtEl>
                                      </p:cMediaNode>
                                    </p:audio>
                                  </p:subTnLst>
                                </p:cTn>
                              </p:par>
                            </p:childTnLst>
                          </p:cTn>
                        </p:par>
                        <p:par>
                          <p:cTn id="44" fill="hold" nodeType="afterGroup">
                            <p:stCondLst>
                              <p:cond delay="5000"/>
                            </p:stCondLst>
                            <p:childTnLst>
                              <p:par>
                                <p:cTn id="45" presetID="4" presetClass="entr" presetSubtype="16" fill="hold" grpId="0" nodeType="afterEffect">
                                  <p:stCondLst>
                                    <p:cond delay="0"/>
                                  </p:stCondLst>
                                  <p:childTnLst>
                                    <p:set>
                                      <p:cBhvr>
                                        <p:cTn id="46" dur="1" fill="hold">
                                          <p:stCondLst>
                                            <p:cond delay="0"/>
                                          </p:stCondLst>
                                        </p:cTn>
                                        <p:tgtEl>
                                          <p:spTgt spid="161802"/>
                                        </p:tgtEl>
                                        <p:attrNameLst>
                                          <p:attrName>style.visibility</p:attrName>
                                        </p:attrNameLst>
                                      </p:cBhvr>
                                      <p:to>
                                        <p:strVal val="visible"/>
                                      </p:to>
                                    </p:set>
                                    <p:animEffect transition="in" filter="box(in)">
                                      <p:cBhvr>
                                        <p:cTn id="47" dur="500"/>
                                        <p:tgtEl>
                                          <p:spTgt spid="161802"/>
                                        </p:tgtEl>
                                      </p:cBhvr>
                                    </p:animEffect>
                                  </p:childTnLst>
                                  <p:subTnLst>
                                    <p:audio>
                                      <p:cMediaNode>
                                        <p:cTn display="0" masterRel="sameClick">
                                          <p:stCondLst>
                                            <p:cond evt="begin" delay="0">
                                              <p:tn val="45"/>
                                            </p:cond>
                                          </p:stCondLst>
                                          <p:endCondLst>
                                            <p:cond evt="onStopAudio" delay="0">
                                              <p:tgtEl>
                                                <p:sldTgt/>
                                              </p:tgtEl>
                                            </p:cond>
                                          </p:endCondLst>
                                        </p:cTn>
                                        <p:tgtEl>
                                          <p:sndTgt r:embed="rId4" name="tad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4173"/>
                                        </p:tgtEl>
                                        <p:attrNameLst>
                                          <p:attrName>style.visibility</p:attrName>
                                        </p:attrNameLst>
                                      </p:cBhvr>
                                      <p:to>
                                        <p:strVal val="visible"/>
                                      </p:to>
                                    </p:set>
                                    <p:animEffect transition="in" filter="blinds(horizontal)">
                                      <p:cBhvr>
                                        <p:cTn id="52" dur="500"/>
                                        <p:tgtEl>
                                          <p:spTgt spid="134173"/>
                                        </p:tgtEl>
                                      </p:cBhvr>
                                    </p:animEffect>
                                  </p:childTnLst>
                                  <p:subTnLst>
                                    <p:audio>
                                      <p:cMediaNode>
                                        <p:cTn display="0" masterRel="sameClick">
                                          <p:stCondLst>
                                            <p:cond evt="begin" delay="0">
                                              <p:tn val="50"/>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2" grpId="0" animBg="1"/>
      <p:bldP spid="161803" grpId="0" animBg="1"/>
      <p:bldP spid="161804" grpId="0" animBg="1"/>
      <p:bldP spid="161805" grpId="0" animBg="1"/>
      <p:bldP spid="161806" grpId="0" animBg="1"/>
      <p:bldP spid="161807" grpId="0" animBg="1"/>
      <p:bldP spid="16" grpId="0"/>
      <p:bldP spid="134155" grpId="0"/>
      <p:bldP spid="3" grpId="0"/>
      <p:bldP spid="4" grpId="0"/>
      <p:bldP spid="13417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5"/>
          <p:cNvSpPr txBox="1">
            <a:spLocks noChangeArrowheads="1"/>
          </p:cNvSpPr>
          <p:nvPr/>
        </p:nvSpPr>
        <p:spPr bwMode="auto">
          <a:xfrm>
            <a:off x="4648200" y="5453063"/>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endParaRPr lang="en-US" altLang="en-US" sz="2400">
              <a:solidFill>
                <a:srgbClr val="000000"/>
              </a:solidFill>
              <a:latin typeface=".VnAvant" panose="020B7200000000000000" pitchFamily="34" charset="0"/>
              <a:cs typeface="Times New Roman" panose="02020603050405020304" pitchFamily="18" charset="0"/>
            </a:endParaRPr>
          </a:p>
        </p:txBody>
      </p:sp>
      <p:sp>
        <p:nvSpPr>
          <p:cNvPr id="41987" name="AutoShape 8"/>
          <p:cNvSpPr>
            <a:spLocks noChangeArrowheads="1"/>
          </p:cNvSpPr>
          <p:nvPr/>
        </p:nvSpPr>
        <p:spPr bwMode="auto">
          <a:xfrm>
            <a:off x="190500" y="66541"/>
            <a:ext cx="3505200" cy="1524000"/>
          </a:xfrm>
          <a:prstGeom prst="flowChartAlternateProcess">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endParaRPr lang="en-GB" sz="1800">
              <a:solidFill>
                <a:srgbClr val="000000"/>
              </a:solidFill>
            </a:endParaRPr>
          </a:p>
        </p:txBody>
      </p:sp>
      <p:sp>
        <p:nvSpPr>
          <p:cNvPr id="41988" name="WordArt 9" descr="Narrow vertical"/>
          <p:cNvSpPr>
            <a:spLocks noChangeArrowheads="1" noChangeShapeType="1" noTextEdit="1"/>
          </p:cNvSpPr>
          <p:nvPr/>
        </p:nvSpPr>
        <p:spPr bwMode="auto">
          <a:xfrm>
            <a:off x="304800" y="228600"/>
            <a:ext cx="3276600" cy="1066800"/>
          </a:xfrm>
          <a:prstGeom prst="rect">
            <a:avLst/>
          </a:prstGeom>
        </p:spPr>
        <p:txBody>
          <a:bodyPr wrap="none" fromWordArt="1">
            <a:prstTxWarp prst="textCurveUp">
              <a:avLst>
                <a:gd name="adj" fmla="val 0"/>
              </a:avLst>
            </a:prstTxWarp>
          </a:bodyPr>
          <a:lstStyle/>
          <a:p>
            <a:pPr algn="ctr" eaLnBrk="0" fontAlgn="base" hangingPunct="0">
              <a:spcBef>
                <a:spcPct val="0"/>
              </a:spcBef>
              <a:spcAft>
                <a:spcPct val="0"/>
              </a:spcAft>
            </a:pPr>
            <a:r>
              <a:rPr lang="en-US" sz="3200" kern="10" dirty="0">
                <a:ln w="12700">
                  <a:solidFill>
                    <a:srgbClr val="000000"/>
                  </a:solidFill>
                  <a:round/>
                  <a:headEnd/>
                  <a:tailEnd/>
                </a:ln>
                <a:blipFill dpi="0" rotWithShape="0">
                  <a:blip r:embed="rId6"/>
                  <a:srcRect/>
                  <a:tile tx="0" ty="0" sx="100000" sy="100000" flip="none" algn="tl"/>
                </a:blipFill>
                <a:effectLst>
                  <a:outerShdw dist="45791" dir="2021404" algn="ctr" rotWithShape="0">
                    <a:srgbClr val="808080">
                      <a:alpha val="79999"/>
                    </a:srgbClr>
                  </a:outerShdw>
                </a:effectLst>
                <a:latin typeface="Arial Black" panose="020B0A04020102020204" pitchFamily="34" charset="0"/>
              </a:rPr>
              <a:t>RUNG CHUÔNG VÀNG</a:t>
            </a:r>
          </a:p>
        </p:txBody>
      </p:sp>
      <p:sp>
        <p:nvSpPr>
          <p:cNvPr id="206858" name="Oval 10"/>
          <p:cNvSpPr>
            <a:spLocks noChangeArrowheads="1"/>
          </p:cNvSpPr>
          <p:nvPr/>
        </p:nvSpPr>
        <p:spPr bwMode="auto">
          <a:xfrm>
            <a:off x="5562600" y="381000"/>
            <a:ext cx="1981200" cy="1143000"/>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8000" b="1">
                <a:solidFill>
                  <a:srgbClr val="FFFF66"/>
                </a:solidFill>
                <a:latin typeface="DigifaceWide" pitchFamily="2" charset="0"/>
                <a:cs typeface="Times New Roman" panose="02020603050405020304" pitchFamily="18" charset="0"/>
              </a:rPr>
              <a:t>0</a:t>
            </a:r>
          </a:p>
        </p:txBody>
      </p:sp>
      <p:sp>
        <p:nvSpPr>
          <p:cNvPr id="206859" name="Oval 11"/>
          <p:cNvSpPr>
            <a:spLocks noChangeArrowheads="1"/>
          </p:cNvSpPr>
          <p:nvPr/>
        </p:nvSpPr>
        <p:spPr bwMode="auto">
          <a:xfrm>
            <a:off x="5562600" y="381000"/>
            <a:ext cx="1981200" cy="1143000"/>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8000" b="1">
                <a:solidFill>
                  <a:srgbClr val="FFFF66"/>
                </a:solidFill>
                <a:latin typeface="DigifaceWide" pitchFamily="2" charset="0"/>
                <a:cs typeface="Times New Roman" panose="02020603050405020304" pitchFamily="18" charset="0"/>
              </a:rPr>
              <a:t>1</a:t>
            </a:r>
          </a:p>
        </p:txBody>
      </p:sp>
      <p:sp>
        <p:nvSpPr>
          <p:cNvPr id="206860" name="Oval 12"/>
          <p:cNvSpPr>
            <a:spLocks noChangeArrowheads="1"/>
          </p:cNvSpPr>
          <p:nvPr/>
        </p:nvSpPr>
        <p:spPr bwMode="auto">
          <a:xfrm>
            <a:off x="5562600" y="381000"/>
            <a:ext cx="1981200" cy="1143000"/>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8000" b="1">
                <a:solidFill>
                  <a:srgbClr val="FFFF66"/>
                </a:solidFill>
                <a:latin typeface="DigifaceWide" pitchFamily="2" charset="0"/>
                <a:cs typeface="Times New Roman" panose="02020603050405020304" pitchFamily="18" charset="0"/>
              </a:rPr>
              <a:t>2</a:t>
            </a:r>
          </a:p>
        </p:txBody>
      </p:sp>
      <p:sp>
        <p:nvSpPr>
          <p:cNvPr id="206861" name="Oval 13"/>
          <p:cNvSpPr>
            <a:spLocks noChangeArrowheads="1"/>
          </p:cNvSpPr>
          <p:nvPr/>
        </p:nvSpPr>
        <p:spPr bwMode="auto">
          <a:xfrm>
            <a:off x="5562600" y="381000"/>
            <a:ext cx="1981200" cy="1143000"/>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8000" b="1">
                <a:solidFill>
                  <a:srgbClr val="FFFF66"/>
                </a:solidFill>
                <a:latin typeface="DigifaceWide" pitchFamily="2" charset="0"/>
                <a:cs typeface="Times New Roman" panose="02020603050405020304" pitchFamily="18" charset="0"/>
              </a:rPr>
              <a:t>3</a:t>
            </a:r>
          </a:p>
        </p:txBody>
      </p:sp>
      <p:sp>
        <p:nvSpPr>
          <p:cNvPr id="206862" name="Oval 14"/>
          <p:cNvSpPr>
            <a:spLocks noChangeArrowheads="1"/>
          </p:cNvSpPr>
          <p:nvPr/>
        </p:nvSpPr>
        <p:spPr bwMode="auto">
          <a:xfrm>
            <a:off x="5562600" y="381000"/>
            <a:ext cx="1981200" cy="1143000"/>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8000" b="1">
                <a:solidFill>
                  <a:srgbClr val="FFFF66"/>
                </a:solidFill>
                <a:latin typeface="DigifaceWide" pitchFamily="2" charset="0"/>
                <a:cs typeface="Times New Roman" panose="02020603050405020304" pitchFamily="18" charset="0"/>
              </a:rPr>
              <a:t>4</a:t>
            </a:r>
          </a:p>
        </p:txBody>
      </p:sp>
      <p:sp>
        <p:nvSpPr>
          <p:cNvPr id="206863" name="Oval 15"/>
          <p:cNvSpPr>
            <a:spLocks noChangeArrowheads="1"/>
          </p:cNvSpPr>
          <p:nvPr/>
        </p:nvSpPr>
        <p:spPr bwMode="auto">
          <a:xfrm>
            <a:off x="5562600" y="381000"/>
            <a:ext cx="1981200" cy="1143000"/>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8000" b="1">
                <a:solidFill>
                  <a:srgbClr val="FFFF66"/>
                </a:solidFill>
                <a:latin typeface="DigifaceWide" pitchFamily="2" charset="0"/>
                <a:cs typeface="Times New Roman" panose="02020603050405020304" pitchFamily="18" charset="0"/>
              </a:rPr>
              <a:t>5</a:t>
            </a:r>
          </a:p>
        </p:txBody>
      </p:sp>
      <p:pic>
        <p:nvPicPr>
          <p:cNvPr id="41995" name="Picture 8" descr="Picture5"/>
          <p:cNvPicPr>
            <a:picLocks noChangeAspect="1" noChangeArrowheads="1"/>
          </p:cNvPicPr>
          <p:nvPr/>
        </p:nvPicPr>
        <p:blipFill>
          <a:blip r:embed="rId7">
            <a:extLst>
              <a:ext uri="{28A0092B-C50C-407E-A947-70E740481C1C}">
                <a14:useLocalDpi xmlns:a14="http://schemas.microsoft.com/office/drawing/2010/main" val="0"/>
              </a:ext>
            </a:extLst>
          </a:blip>
          <a:srcRect l="2753" r="1834" b="8554"/>
          <a:stretch>
            <a:fillRect/>
          </a:stretch>
        </p:blipFill>
        <p:spPr bwMode="auto">
          <a:xfrm>
            <a:off x="304800" y="1590541"/>
            <a:ext cx="11887200" cy="4967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17" descr="Bellcoll"/>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0" y="4984057"/>
            <a:ext cx="1600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Picture 18" descr="Bellcoll"/>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049814" y="381000"/>
            <a:ext cx="1600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9" name="Rectangle 5"/>
          <p:cNvSpPr>
            <a:spLocks noChangeArrowheads="1"/>
          </p:cNvSpPr>
          <p:nvPr/>
        </p:nvSpPr>
        <p:spPr bwMode="auto">
          <a:xfrm>
            <a:off x="5334000" y="2819400"/>
            <a:ext cx="449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spcBef>
                <a:spcPct val="0"/>
              </a:spcBef>
              <a:spcAft>
                <a:spcPct val="0"/>
              </a:spcAft>
              <a:buFontTx/>
              <a:buNone/>
            </a:pPr>
            <a:r>
              <a:rPr lang="en-US" altLang="en-US" sz="2400" b="1">
                <a:solidFill>
                  <a:srgbClr val="800000"/>
                </a:solidFill>
                <a:latin typeface="Times New Roman" panose="02020603050405020304" pitchFamily="18" charset="0"/>
                <a:cs typeface="Times New Roman" panose="02020603050405020304" pitchFamily="18" charset="0"/>
              </a:rPr>
              <a:t>2. Mặt trời là nguồn năng lượng:</a:t>
            </a:r>
          </a:p>
        </p:txBody>
      </p:sp>
      <p:sp>
        <p:nvSpPr>
          <p:cNvPr id="139276" name="Rectangle 12"/>
          <p:cNvSpPr>
            <a:spLocks noChangeArrowheads="1"/>
          </p:cNvSpPr>
          <p:nvPr/>
        </p:nvSpPr>
        <p:spPr bwMode="auto">
          <a:xfrm>
            <a:off x="5257800" y="3581400"/>
            <a:ext cx="457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spcBef>
                <a:spcPct val="0"/>
              </a:spcBef>
              <a:spcAft>
                <a:spcPct val="0"/>
              </a:spcAft>
              <a:buFontTx/>
              <a:buNone/>
            </a:pPr>
            <a:r>
              <a:rPr lang="en-US" altLang="en-US" sz="2300" b="1">
                <a:solidFill>
                  <a:srgbClr val="0000FF"/>
                </a:solidFill>
                <a:latin typeface="Times New Roman" panose="02020603050405020304" pitchFamily="18" charset="0"/>
                <a:cs typeface="Times New Roman" panose="02020603050405020304" pitchFamily="18" charset="0"/>
              </a:rPr>
              <a:t>a.Chủ yếu của sự sống trên Trái Đất</a:t>
            </a:r>
          </a:p>
        </p:txBody>
      </p:sp>
      <p:sp>
        <p:nvSpPr>
          <p:cNvPr id="139277" name="Rectangle 13"/>
          <p:cNvSpPr>
            <a:spLocks noChangeArrowheads="1"/>
          </p:cNvSpPr>
          <p:nvPr/>
        </p:nvSpPr>
        <p:spPr bwMode="auto">
          <a:xfrm>
            <a:off x="5486400" y="4191000"/>
            <a:ext cx="3810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spcBef>
                <a:spcPct val="0"/>
              </a:spcBef>
              <a:spcAft>
                <a:spcPct val="0"/>
              </a:spcAft>
              <a:buFontTx/>
              <a:buNone/>
            </a:pPr>
            <a:r>
              <a:rPr lang="en-US" altLang="en-US" sz="2300" b="1">
                <a:solidFill>
                  <a:srgbClr val="0000FF"/>
                </a:solidFill>
                <a:latin typeface="Times New Roman" panose="02020603050405020304" pitchFamily="18" charset="0"/>
                <a:cs typeface="Times New Roman" panose="02020603050405020304" pitchFamily="18" charset="0"/>
              </a:rPr>
              <a:t>b. Sạch và vô tận</a:t>
            </a:r>
          </a:p>
        </p:txBody>
      </p:sp>
      <p:sp>
        <p:nvSpPr>
          <p:cNvPr id="139279" name="Rectangle 15"/>
          <p:cNvSpPr>
            <a:spLocks noChangeArrowheads="1"/>
          </p:cNvSpPr>
          <p:nvPr/>
        </p:nvSpPr>
        <p:spPr bwMode="auto">
          <a:xfrm>
            <a:off x="5715000" y="4800600"/>
            <a:ext cx="3810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spcBef>
                <a:spcPct val="0"/>
              </a:spcBef>
              <a:spcAft>
                <a:spcPct val="0"/>
              </a:spcAft>
              <a:buFontTx/>
              <a:buNone/>
            </a:pPr>
            <a:r>
              <a:rPr lang="en-US" altLang="en-US" sz="2300" b="1">
                <a:solidFill>
                  <a:srgbClr val="0000FF"/>
                </a:solidFill>
                <a:latin typeface="Times New Roman" panose="02020603050405020304" pitchFamily="18" charset="0"/>
                <a:cs typeface="Times New Roman" panose="02020603050405020304" pitchFamily="18" charset="0"/>
              </a:rPr>
              <a:t>c. Cả 2 ý trên đều đúng</a:t>
            </a:r>
          </a:p>
        </p:txBody>
      </p:sp>
      <p:sp>
        <p:nvSpPr>
          <p:cNvPr id="139280" name="Oval 16"/>
          <p:cNvSpPr>
            <a:spLocks noChangeArrowheads="1"/>
          </p:cNvSpPr>
          <p:nvPr/>
        </p:nvSpPr>
        <p:spPr bwMode="auto">
          <a:xfrm>
            <a:off x="5638800" y="4800600"/>
            <a:ext cx="457200" cy="457200"/>
          </a:xfrm>
          <a:prstGeom prst="ellipse">
            <a:avLst/>
          </a:prstGeom>
          <a:solidFill>
            <a:schemeClr val="bg1"/>
          </a:solidFill>
          <a:ln w="2857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2400" b="1">
                <a:solidFill>
                  <a:srgbClr val="FF0000"/>
                </a:solidFill>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338007595"/>
      </p:ext>
    </p:extLst>
  </p:cSld>
  <p:clrMapOvr>
    <a:masterClrMapping/>
  </p:clrMapOvr>
  <p:transition spd="slow">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9269"/>
                                        </p:tgtEl>
                                        <p:attrNameLst>
                                          <p:attrName>style.visibility</p:attrName>
                                        </p:attrNameLst>
                                      </p:cBhvr>
                                      <p:to>
                                        <p:strVal val="visible"/>
                                      </p:to>
                                    </p:set>
                                    <p:animEffect transition="in" filter="blinds(horizontal)">
                                      <p:cBhvr>
                                        <p:cTn id="7" dur="500"/>
                                        <p:tgtEl>
                                          <p:spTgt spid="13926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9276"/>
                                        </p:tgtEl>
                                        <p:attrNameLst>
                                          <p:attrName>style.visibility</p:attrName>
                                        </p:attrNameLst>
                                      </p:cBhvr>
                                      <p:to>
                                        <p:strVal val="visible"/>
                                      </p:to>
                                    </p:set>
                                    <p:animEffect transition="in" filter="blinds(horizontal)">
                                      <p:cBhvr>
                                        <p:cTn id="12" dur="500"/>
                                        <p:tgtEl>
                                          <p:spTgt spid="139276"/>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39277">
                                            <p:txEl>
                                              <p:pRg st="0" end="0"/>
                                            </p:txEl>
                                          </p:spTgt>
                                        </p:tgtEl>
                                        <p:attrNameLst>
                                          <p:attrName>style.visibility</p:attrName>
                                        </p:attrNameLst>
                                      </p:cBhvr>
                                      <p:to>
                                        <p:strVal val="visible"/>
                                      </p:to>
                                    </p:set>
                                    <p:animEffect transition="in" filter="blinds(horizontal)">
                                      <p:cBhvr>
                                        <p:cTn id="17" dur="500"/>
                                        <p:tgtEl>
                                          <p:spTgt spid="139277">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9279"/>
                                        </p:tgtEl>
                                        <p:attrNameLst>
                                          <p:attrName>style.visibility</p:attrName>
                                        </p:attrNameLst>
                                      </p:cBhvr>
                                      <p:to>
                                        <p:strVal val="visible"/>
                                      </p:to>
                                    </p:set>
                                    <p:animEffect transition="in" filter="blinds(horizontal)">
                                      <p:cBhvr>
                                        <p:cTn id="22" dur="500"/>
                                        <p:tgtEl>
                                          <p:spTgt spid="139279"/>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xit" presetSubtype="10" fill="hold" grpId="0" nodeType="clickEffect">
                                  <p:stCondLst>
                                    <p:cond delay="0"/>
                                  </p:stCondLst>
                                  <p:childTnLst>
                                    <p:animEffect transition="out" filter="checkerboard(across)">
                                      <p:cBhvr>
                                        <p:cTn id="26" dur="1000"/>
                                        <p:tgtEl>
                                          <p:spTgt spid="206863"/>
                                        </p:tgtEl>
                                      </p:cBhvr>
                                    </p:animEffect>
                                    <p:set>
                                      <p:cBhvr>
                                        <p:cTn id="27" dur="1" fill="hold">
                                          <p:stCondLst>
                                            <p:cond delay="999"/>
                                          </p:stCondLst>
                                        </p:cTn>
                                        <p:tgtEl>
                                          <p:spTgt spid="206863"/>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ding.wav"/>
                                        </p:tgtEl>
                                      </p:cMediaNode>
                                    </p:audio>
                                  </p:subTnLst>
                                </p:cTn>
                              </p:par>
                            </p:childTnLst>
                          </p:cTn>
                        </p:par>
                        <p:par>
                          <p:cTn id="28" fill="hold" nodeType="afterGroup">
                            <p:stCondLst>
                              <p:cond delay="1000"/>
                            </p:stCondLst>
                            <p:childTnLst>
                              <p:par>
                                <p:cTn id="29" presetID="5" presetClass="exit" presetSubtype="10" fill="hold" grpId="0" nodeType="afterEffect">
                                  <p:stCondLst>
                                    <p:cond delay="0"/>
                                  </p:stCondLst>
                                  <p:childTnLst>
                                    <p:animEffect transition="out" filter="checkerboard(across)">
                                      <p:cBhvr>
                                        <p:cTn id="30" dur="1000"/>
                                        <p:tgtEl>
                                          <p:spTgt spid="206862"/>
                                        </p:tgtEl>
                                      </p:cBhvr>
                                    </p:animEffect>
                                    <p:set>
                                      <p:cBhvr>
                                        <p:cTn id="31" dur="1" fill="hold">
                                          <p:stCondLst>
                                            <p:cond delay="999"/>
                                          </p:stCondLst>
                                        </p:cTn>
                                        <p:tgtEl>
                                          <p:spTgt spid="206862"/>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ding.wav"/>
                                        </p:tgtEl>
                                      </p:cMediaNode>
                                    </p:audio>
                                  </p:subTnLst>
                                </p:cTn>
                              </p:par>
                            </p:childTnLst>
                          </p:cTn>
                        </p:par>
                        <p:par>
                          <p:cTn id="32" fill="hold" nodeType="afterGroup">
                            <p:stCondLst>
                              <p:cond delay="2000"/>
                            </p:stCondLst>
                            <p:childTnLst>
                              <p:par>
                                <p:cTn id="33" presetID="5" presetClass="exit" presetSubtype="10" fill="hold" grpId="0" nodeType="afterEffect">
                                  <p:stCondLst>
                                    <p:cond delay="0"/>
                                  </p:stCondLst>
                                  <p:childTnLst>
                                    <p:animEffect transition="out" filter="checkerboard(across)">
                                      <p:cBhvr>
                                        <p:cTn id="34" dur="1000"/>
                                        <p:tgtEl>
                                          <p:spTgt spid="206861"/>
                                        </p:tgtEl>
                                      </p:cBhvr>
                                    </p:animEffect>
                                    <p:set>
                                      <p:cBhvr>
                                        <p:cTn id="35" dur="1" fill="hold">
                                          <p:stCondLst>
                                            <p:cond delay="999"/>
                                          </p:stCondLst>
                                        </p:cTn>
                                        <p:tgtEl>
                                          <p:spTgt spid="206861"/>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ding.wav"/>
                                        </p:tgtEl>
                                      </p:cMediaNode>
                                    </p:audio>
                                  </p:subTnLst>
                                </p:cTn>
                              </p:par>
                            </p:childTnLst>
                          </p:cTn>
                        </p:par>
                        <p:par>
                          <p:cTn id="36" fill="hold" nodeType="afterGroup">
                            <p:stCondLst>
                              <p:cond delay="3000"/>
                            </p:stCondLst>
                            <p:childTnLst>
                              <p:par>
                                <p:cTn id="37" presetID="5" presetClass="exit" presetSubtype="10" fill="hold" grpId="0" nodeType="afterEffect">
                                  <p:stCondLst>
                                    <p:cond delay="0"/>
                                  </p:stCondLst>
                                  <p:childTnLst>
                                    <p:animEffect transition="out" filter="checkerboard(across)">
                                      <p:cBhvr>
                                        <p:cTn id="38" dur="1000"/>
                                        <p:tgtEl>
                                          <p:spTgt spid="206860"/>
                                        </p:tgtEl>
                                      </p:cBhvr>
                                    </p:animEffect>
                                    <p:set>
                                      <p:cBhvr>
                                        <p:cTn id="39" dur="1" fill="hold">
                                          <p:stCondLst>
                                            <p:cond delay="999"/>
                                          </p:stCondLst>
                                        </p:cTn>
                                        <p:tgtEl>
                                          <p:spTgt spid="206860"/>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ding.wav"/>
                                        </p:tgtEl>
                                      </p:cMediaNode>
                                    </p:audio>
                                  </p:subTnLst>
                                </p:cTn>
                              </p:par>
                            </p:childTnLst>
                          </p:cTn>
                        </p:par>
                        <p:par>
                          <p:cTn id="40" fill="hold" nodeType="afterGroup">
                            <p:stCondLst>
                              <p:cond delay="4000"/>
                            </p:stCondLst>
                            <p:childTnLst>
                              <p:par>
                                <p:cTn id="41" presetID="5" presetClass="exit" presetSubtype="10" fill="hold" grpId="0" nodeType="afterEffect">
                                  <p:stCondLst>
                                    <p:cond delay="0"/>
                                  </p:stCondLst>
                                  <p:childTnLst>
                                    <p:animEffect transition="out" filter="checkerboard(across)">
                                      <p:cBhvr>
                                        <p:cTn id="42" dur="1000"/>
                                        <p:tgtEl>
                                          <p:spTgt spid="206859"/>
                                        </p:tgtEl>
                                      </p:cBhvr>
                                    </p:animEffect>
                                    <p:set>
                                      <p:cBhvr>
                                        <p:cTn id="43" dur="1" fill="hold">
                                          <p:stCondLst>
                                            <p:cond delay="999"/>
                                          </p:stCondLst>
                                        </p:cTn>
                                        <p:tgtEl>
                                          <p:spTgt spid="206859"/>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ding.wav"/>
                                        </p:tgtEl>
                                      </p:cMediaNode>
                                    </p:audio>
                                  </p:subTnLst>
                                </p:cTn>
                              </p:par>
                            </p:childTnLst>
                          </p:cTn>
                        </p:par>
                        <p:par>
                          <p:cTn id="44" fill="hold" nodeType="afterGroup">
                            <p:stCondLst>
                              <p:cond delay="5000"/>
                            </p:stCondLst>
                            <p:childTnLst>
                              <p:par>
                                <p:cTn id="45" presetID="4" presetClass="entr" presetSubtype="16" fill="hold" grpId="0" nodeType="afterEffect">
                                  <p:stCondLst>
                                    <p:cond delay="0"/>
                                  </p:stCondLst>
                                  <p:childTnLst>
                                    <p:set>
                                      <p:cBhvr>
                                        <p:cTn id="46" dur="1" fill="hold">
                                          <p:stCondLst>
                                            <p:cond delay="0"/>
                                          </p:stCondLst>
                                        </p:cTn>
                                        <p:tgtEl>
                                          <p:spTgt spid="206858"/>
                                        </p:tgtEl>
                                        <p:attrNameLst>
                                          <p:attrName>style.visibility</p:attrName>
                                        </p:attrNameLst>
                                      </p:cBhvr>
                                      <p:to>
                                        <p:strVal val="visible"/>
                                      </p:to>
                                    </p:set>
                                    <p:animEffect transition="in" filter="box(in)">
                                      <p:cBhvr>
                                        <p:cTn id="47" dur="500"/>
                                        <p:tgtEl>
                                          <p:spTgt spid="206858"/>
                                        </p:tgtEl>
                                      </p:cBhvr>
                                    </p:animEffect>
                                  </p:childTnLst>
                                  <p:subTnLst>
                                    <p:audio>
                                      <p:cMediaNode>
                                        <p:cTn display="0" masterRel="sameClick">
                                          <p:stCondLst>
                                            <p:cond evt="begin" delay="0">
                                              <p:tn val="45"/>
                                            </p:cond>
                                          </p:stCondLst>
                                          <p:endCondLst>
                                            <p:cond evt="onStopAudio" delay="0">
                                              <p:tgtEl>
                                                <p:sldTgt/>
                                              </p:tgtEl>
                                            </p:cond>
                                          </p:endCondLst>
                                        </p:cTn>
                                        <p:tgtEl>
                                          <p:sndTgt r:embed="rId4" name="tad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39280"/>
                                        </p:tgtEl>
                                        <p:attrNameLst>
                                          <p:attrName>style.visibility</p:attrName>
                                        </p:attrNameLst>
                                      </p:cBhvr>
                                      <p:to>
                                        <p:strVal val="visible"/>
                                      </p:to>
                                    </p:set>
                                    <p:animEffect transition="in" filter="checkerboard(across)">
                                      <p:cBhvr>
                                        <p:cTn id="52" dur="500"/>
                                        <p:tgtEl>
                                          <p:spTgt spid="139280"/>
                                        </p:tgtEl>
                                      </p:cBhvr>
                                    </p:animEffect>
                                  </p:childTnLst>
                                  <p:subTnLst>
                                    <p:audio>
                                      <p:cMediaNode>
                                        <p:cTn display="0" masterRel="sameClick">
                                          <p:stCondLst>
                                            <p:cond evt="begin" delay="0">
                                              <p:tn val="50"/>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8" grpId="0" animBg="1"/>
      <p:bldP spid="206859" grpId="0" animBg="1"/>
      <p:bldP spid="206860" grpId="0" animBg="1"/>
      <p:bldP spid="206861" grpId="0" animBg="1"/>
      <p:bldP spid="206862" grpId="0" animBg="1"/>
      <p:bldP spid="206863" grpId="0" animBg="1"/>
      <p:bldP spid="139269" grpId="0"/>
      <p:bldP spid="139276" grpId="0"/>
      <p:bldP spid="139279" grpId="0"/>
      <p:bldP spid="1392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Picture 001"/>
          <p:cNvPicPr>
            <a:picLocks noChangeAspect="1" noChangeArrowheads="1"/>
          </p:cNvPicPr>
          <p:nvPr/>
        </p:nvPicPr>
        <p:blipFill>
          <a:blip r:embed="rId3">
            <a:extLst>
              <a:ext uri="{28A0092B-C50C-407E-A947-70E740481C1C}">
                <a14:useLocalDpi xmlns:a14="http://schemas.microsoft.com/office/drawing/2010/main" val="0"/>
              </a:ext>
            </a:extLst>
          </a:blip>
          <a:srcRect l="24530" t="68388" r="44757" b="7744"/>
          <a:stretch>
            <a:fillRect/>
          </a:stretch>
        </p:blipFill>
        <p:spPr bwMode="auto">
          <a:xfrm>
            <a:off x="-103031" y="228601"/>
            <a:ext cx="5741831"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FF"/>
                </a:solidFill>
                <a:miter lim="800000"/>
                <a:headEnd/>
                <a:tailEnd/>
              </a14:hiddenLine>
            </a:ext>
          </a:extLst>
        </p:spPr>
      </p:pic>
      <p:pic>
        <p:nvPicPr>
          <p:cNvPr id="111619" name="Picture 3" descr="Picture 001"/>
          <p:cNvPicPr>
            <a:picLocks noChangeAspect="1" noChangeArrowheads="1"/>
          </p:cNvPicPr>
          <p:nvPr/>
        </p:nvPicPr>
        <p:blipFill>
          <a:blip r:embed="rId3">
            <a:extLst>
              <a:ext uri="{28A0092B-C50C-407E-A947-70E740481C1C}">
                <a14:useLocalDpi xmlns:a14="http://schemas.microsoft.com/office/drawing/2010/main" val="0"/>
              </a:ext>
            </a:extLst>
          </a:blip>
          <a:srcRect l="54475" t="68388" r="9837" b="7744"/>
          <a:stretch>
            <a:fillRect/>
          </a:stretch>
        </p:blipFill>
        <p:spPr bwMode="auto">
          <a:xfrm rot="-120305">
            <a:off x="5638207" y="-33834"/>
            <a:ext cx="6658535"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FF"/>
                </a:solidFill>
                <a:miter lim="800000"/>
                <a:headEnd/>
                <a:tailEnd/>
              </a14:hiddenLine>
            </a:ext>
          </a:extLst>
        </p:spPr>
      </p:pic>
      <p:sp>
        <p:nvSpPr>
          <p:cNvPr id="111620" name="Oval 4"/>
          <p:cNvSpPr>
            <a:spLocks noChangeArrowheads="1"/>
          </p:cNvSpPr>
          <p:nvPr/>
        </p:nvSpPr>
        <p:spPr bwMode="auto">
          <a:xfrm>
            <a:off x="3471863" y="3200400"/>
            <a:ext cx="304800" cy="304800"/>
          </a:xfrm>
          <a:prstGeom prst="ellipse">
            <a:avLst/>
          </a:prstGeom>
          <a:solidFill>
            <a:srgbClr val="66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sz="2000" b="1">
                <a:solidFill>
                  <a:srgbClr val="000000"/>
                </a:solidFill>
              </a:rPr>
              <a:t>4</a:t>
            </a:r>
          </a:p>
        </p:txBody>
      </p:sp>
      <p:sp>
        <p:nvSpPr>
          <p:cNvPr id="111621" name="Oval 5"/>
          <p:cNvSpPr>
            <a:spLocks noChangeArrowheads="1"/>
          </p:cNvSpPr>
          <p:nvPr/>
        </p:nvSpPr>
        <p:spPr bwMode="auto">
          <a:xfrm>
            <a:off x="7743825" y="3124200"/>
            <a:ext cx="304800" cy="304800"/>
          </a:xfrm>
          <a:prstGeom prst="ellipse">
            <a:avLst/>
          </a:prstGeom>
          <a:solidFill>
            <a:srgbClr val="66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sz="2000" b="1">
                <a:solidFill>
                  <a:srgbClr val="000000"/>
                </a:solidFill>
              </a:rPr>
              <a:t>5</a:t>
            </a:r>
          </a:p>
        </p:txBody>
      </p:sp>
      <p:graphicFrame>
        <p:nvGraphicFramePr>
          <p:cNvPr id="111622" name="Group 6"/>
          <p:cNvGraphicFramePr>
            <a:graphicFrameLocks noGrp="1"/>
          </p:cNvGraphicFramePr>
          <p:nvPr>
            <p:extLst>
              <p:ext uri="{D42A27DB-BD31-4B8C-83A1-F6EECF244321}">
                <p14:modId xmlns:p14="http://schemas.microsoft.com/office/powerpoint/2010/main" val="1697675721"/>
              </p:ext>
            </p:extLst>
          </p:nvPr>
        </p:nvGraphicFramePr>
        <p:xfrm>
          <a:off x="1724025" y="4224270"/>
          <a:ext cx="8763000" cy="1734185"/>
        </p:xfrm>
        <a:graphic>
          <a:graphicData uri="http://schemas.openxmlformats.org/drawingml/2006/table">
            <a:tbl>
              <a:tblPr/>
              <a:tblGrid>
                <a:gridCol w="3989388">
                  <a:extLst>
                    <a:ext uri="{9D8B030D-6E8A-4147-A177-3AD203B41FA5}">
                      <a16:colId xmlns:a16="http://schemas.microsoft.com/office/drawing/2014/main" val="20000"/>
                    </a:ext>
                  </a:extLst>
                </a:gridCol>
                <a:gridCol w="4773612">
                  <a:extLst>
                    <a:ext uri="{9D8B030D-6E8A-4147-A177-3AD203B41FA5}">
                      <a16:colId xmlns:a16="http://schemas.microsoft.com/office/drawing/2014/main" val="20001"/>
                    </a:ext>
                  </a:extLst>
                </a:gridCol>
              </a:tblGrid>
              <a:tr h="1191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00FF"/>
                          </a:solidFill>
                          <a:effectLst/>
                          <a:latin typeface="Arial" charset="0"/>
                        </a:rPr>
                        <a:t>Hoạt</a:t>
                      </a:r>
                      <a:r>
                        <a:rPr kumimoji="0" lang="en-US" sz="2800" b="1" i="0" u="none" strike="noStrike" cap="none" normalizeH="0" baseline="0" dirty="0" smtClean="0">
                          <a:ln>
                            <a:noFill/>
                          </a:ln>
                          <a:solidFill>
                            <a:srgbClr val="0000FF"/>
                          </a:solidFill>
                          <a:effectLst/>
                          <a:latin typeface="Arial" charset="0"/>
                        </a:rPr>
                        <a:t> </a:t>
                      </a:r>
                      <a:r>
                        <a:rPr kumimoji="0" lang="en-US" sz="2800" b="1" i="0" u="none" strike="noStrike" cap="none" normalizeH="0" baseline="0" dirty="0" err="1" smtClean="0">
                          <a:ln>
                            <a:noFill/>
                          </a:ln>
                          <a:solidFill>
                            <a:srgbClr val="0000FF"/>
                          </a:solidFill>
                          <a:effectLst/>
                          <a:latin typeface="Arial" charset="0"/>
                        </a:rPr>
                        <a:t>động</a:t>
                      </a:r>
                      <a:endParaRPr kumimoji="0" lang="en-US" sz="2800" b="1" i="0" u="none" strike="noStrike" cap="none" normalizeH="0" baseline="0" dirty="0" smtClean="0">
                        <a:ln>
                          <a:noFill/>
                        </a:ln>
                        <a:solidFill>
                          <a:srgbClr val="0000FF"/>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00FF"/>
                          </a:solidFill>
                          <a:effectLst/>
                          <a:latin typeface="Arial" charset="0"/>
                        </a:rPr>
                        <a:t>Nguồn</a:t>
                      </a:r>
                      <a:r>
                        <a:rPr kumimoji="0" lang="en-US" sz="2800" b="1" i="0" u="none" strike="noStrike" cap="none" normalizeH="0" baseline="0" dirty="0" smtClean="0">
                          <a:ln>
                            <a:noFill/>
                          </a:ln>
                          <a:solidFill>
                            <a:srgbClr val="0000FF"/>
                          </a:solidFill>
                          <a:effectLst/>
                          <a:latin typeface="Arial" charset="0"/>
                        </a:rPr>
                        <a:t> </a:t>
                      </a:r>
                      <a:r>
                        <a:rPr kumimoji="0" lang="en-US" sz="2800" b="1" i="0" u="none" strike="noStrike" cap="none" normalizeH="0" baseline="0" dirty="0" err="1" smtClean="0">
                          <a:ln>
                            <a:noFill/>
                          </a:ln>
                          <a:solidFill>
                            <a:srgbClr val="0000FF"/>
                          </a:solidFill>
                          <a:effectLst/>
                          <a:latin typeface="Arial" charset="0"/>
                        </a:rPr>
                        <a:t>năng</a:t>
                      </a:r>
                      <a:r>
                        <a:rPr kumimoji="0" lang="en-US" sz="2800" b="1" i="0" u="none" strike="noStrike" cap="none" normalizeH="0" baseline="0" dirty="0" smtClean="0">
                          <a:ln>
                            <a:noFill/>
                          </a:ln>
                          <a:solidFill>
                            <a:srgbClr val="0000FF"/>
                          </a:solidFill>
                          <a:effectLst/>
                          <a:latin typeface="Arial" charset="0"/>
                        </a:rPr>
                        <a:t> </a:t>
                      </a:r>
                      <a:r>
                        <a:rPr kumimoji="0" lang="en-US" sz="2800" b="1" i="0" u="none" strike="noStrike" cap="none" normalizeH="0" baseline="0" dirty="0" err="1" smtClean="0">
                          <a:ln>
                            <a:noFill/>
                          </a:ln>
                          <a:solidFill>
                            <a:srgbClr val="0000FF"/>
                          </a:solidFill>
                          <a:effectLst/>
                          <a:latin typeface="Arial" charset="0"/>
                        </a:rPr>
                        <a:t>lượng</a:t>
                      </a:r>
                      <a:endParaRPr kumimoji="0" lang="en-US" sz="2800" b="1" i="0" u="none" strike="noStrike" cap="none" normalizeH="0" baseline="0" dirty="0" smtClean="0">
                        <a:ln>
                          <a:noFill/>
                        </a:ln>
                        <a:solidFill>
                          <a:srgbClr val="0000FF"/>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16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11633" name="Text Box 17"/>
          <p:cNvSpPr txBox="1">
            <a:spLocks noChangeArrowheads="1"/>
          </p:cNvSpPr>
          <p:nvPr/>
        </p:nvSpPr>
        <p:spPr bwMode="auto">
          <a:xfrm>
            <a:off x="1905000" y="4798521"/>
            <a:ext cx="373380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dirty="0" smtClean="0">
                <a:solidFill>
                  <a:srgbClr val="000000"/>
                </a:solidFill>
              </a:rPr>
              <a:t>4.Học </a:t>
            </a:r>
            <a:r>
              <a:rPr lang="en-US" dirty="0" err="1">
                <a:solidFill>
                  <a:srgbClr val="000000"/>
                </a:solidFill>
              </a:rPr>
              <a:t>sinh</a:t>
            </a:r>
            <a:r>
              <a:rPr lang="en-US" dirty="0">
                <a:solidFill>
                  <a:srgbClr val="000000"/>
                </a:solidFill>
              </a:rPr>
              <a:t> </a:t>
            </a:r>
            <a:r>
              <a:rPr lang="en-US" dirty="0" err="1">
                <a:solidFill>
                  <a:srgbClr val="000000"/>
                </a:solidFill>
              </a:rPr>
              <a:t>học</a:t>
            </a:r>
            <a:r>
              <a:rPr lang="en-US" dirty="0">
                <a:solidFill>
                  <a:srgbClr val="000000"/>
                </a:solidFill>
              </a:rPr>
              <a:t> </a:t>
            </a:r>
            <a:r>
              <a:rPr lang="en-US" dirty="0" err="1">
                <a:solidFill>
                  <a:srgbClr val="000000"/>
                </a:solidFill>
              </a:rPr>
              <a:t>bài</a:t>
            </a:r>
            <a:r>
              <a:rPr lang="en-US" dirty="0">
                <a:solidFill>
                  <a:srgbClr val="000000"/>
                </a:solidFill>
              </a:rPr>
              <a:t>.</a:t>
            </a:r>
          </a:p>
        </p:txBody>
      </p:sp>
      <p:sp>
        <p:nvSpPr>
          <p:cNvPr id="111634" name="Text Box 18"/>
          <p:cNvSpPr txBox="1">
            <a:spLocks noChangeArrowheads="1"/>
          </p:cNvSpPr>
          <p:nvPr/>
        </p:nvSpPr>
        <p:spPr bwMode="auto">
          <a:xfrm>
            <a:off x="6524625" y="4814888"/>
            <a:ext cx="253365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dirty="0" err="1">
                <a:solidFill>
                  <a:srgbClr val="000000"/>
                </a:solidFill>
              </a:rPr>
              <a:t>Thức</a:t>
            </a:r>
            <a:r>
              <a:rPr lang="en-US" dirty="0">
                <a:solidFill>
                  <a:srgbClr val="000000"/>
                </a:solidFill>
              </a:rPr>
              <a:t> </a:t>
            </a:r>
            <a:r>
              <a:rPr lang="en-US" dirty="0" err="1">
                <a:solidFill>
                  <a:srgbClr val="000000"/>
                </a:solidFill>
              </a:rPr>
              <a:t>ăn</a:t>
            </a:r>
            <a:endParaRPr lang="en-US" dirty="0">
              <a:solidFill>
                <a:srgbClr val="000000"/>
              </a:solidFill>
            </a:endParaRPr>
          </a:p>
        </p:txBody>
      </p:sp>
      <p:sp>
        <p:nvSpPr>
          <p:cNvPr id="111635" name="Text Box 19"/>
          <p:cNvSpPr txBox="1">
            <a:spLocks noChangeArrowheads="1"/>
          </p:cNvSpPr>
          <p:nvPr/>
        </p:nvSpPr>
        <p:spPr bwMode="auto">
          <a:xfrm>
            <a:off x="1905000" y="5184220"/>
            <a:ext cx="388620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dirty="0" smtClean="0">
                <a:solidFill>
                  <a:srgbClr val="000000"/>
                </a:solidFill>
              </a:rPr>
              <a:t>5. </a:t>
            </a:r>
            <a:r>
              <a:rPr lang="en-US" dirty="0" err="1" smtClean="0">
                <a:solidFill>
                  <a:srgbClr val="000000"/>
                </a:solidFill>
              </a:rPr>
              <a:t>Học</a:t>
            </a:r>
            <a:r>
              <a:rPr lang="en-US" dirty="0" smtClean="0">
                <a:solidFill>
                  <a:srgbClr val="000000"/>
                </a:solidFill>
              </a:rPr>
              <a:t> </a:t>
            </a:r>
            <a:r>
              <a:rPr lang="en-US" dirty="0" err="1">
                <a:solidFill>
                  <a:srgbClr val="000000"/>
                </a:solidFill>
              </a:rPr>
              <a:t>sinh</a:t>
            </a:r>
            <a:r>
              <a:rPr lang="en-US" dirty="0">
                <a:solidFill>
                  <a:srgbClr val="000000"/>
                </a:solidFill>
              </a:rPr>
              <a:t> </a:t>
            </a:r>
            <a:r>
              <a:rPr lang="en-US" dirty="0" err="1">
                <a:solidFill>
                  <a:srgbClr val="000000"/>
                </a:solidFill>
              </a:rPr>
              <a:t>đá</a:t>
            </a:r>
            <a:r>
              <a:rPr lang="en-US" dirty="0">
                <a:solidFill>
                  <a:srgbClr val="000000"/>
                </a:solidFill>
              </a:rPr>
              <a:t> </a:t>
            </a:r>
            <a:r>
              <a:rPr lang="en-US" dirty="0" err="1">
                <a:solidFill>
                  <a:srgbClr val="000000"/>
                </a:solidFill>
              </a:rPr>
              <a:t>bóng</a:t>
            </a:r>
            <a:r>
              <a:rPr lang="en-US" dirty="0">
                <a:solidFill>
                  <a:srgbClr val="000000"/>
                </a:solidFill>
              </a:rPr>
              <a:t>.</a:t>
            </a:r>
          </a:p>
        </p:txBody>
      </p:sp>
      <p:sp>
        <p:nvSpPr>
          <p:cNvPr id="111636" name="Text Box 20"/>
          <p:cNvSpPr txBox="1">
            <a:spLocks noChangeArrowheads="1"/>
          </p:cNvSpPr>
          <p:nvPr/>
        </p:nvSpPr>
        <p:spPr bwMode="auto">
          <a:xfrm>
            <a:off x="6524625" y="5166042"/>
            <a:ext cx="220980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dirty="0" err="1">
                <a:solidFill>
                  <a:srgbClr val="000000"/>
                </a:solidFill>
              </a:rPr>
              <a:t>Thức</a:t>
            </a:r>
            <a:r>
              <a:rPr lang="en-US" dirty="0">
                <a:solidFill>
                  <a:srgbClr val="000000"/>
                </a:solidFill>
              </a:rPr>
              <a:t> </a:t>
            </a:r>
            <a:r>
              <a:rPr lang="en-US" dirty="0" err="1">
                <a:solidFill>
                  <a:srgbClr val="000000"/>
                </a:solidFill>
              </a:rPr>
              <a:t>ăn</a:t>
            </a:r>
            <a:endParaRPr lang="en-US" dirty="0">
              <a:solidFill>
                <a:srgbClr val="000000"/>
              </a:solidFill>
            </a:endParaRPr>
          </a:p>
        </p:txBody>
      </p:sp>
    </p:spTree>
    <p:extLst>
      <p:ext uri="{BB962C8B-B14F-4D97-AF65-F5344CB8AC3E}">
        <p14:creationId xmlns:p14="http://schemas.microsoft.com/office/powerpoint/2010/main" val="2097311685"/>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111618"/>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0"/>
                                  </p:stCondLst>
                                  <p:iterate type="lt">
                                    <p:tmAbs val="75"/>
                                  </p:iterate>
                                  <p:childTnLst>
                                    <p:set>
                                      <p:cBhvr>
                                        <p:cTn id="9" dur="1" fill="hold">
                                          <p:stCondLst>
                                            <p:cond delay="74"/>
                                          </p:stCondLst>
                                        </p:cTn>
                                        <p:tgtEl>
                                          <p:spTgt spid="111619"/>
                                        </p:tgtEl>
                                        <p:attrNameLst>
                                          <p:attrName>style.visibility</p:attrName>
                                        </p:attrNameLst>
                                      </p:cBhvr>
                                      <p:to>
                                        <p:strVal val="visible"/>
                                      </p:to>
                                    </p:set>
                                  </p:childTnLst>
                                </p:cTn>
                              </p:par>
                            </p:childTnLst>
                          </p:cTn>
                        </p:par>
                        <p:par>
                          <p:cTn id="10" fill="hold" nodeType="afterGroup">
                            <p:stCondLst>
                              <p:cond delay="150"/>
                            </p:stCondLst>
                            <p:childTnLst>
                              <p:par>
                                <p:cTn id="11" presetID="1" presetClass="entr" presetSubtype="0" fill="hold" grpId="0" nodeType="afterEffect">
                                  <p:stCondLst>
                                    <p:cond delay="0"/>
                                  </p:stCondLst>
                                  <p:iterate type="lt">
                                    <p:tmAbs val="75"/>
                                  </p:iterate>
                                  <p:childTnLst>
                                    <p:set>
                                      <p:cBhvr>
                                        <p:cTn id="12" dur="1" fill="hold">
                                          <p:stCondLst>
                                            <p:cond delay="74"/>
                                          </p:stCondLst>
                                        </p:cTn>
                                        <p:tgtEl>
                                          <p:spTgt spid="111620"/>
                                        </p:tgtEl>
                                        <p:attrNameLst>
                                          <p:attrName>style.visibility</p:attrName>
                                        </p:attrNameLst>
                                      </p:cBhvr>
                                      <p:to>
                                        <p:strVal val="visible"/>
                                      </p:to>
                                    </p:set>
                                  </p:childTnLst>
                                </p:cTn>
                              </p:par>
                            </p:childTnLst>
                          </p:cTn>
                        </p:par>
                        <p:par>
                          <p:cTn id="13" fill="hold" nodeType="afterGroup">
                            <p:stCondLst>
                              <p:cond delay="225"/>
                            </p:stCondLst>
                            <p:childTnLst>
                              <p:par>
                                <p:cTn id="14" presetID="1" presetClass="entr" presetSubtype="0" fill="hold" grpId="0" nodeType="afterEffect">
                                  <p:stCondLst>
                                    <p:cond delay="0"/>
                                  </p:stCondLst>
                                  <p:iterate type="lt">
                                    <p:tmAbs val="75"/>
                                  </p:iterate>
                                  <p:childTnLst>
                                    <p:set>
                                      <p:cBhvr>
                                        <p:cTn id="15" dur="1" fill="hold">
                                          <p:stCondLst>
                                            <p:cond delay="74"/>
                                          </p:stCondLst>
                                        </p:cTn>
                                        <p:tgtEl>
                                          <p:spTgt spid="11162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iterate type="lt">
                                    <p:tmAbs val="75"/>
                                  </p:iterate>
                                  <p:childTnLst>
                                    <p:set>
                                      <p:cBhvr>
                                        <p:cTn id="19" dur="1" fill="hold">
                                          <p:stCondLst>
                                            <p:cond delay="74"/>
                                          </p:stCondLst>
                                        </p:cTn>
                                        <p:tgtEl>
                                          <p:spTgt spid="11162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111633"/>
                                        </p:tgtEl>
                                        <p:attrNameLst>
                                          <p:attrName>style.visibility</p:attrName>
                                        </p:attrNameLst>
                                      </p:cBhvr>
                                      <p:to>
                                        <p:strVal val="visible"/>
                                      </p:to>
                                    </p:set>
                                    <p:animEffect transition="in" filter="wedge">
                                      <p:cBhvr>
                                        <p:cTn id="24" dur="500"/>
                                        <p:tgtEl>
                                          <p:spTgt spid="11163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111634"/>
                                        </p:tgtEl>
                                        <p:attrNameLst>
                                          <p:attrName>style.visibility</p:attrName>
                                        </p:attrNameLst>
                                      </p:cBhvr>
                                      <p:to>
                                        <p:strVal val="visible"/>
                                      </p:to>
                                    </p:set>
                                    <p:animEffect transition="in" filter="wedge">
                                      <p:cBhvr>
                                        <p:cTn id="29" dur="500"/>
                                        <p:tgtEl>
                                          <p:spTgt spid="11163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11635"/>
                                        </p:tgtEl>
                                        <p:attrNameLst>
                                          <p:attrName>style.visibility</p:attrName>
                                        </p:attrNameLst>
                                      </p:cBhvr>
                                      <p:to>
                                        <p:strVal val="visible"/>
                                      </p:to>
                                    </p:set>
                                    <p:animEffect transition="in" filter="box(in)">
                                      <p:cBhvr>
                                        <p:cTn id="34" dur="500"/>
                                        <p:tgtEl>
                                          <p:spTgt spid="11163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11636"/>
                                        </p:tgtEl>
                                        <p:attrNameLst>
                                          <p:attrName>style.visibility</p:attrName>
                                        </p:attrNameLst>
                                      </p:cBhvr>
                                      <p:to>
                                        <p:strVal val="visible"/>
                                      </p:to>
                                    </p:set>
                                    <p:animEffect transition="in" filter="box(in)">
                                      <p:cBhvr>
                                        <p:cTn id="39" dur="500"/>
                                        <p:tgtEl>
                                          <p:spTgt spid="111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animBg="1" autoUpdateAnimBg="0"/>
      <p:bldP spid="111621" grpId="0" animBg="1" autoUpdateAnimBg="0"/>
      <p:bldP spid="111633" grpId="0" autoUpdateAnimBg="0"/>
      <p:bldP spid="111634" grpId="0" autoUpdateAnimBg="0"/>
      <p:bldP spid="111635" grpId="0" autoUpdateAnimBg="0"/>
      <p:bldP spid="11163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5"/>
          <p:cNvSpPr txBox="1">
            <a:spLocks noChangeArrowheads="1"/>
          </p:cNvSpPr>
          <p:nvPr/>
        </p:nvSpPr>
        <p:spPr bwMode="auto">
          <a:xfrm>
            <a:off x="4648200" y="5453063"/>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endParaRPr lang="en-US" altLang="en-US" sz="2400">
              <a:solidFill>
                <a:srgbClr val="000000"/>
              </a:solidFill>
              <a:latin typeface=".VnAvant" panose="020B7200000000000000" pitchFamily="34" charset="0"/>
              <a:cs typeface="Times New Roman" panose="02020603050405020304" pitchFamily="18" charset="0"/>
            </a:endParaRPr>
          </a:p>
        </p:txBody>
      </p:sp>
      <p:sp>
        <p:nvSpPr>
          <p:cNvPr id="43011" name="AutoShape 8"/>
          <p:cNvSpPr>
            <a:spLocks noChangeArrowheads="1"/>
          </p:cNvSpPr>
          <p:nvPr/>
        </p:nvSpPr>
        <p:spPr bwMode="auto">
          <a:xfrm>
            <a:off x="152400" y="190500"/>
            <a:ext cx="3505200" cy="1524000"/>
          </a:xfrm>
          <a:prstGeom prst="flowChartAlternateProcess">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endParaRPr lang="en-GB" sz="1800">
              <a:solidFill>
                <a:srgbClr val="000000"/>
              </a:solidFill>
            </a:endParaRPr>
          </a:p>
        </p:txBody>
      </p:sp>
      <p:sp>
        <p:nvSpPr>
          <p:cNvPr id="43012" name="WordArt 9" descr="Narrow vertical"/>
          <p:cNvSpPr>
            <a:spLocks noChangeArrowheads="1" noChangeShapeType="1" noTextEdit="1"/>
          </p:cNvSpPr>
          <p:nvPr/>
        </p:nvSpPr>
        <p:spPr bwMode="auto">
          <a:xfrm>
            <a:off x="266700" y="340787"/>
            <a:ext cx="3276600" cy="1066800"/>
          </a:xfrm>
          <a:prstGeom prst="rect">
            <a:avLst/>
          </a:prstGeom>
        </p:spPr>
        <p:txBody>
          <a:bodyPr wrap="none" fromWordArt="1">
            <a:prstTxWarp prst="textCurveUp">
              <a:avLst>
                <a:gd name="adj" fmla="val 0"/>
              </a:avLst>
            </a:prstTxWarp>
          </a:bodyPr>
          <a:lstStyle/>
          <a:p>
            <a:pPr algn="ctr" eaLnBrk="0" fontAlgn="base" hangingPunct="0">
              <a:spcBef>
                <a:spcPct val="0"/>
              </a:spcBef>
              <a:spcAft>
                <a:spcPct val="0"/>
              </a:spcAft>
            </a:pPr>
            <a:r>
              <a:rPr lang="en-US" sz="3200" kern="10" dirty="0">
                <a:ln w="12700">
                  <a:solidFill>
                    <a:srgbClr val="000000"/>
                  </a:solidFill>
                  <a:round/>
                  <a:headEnd/>
                  <a:tailEnd/>
                </a:ln>
                <a:blipFill dpi="0" rotWithShape="0">
                  <a:blip r:embed="rId6"/>
                  <a:srcRect/>
                  <a:tile tx="0" ty="0" sx="100000" sy="100000" flip="none" algn="tl"/>
                </a:blipFill>
                <a:effectLst>
                  <a:outerShdw dist="45791" dir="2021404" algn="ctr" rotWithShape="0">
                    <a:srgbClr val="808080">
                      <a:alpha val="79999"/>
                    </a:srgbClr>
                  </a:outerShdw>
                </a:effectLst>
                <a:latin typeface="Arial Black" panose="020B0A04020102020204" pitchFamily="34" charset="0"/>
              </a:rPr>
              <a:t>RUNG CHUÔNG VÀNG</a:t>
            </a:r>
          </a:p>
        </p:txBody>
      </p:sp>
      <p:sp>
        <p:nvSpPr>
          <p:cNvPr id="163850" name="Oval 10"/>
          <p:cNvSpPr>
            <a:spLocks noChangeArrowheads="1"/>
          </p:cNvSpPr>
          <p:nvPr/>
        </p:nvSpPr>
        <p:spPr bwMode="auto">
          <a:xfrm>
            <a:off x="5562600" y="381000"/>
            <a:ext cx="1981200" cy="1143000"/>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8000" b="1">
                <a:solidFill>
                  <a:srgbClr val="FFFF66"/>
                </a:solidFill>
                <a:latin typeface="DigifaceWide" pitchFamily="2" charset="0"/>
                <a:cs typeface="Times New Roman" panose="02020603050405020304" pitchFamily="18" charset="0"/>
              </a:rPr>
              <a:t>0</a:t>
            </a:r>
          </a:p>
        </p:txBody>
      </p:sp>
      <p:sp>
        <p:nvSpPr>
          <p:cNvPr id="163851" name="Oval 11"/>
          <p:cNvSpPr>
            <a:spLocks noChangeArrowheads="1"/>
          </p:cNvSpPr>
          <p:nvPr/>
        </p:nvSpPr>
        <p:spPr bwMode="auto">
          <a:xfrm>
            <a:off x="5562600" y="381000"/>
            <a:ext cx="1981200" cy="1143000"/>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8000" b="1">
                <a:solidFill>
                  <a:srgbClr val="FFFF66"/>
                </a:solidFill>
                <a:latin typeface="DigifaceWide" pitchFamily="2" charset="0"/>
                <a:cs typeface="Times New Roman" panose="02020603050405020304" pitchFamily="18" charset="0"/>
              </a:rPr>
              <a:t>1</a:t>
            </a:r>
          </a:p>
        </p:txBody>
      </p:sp>
      <p:sp>
        <p:nvSpPr>
          <p:cNvPr id="163852" name="Oval 12"/>
          <p:cNvSpPr>
            <a:spLocks noChangeArrowheads="1"/>
          </p:cNvSpPr>
          <p:nvPr/>
        </p:nvSpPr>
        <p:spPr bwMode="auto">
          <a:xfrm>
            <a:off x="5562600" y="381000"/>
            <a:ext cx="1981200" cy="1143000"/>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8000" b="1">
                <a:solidFill>
                  <a:srgbClr val="FFFF66"/>
                </a:solidFill>
                <a:latin typeface="DigifaceWide" pitchFamily="2" charset="0"/>
                <a:cs typeface="Times New Roman" panose="02020603050405020304" pitchFamily="18" charset="0"/>
              </a:rPr>
              <a:t>2</a:t>
            </a:r>
          </a:p>
        </p:txBody>
      </p:sp>
      <p:sp>
        <p:nvSpPr>
          <p:cNvPr id="163853" name="Oval 13"/>
          <p:cNvSpPr>
            <a:spLocks noChangeArrowheads="1"/>
          </p:cNvSpPr>
          <p:nvPr/>
        </p:nvSpPr>
        <p:spPr bwMode="auto">
          <a:xfrm>
            <a:off x="5562600" y="381000"/>
            <a:ext cx="1981200" cy="1143000"/>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8000" b="1">
                <a:solidFill>
                  <a:srgbClr val="FFFF66"/>
                </a:solidFill>
                <a:latin typeface="DigifaceWide" pitchFamily="2" charset="0"/>
                <a:cs typeface="Times New Roman" panose="02020603050405020304" pitchFamily="18" charset="0"/>
              </a:rPr>
              <a:t>3</a:t>
            </a:r>
          </a:p>
        </p:txBody>
      </p:sp>
      <p:sp>
        <p:nvSpPr>
          <p:cNvPr id="163854" name="Oval 14"/>
          <p:cNvSpPr>
            <a:spLocks noChangeArrowheads="1"/>
          </p:cNvSpPr>
          <p:nvPr/>
        </p:nvSpPr>
        <p:spPr bwMode="auto">
          <a:xfrm>
            <a:off x="5562600" y="381000"/>
            <a:ext cx="1981200" cy="1143000"/>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8000" b="1">
                <a:solidFill>
                  <a:srgbClr val="FFFF66"/>
                </a:solidFill>
                <a:latin typeface="DigifaceWide" pitchFamily="2" charset="0"/>
                <a:cs typeface="Times New Roman" panose="02020603050405020304" pitchFamily="18" charset="0"/>
              </a:rPr>
              <a:t>4</a:t>
            </a:r>
          </a:p>
        </p:txBody>
      </p:sp>
      <p:sp>
        <p:nvSpPr>
          <p:cNvPr id="163855" name="Oval 15"/>
          <p:cNvSpPr>
            <a:spLocks noChangeArrowheads="1"/>
          </p:cNvSpPr>
          <p:nvPr/>
        </p:nvSpPr>
        <p:spPr bwMode="auto">
          <a:xfrm>
            <a:off x="5562600" y="381000"/>
            <a:ext cx="1981200" cy="1143000"/>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8000" b="1">
                <a:solidFill>
                  <a:srgbClr val="FFFF66"/>
                </a:solidFill>
                <a:latin typeface="DigifaceWide" pitchFamily="2" charset="0"/>
                <a:cs typeface="Times New Roman" panose="02020603050405020304" pitchFamily="18" charset="0"/>
              </a:rPr>
              <a:t>5</a:t>
            </a:r>
          </a:p>
        </p:txBody>
      </p:sp>
      <p:pic>
        <p:nvPicPr>
          <p:cNvPr id="43019" name="Picture 8" descr="Picture5"/>
          <p:cNvPicPr>
            <a:picLocks noChangeAspect="1" noChangeArrowheads="1"/>
          </p:cNvPicPr>
          <p:nvPr/>
        </p:nvPicPr>
        <p:blipFill>
          <a:blip r:embed="rId7">
            <a:extLst>
              <a:ext uri="{28A0092B-C50C-407E-A947-70E740481C1C}">
                <a14:useLocalDpi xmlns:a14="http://schemas.microsoft.com/office/drawing/2010/main" val="0"/>
              </a:ext>
            </a:extLst>
          </a:blip>
          <a:srcRect l="2753" r="1834" b="8554"/>
          <a:stretch>
            <a:fillRect/>
          </a:stretch>
        </p:blipFill>
        <p:spPr bwMode="auto">
          <a:xfrm>
            <a:off x="-1" y="1625723"/>
            <a:ext cx="12192001" cy="512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18" descr="Bellcoll"/>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0" y="5067300"/>
            <a:ext cx="1600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19" descr="Bellcoll"/>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805115" y="-48564"/>
            <a:ext cx="2057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5" name="Rectangle 5"/>
          <p:cNvSpPr>
            <a:spLocks noChangeArrowheads="1"/>
          </p:cNvSpPr>
          <p:nvPr/>
        </p:nvSpPr>
        <p:spPr bwMode="auto">
          <a:xfrm>
            <a:off x="5257800" y="2743200"/>
            <a:ext cx="441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spcBef>
                <a:spcPct val="0"/>
              </a:spcBef>
              <a:spcAft>
                <a:spcPct val="0"/>
              </a:spcAft>
              <a:buFontTx/>
              <a:buNone/>
            </a:pPr>
            <a:r>
              <a:rPr lang="en-US" altLang="en-US" sz="2400" b="1">
                <a:solidFill>
                  <a:srgbClr val="800000"/>
                </a:solidFill>
                <a:latin typeface="Times New Roman" panose="02020603050405020304" pitchFamily="18" charset="0"/>
                <a:cs typeface="Times New Roman" panose="02020603050405020304" pitchFamily="18" charset="0"/>
              </a:rPr>
              <a:t>3</a:t>
            </a:r>
            <a:r>
              <a:rPr lang="en-US" altLang="en-US" sz="2400">
                <a:solidFill>
                  <a:srgbClr val="800000"/>
                </a:solidFill>
                <a:latin typeface="Times New Roman" panose="02020603050405020304" pitchFamily="18" charset="0"/>
                <a:cs typeface="Times New Roman" panose="02020603050405020304" pitchFamily="18" charset="0"/>
              </a:rPr>
              <a:t>. </a:t>
            </a:r>
            <a:r>
              <a:rPr lang="en-US" altLang="en-US" sz="2400" b="1">
                <a:solidFill>
                  <a:srgbClr val="800000"/>
                </a:solidFill>
                <a:latin typeface="Times New Roman" panose="02020603050405020304" pitchFamily="18" charset="0"/>
                <a:cs typeface="Times New Roman" panose="02020603050405020304" pitchFamily="18" charset="0"/>
              </a:rPr>
              <a:t>Than đá, dầu mỏ, khí tự nhiên </a:t>
            </a:r>
          </a:p>
          <a:p>
            <a:pPr algn="just" fontAlgn="base">
              <a:spcBef>
                <a:spcPct val="0"/>
              </a:spcBef>
              <a:spcAft>
                <a:spcPct val="0"/>
              </a:spcAft>
              <a:buFontTx/>
              <a:buNone/>
            </a:pPr>
            <a:r>
              <a:rPr lang="en-US" altLang="en-US" sz="2400" b="1">
                <a:solidFill>
                  <a:srgbClr val="800000"/>
                </a:solidFill>
                <a:latin typeface="Times New Roman" panose="02020603050405020304" pitchFamily="18" charset="0"/>
                <a:cs typeface="Times New Roman" panose="02020603050405020304" pitchFamily="18" charset="0"/>
              </a:rPr>
              <a:t>được hình thành do năng lượng:</a:t>
            </a:r>
          </a:p>
        </p:txBody>
      </p:sp>
      <p:sp>
        <p:nvSpPr>
          <p:cNvPr id="13" name="Oval 12"/>
          <p:cNvSpPr>
            <a:spLocks noChangeArrowheads="1"/>
          </p:cNvSpPr>
          <p:nvPr/>
        </p:nvSpPr>
        <p:spPr bwMode="auto">
          <a:xfrm>
            <a:off x="5257800" y="3657600"/>
            <a:ext cx="3657600" cy="3810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2400" b="1">
                <a:solidFill>
                  <a:srgbClr val="0000FF"/>
                </a:solidFill>
                <a:latin typeface="Times New Roman" panose="02020603050405020304" pitchFamily="18" charset="0"/>
                <a:cs typeface="Times New Roman" panose="02020603050405020304" pitchFamily="18" charset="0"/>
              </a:rPr>
              <a:t>a. Mặt trăng</a:t>
            </a:r>
          </a:p>
        </p:txBody>
      </p:sp>
      <p:sp>
        <p:nvSpPr>
          <p:cNvPr id="138252" name="Oval 12"/>
          <p:cNvSpPr>
            <a:spLocks noChangeArrowheads="1"/>
          </p:cNvSpPr>
          <p:nvPr/>
        </p:nvSpPr>
        <p:spPr bwMode="auto">
          <a:xfrm>
            <a:off x="5181600" y="4267200"/>
            <a:ext cx="3657600" cy="3810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2400" b="1">
                <a:solidFill>
                  <a:srgbClr val="0000FF"/>
                </a:solidFill>
                <a:latin typeface="Times New Roman" panose="02020603050405020304" pitchFamily="18" charset="0"/>
                <a:cs typeface="Times New Roman" panose="02020603050405020304" pitchFamily="18" charset="0"/>
              </a:rPr>
              <a:t>b. Mặt trời</a:t>
            </a:r>
          </a:p>
        </p:txBody>
      </p:sp>
      <p:sp>
        <p:nvSpPr>
          <p:cNvPr id="15" name="Oval 14"/>
          <p:cNvSpPr>
            <a:spLocks noChangeArrowheads="1"/>
          </p:cNvSpPr>
          <p:nvPr/>
        </p:nvSpPr>
        <p:spPr bwMode="auto">
          <a:xfrm>
            <a:off x="5791200" y="4876800"/>
            <a:ext cx="2971800" cy="3810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2400" b="1">
                <a:solidFill>
                  <a:srgbClr val="0000FF"/>
                </a:solidFill>
                <a:latin typeface="Times New Roman" panose="02020603050405020304" pitchFamily="18" charset="0"/>
                <a:cs typeface="Times New Roman" panose="02020603050405020304" pitchFamily="18" charset="0"/>
              </a:rPr>
              <a:t>c. Cả a và b sai</a:t>
            </a:r>
          </a:p>
        </p:txBody>
      </p:sp>
      <p:sp>
        <p:nvSpPr>
          <p:cNvPr id="139280" name="Oval 16"/>
          <p:cNvSpPr>
            <a:spLocks noChangeArrowheads="1"/>
          </p:cNvSpPr>
          <p:nvPr/>
        </p:nvSpPr>
        <p:spPr bwMode="auto">
          <a:xfrm>
            <a:off x="6172200" y="4267200"/>
            <a:ext cx="457200" cy="457200"/>
          </a:xfrm>
          <a:prstGeom prst="ellipse">
            <a:avLst/>
          </a:prstGeom>
          <a:solidFill>
            <a:schemeClr val="bg1"/>
          </a:solidFill>
          <a:ln w="2857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2400" b="1">
                <a:solidFill>
                  <a:srgbClr val="FF0000"/>
                </a:solidFill>
                <a:latin typeface="Times New Roman" panose="02020603050405020304" pitchFamily="18" charset="0"/>
                <a:cs typeface="Times New Roman" panose="02020603050405020304" pitchFamily="18" charset="0"/>
              </a:rPr>
              <a:t>b</a:t>
            </a:r>
          </a:p>
        </p:txBody>
      </p:sp>
      <p:sp>
        <p:nvSpPr>
          <p:cNvPr id="163867" name="Line 27"/>
          <p:cNvSpPr>
            <a:spLocks noChangeShapeType="1"/>
          </p:cNvSpPr>
          <p:nvPr/>
        </p:nvSpPr>
        <p:spPr bwMode="auto">
          <a:xfrm>
            <a:off x="5791200" y="3124200"/>
            <a:ext cx="838200" cy="0"/>
          </a:xfrm>
          <a:prstGeom prst="line">
            <a:avLst/>
          </a:prstGeom>
          <a:noFill/>
          <a:ln w="127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163870" name="Line 30"/>
          <p:cNvSpPr>
            <a:spLocks noChangeShapeType="1"/>
          </p:cNvSpPr>
          <p:nvPr/>
        </p:nvSpPr>
        <p:spPr bwMode="auto">
          <a:xfrm>
            <a:off x="6934200" y="3124200"/>
            <a:ext cx="1066800" cy="0"/>
          </a:xfrm>
          <a:prstGeom prst="line">
            <a:avLst/>
          </a:prstGeom>
          <a:noFill/>
          <a:ln w="127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163871" name="Line 31"/>
          <p:cNvSpPr>
            <a:spLocks noChangeShapeType="1"/>
          </p:cNvSpPr>
          <p:nvPr/>
        </p:nvSpPr>
        <p:spPr bwMode="auto">
          <a:xfrm>
            <a:off x="8077200" y="3124200"/>
            <a:ext cx="1447800" cy="0"/>
          </a:xfrm>
          <a:prstGeom prst="line">
            <a:avLst/>
          </a:prstGeom>
          <a:noFill/>
          <a:ln w="127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579647896"/>
      </p:ext>
    </p:extLst>
  </p:cSld>
  <p:clrMapOvr>
    <a:masterClrMapping/>
  </p:clrMapOvr>
  <p:transition spd="slow">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8245"/>
                                        </p:tgtEl>
                                        <p:attrNameLst>
                                          <p:attrName>style.visibility</p:attrName>
                                        </p:attrNameLst>
                                      </p:cBhvr>
                                      <p:to>
                                        <p:strVal val="visible"/>
                                      </p:to>
                                    </p:set>
                                    <p:animEffect transition="in" filter="blinds(horizontal)">
                                      <p:cBhvr>
                                        <p:cTn id="7" dur="500"/>
                                        <p:tgtEl>
                                          <p:spTgt spid="13824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10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8252"/>
                                        </p:tgtEl>
                                        <p:attrNameLst>
                                          <p:attrName>style.visibility</p:attrName>
                                        </p:attrNameLst>
                                      </p:cBhvr>
                                      <p:to>
                                        <p:strVal val="visible"/>
                                      </p:to>
                                    </p:set>
                                    <p:animEffect transition="in" filter="box(in)">
                                      <p:cBhvr>
                                        <p:cTn id="17" dur="500"/>
                                        <p:tgtEl>
                                          <p:spTgt spid="138252"/>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xit" presetSubtype="10" fill="hold" grpId="0" nodeType="clickEffect">
                                  <p:stCondLst>
                                    <p:cond delay="0"/>
                                  </p:stCondLst>
                                  <p:childTnLst>
                                    <p:animEffect transition="out" filter="checkerboard(across)">
                                      <p:cBhvr>
                                        <p:cTn id="26" dur="1000"/>
                                        <p:tgtEl>
                                          <p:spTgt spid="163855"/>
                                        </p:tgtEl>
                                      </p:cBhvr>
                                    </p:animEffect>
                                    <p:set>
                                      <p:cBhvr>
                                        <p:cTn id="27" dur="1" fill="hold">
                                          <p:stCondLst>
                                            <p:cond delay="999"/>
                                          </p:stCondLst>
                                        </p:cTn>
                                        <p:tgtEl>
                                          <p:spTgt spid="163855"/>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ding.wav"/>
                                        </p:tgtEl>
                                      </p:cMediaNode>
                                    </p:audio>
                                  </p:subTnLst>
                                </p:cTn>
                              </p:par>
                            </p:childTnLst>
                          </p:cTn>
                        </p:par>
                        <p:par>
                          <p:cTn id="28" fill="hold" nodeType="afterGroup">
                            <p:stCondLst>
                              <p:cond delay="1000"/>
                            </p:stCondLst>
                            <p:childTnLst>
                              <p:par>
                                <p:cTn id="29" presetID="5" presetClass="exit" presetSubtype="10" fill="hold" grpId="0" nodeType="afterEffect">
                                  <p:stCondLst>
                                    <p:cond delay="0"/>
                                  </p:stCondLst>
                                  <p:childTnLst>
                                    <p:animEffect transition="out" filter="checkerboard(across)">
                                      <p:cBhvr>
                                        <p:cTn id="30" dur="1000"/>
                                        <p:tgtEl>
                                          <p:spTgt spid="163854"/>
                                        </p:tgtEl>
                                      </p:cBhvr>
                                    </p:animEffect>
                                    <p:set>
                                      <p:cBhvr>
                                        <p:cTn id="31" dur="1" fill="hold">
                                          <p:stCondLst>
                                            <p:cond delay="999"/>
                                          </p:stCondLst>
                                        </p:cTn>
                                        <p:tgtEl>
                                          <p:spTgt spid="16385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ding.wav"/>
                                        </p:tgtEl>
                                      </p:cMediaNode>
                                    </p:audio>
                                  </p:subTnLst>
                                </p:cTn>
                              </p:par>
                            </p:childTnLst>
                          </p:cTn>
                        </p:par>
                        <p:par>
                          <p:cTn id="32" fill="hold" nodeType="afterGroup">
                            <p:stCondLst>
                              <p:cond delay="2000"/>
                            </p:stCondLst>
                            <p:childTnLst>
                              <p:par>
                                <p:cTn id="33" presetID="5" presetClass="exit" presetSubtype="10" fill="hold" grpId="0" nodeType="afterEffect">
                                  <p:stCondLst>
                                    <p:cond delay="0"/>
                                  </p:stCondLst>
                                  <p:childTnLst>
                                    <p:animEffect transition="out" filter="checkerboard(across)">
                                      <p:cBhvr>
                                        <p:cTn id="34" dur="1000"/>
                                        <p:tgtEl>
                                          <p:spTgt spid="163853"/>
                                        </p:tgtEl>
                                      </p:cBhvr>
                                    </p:animEffect>
                                    <p:set>
                                      <p:cBhvr>
                                        <p:cTn id="35" dur="1" fill="hold">
                                          <p:stCondLst>
                                            <p:cond delay="999"/>
                                          </p:stCondLst>
                                        </p:cTn>
                                        <p:tgtEl>
                                          <p:spTgt spid="163853"/>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ding.wav"/>
                                        </p:tgtEl>
                                      </p:cMediaNode>
                                    </p:audio>
                                  </p:subTnLst>
                                </p:cTn>
                              </p:par>
                            </p:childTnLst>
                          </p:cTn>
                        </p:par>
                        <p:par>
                          <p:cTn id="36" fill="hold" nodeType="afterGroup">
                            <p:stCondLst>
                              <p:cond delay="3000"/>
                            </p:stCondLst>
                            <p:childTnLst>
                              <p:par>
                                <p:cTn id="37" presetID="5" presetClass="exit" presetSubtype="10" fill="hold" grpId="0" nodeType="afterEffect">
                                  <p:stCondLst>
                                    <p:cond delay="0"/>
                                  </p:stCondLst>
                                  <p:childTnLst>
                                    <p:animEffect transition="out" filter="checkerboard(across)">
                                      <p:cBhvr>
                                        <p:cTn id="38" dur="1000"/>
                                        <p:tgtEl>
                                          <p:spTgt spid="163852"/>
                                        </p:tgtEl>
                                      </p:cBhvr>
                                    </p:animEffect>
                                    <p:set>
                                      <p:cBhvr>
                                        <p:cTn id="39" dur="1" fill="hold">
                                          <p:stCondLst>
                                            <p:cond delay="999"/>
                                          </p:stCondLst>
                                        </p:cTn>
                                        <p:tgtEl>
                                          <p:spTgt spid="163852"/>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ding.wav"/>
                                        </p:tgtEl>
                                      </p:cMediaNode>
                                    </p:audio>
                                  </p:subTnLst>
                                </p:cTn>
                              </p:par>
                            </p:childTnLst>
                          </p:cTn>
                        </p:par>
                        <p:par>
                          <p:cTn id="40" fill="hold" nodeType="afterGroup">
                            <p:stCondLst>
                              <p:cond delay="4000"/>
                            </p:stCondLst>
                            <p:childTnLst>
                              <p:par>
                                <p:cTn id="41" presetID="5" presetClass="exit" presetSubtype="10" fill="hold" grpId="0" nodeType="afterEffect">
                                  <p:stCondLst>
                                    <p:cond delay="0"/>
                                  </p:stCondLst>
                                  <p:childTnLst>
                                    <p:animEffect transition="out" filter="checkerboard(across)">
                                      <p:cBhvr>
                                        <p:cTn id="42" dur="1000"/>
                                        <p:tgtEl>
                                          <p:spTgt spid="163851"/>
                                        </p:tgtEl>
                                      </p:cBhvr>
                                    </p:animEffect>
                                    <p:set>
                                      <p:cBhvr>
                                        <p:cTn id="43" dur="1" fill="hold">
                                          <p:stCondLst>
                                            <p:cond delay="999"/>
                                          </p:stCondLst>
                                        </p:cTn>
                                        <p:tgtEl>
                                          <p:spTgt spid="163851"/>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ding.wav"/>
                                        </p:tgtEl>
                                      </p:cMediaNode>
                                    </p:audio>
                                  </p:subTnLst>
                                </p:cTn>
                              </p:par>
                            </p:childTnLst>
                          </p:cTn>
                        </p:par>
                        <p:par>
                          <p:cTn id="44" fill="hold" nodeType="afterGroup">
                            <p:stCondLst>
                              <p:cond delay="5000"/>
                            </p:stCondLst>
                            <p:childTnLst>
                              <p:par>
                                <p:cTn id="45" presetID="4" presetClass="entr" presetSubtype="16" fill="hold" grpId="0" nodeType="afterEffect">
                                  <p:stCondLst>
                                    <p:cond delay="0"/>
                                  </p:stCondLst>
                                  <p:childTnLst>
                                    <p:set>
                                      <p:cBhvr>
                                        <p:cTn id="46" dur="1" fill="hold">
                                          <p:stCondLst>
                                            <p:cond delay="0"/>
                                          </p:stCondLst>
                                        </p:cTn>
                                        <p:tgtEl>
                                          <p:spTgt spid="163850"/>
                                        </p:tgtEl>
                                        <p:attrNameLst>
                                          <p:attrName>style.visibility</p:attrName>
                                        </p:attrNameLst>
                                      </p:cBhvr>
                                      <p:to>
                                        <p:strVal val="visible"/>
                                      </p:to>
                                    </p:set>
                                    <p:animEffect transition="in" filter="box(in)">
                                      <p:cBhvr>
                                        <p:cTn id="47" dur="500"/>
                                        <p:tgtEl>
                                          <p:spTgt spid="163850"/>
                                        </p:tgtEl>
                                      </p:cBhvr>
                                    </p:animEffect>
                                  </p:childTnLst>
                                  <p:subTnLst>
                                    <p:audio>
                                      <p:cMediaNode>
                                        <p:cTn display="0" masterRel="sameClick">
                                          <p:stCondLst>
                                            <p:cond evt="begin" delay="0">
                                              <p:tn val="45"/>
                                            </p:cond>
                                          </p:stCondLst>
                                          <p:endCondLst>
                                            <p:cond evt="onStopAudio" delay="0">
                                              <p:tgtEl>
                                                <p:sldTgt/>
                                              </p:tgtEl>
                                            </p:cond>
                                          </p:endCondLst>
                                        </p:cTn>
                                        <p:tgtEl>
                                          <p:sndTgt r:embed="rId4" name="tad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39280"/>
                                        </p:tgtEl>
                                        <p:attrNameLst>
                                          <p:attrName>style.visibility</p:attrName>
                                        </p:attrNameLst>
                                      </p:cBhvr>
                                      <p:to>
                                        <p:strVal val="visible"/>
                                      </p:to>
                                    </p:set>
                                    <p:animEffect transition="in" filter="checkerboard(across)">
                                      <p:cBhvr>
                                        <p:cTn id="52" dur="500"/>
                                        <p:tgtEl>
                                          <p:spTgt spid="139280"/>
                                        </p:tgtEl>
                                      </p:cBhvr>
                                    </p:animEffect>
                                  </p:childTnLst>
                                  <p:subTnLst>
                                    <p:audio>
                                      <p:cMediaNode>
                                        <p:cTn display="0" masterRel="sameClick">
                                          <p:stCondLst>
                                            <p:cond evt="begin" delay="0">
                                              <p:tn val="50"/>
                                            </p:cond>
                                          </p:stCondLst>
                                          <p:endCondLst>
                                            <p:cond evt="onStopAudio" delay="0">
                                              <p:tgtEl>
                                                <p:sldTgt/>
                                              </p:tgtEl>
                                            </p:cond>
                                          </p:endCondLst>
                                        </p:cTn>
                                        <p:tgtEl>
                                          <p:sndTgt r:embed="rId5" name="applause.wav"/>
                                        </p:tgtEl>
                                      </p:cMediaNode>
                                    </p:audio>
                                  </p:subTnLst>
                                </p:cTn>
                              </p:par>
                            </p:childTnLst>
                          </p:cTn>
                        </p:par>
                        <p:par>
                          <p:cTn id="53" fill="hold" nodeType="afterGroup">
                            <p:stCondLst>
                              <p:cond delay="500"/>
                            </p:stCondLst>
                            <p:childTnLst>
                              <p:par>
                                <p:cTn id="54" presetID="5" presetClass="entr" presetSubtype="10" fill="hold" grpId="0" nodeType="afterEffect">
                                  <p:stCondLst>
                                    <p:cond delay="0"/>
                                  </p:stCondLst>
                                  <p:childTnLst>
                                    <p:set>
                                      <p:cBhvr>
                                        <p:cTn id="55" dur="1" fill="hold">
                                          <p:stCondLst>
                                            <p:cond delay="0"/>
                                          </p:stCondLst>
                                        </p:cTn>
                                        <p:tgtEl>
                                          <p:spTgt spid="163867"/>
                                        </p:tgtEl>
                                        <p:attrNameLst>
                                          <p:attrName>style.visibility</p:attrName>
                                        </p:attrNameLst>
                                      </p:cBhvr>
                                      <p:to>
                                        <p:strVal val="visible"/>
                                      </p:to>
                                    </p:set>
                                    <p:animEffect transition="in" filter="checkerboard(across)">
                                      <p:cBhvr>
                                        <p:cTn id="56" dur="2000"/>
                                        <p:tgtEl>
                                          <p:spTgt spid="163867"/>
                                        </p:tgtEl>
                                      </p:cBhvr>
                                    </p:animEffect>
                                  </p:childTnLst>
                                </p:cTn>
                              </p:par>
                            </p:childTnLst>
                          </p:cTn>
                        </p:par>
                        <p:par>
                          <p:cTn id="57" fill="hold" nodeType="afterGroup">
                            <p:stCondLst>
                              <p:cond delay="2500"/>
                            </p:stCondLst>
                            <p:childTnLst>
                              <p:par>
                                <p:cTn id="58" presetID="5" presetClass="entr" presetSubtype="10" fill="hold" grpId="0" nodeType="afterEffect">
                                  <p:stCondLst>
                                    <p:cond delay="0"/>
                                  </p:stCondLst>
                                  <p:childTnLst>
                                    <p:set>
                                      <p:cBhvr>
                                        <p:cTn id="59" dur="1" fill="hold">
                                          <p:stCondLst>
                                            <p:cond delay="0"/>
                                          </p:stCondLst>
                                        </p:cTn>
                                        <p:tgtEl>
                                          <p:spTgt spid="163870"/>
                                        </p:tgtEl>
                                        <p:attrNameLst>
                                          <p:attrName>style.visibility</p:attrName>
                                        </p:attrNameLst>
                                      </p:cBhvr>
                                      <p:to>
                                        <p:strVal val="visible"/>
                                      </p:to>
                                    </p:set>
                                    <p:animEffect transition="in" filter="checkerboard(across)">
                                      <p:cBhvr>
                                        <p:cTn id="60" dur="2000"/>
                                        <p:tgtEl>
                                          <p:spTgt spid="163870"/>
                                        </p:tgtEl>
                                      </p:cBhvr>
                                    </p:animEffect>
                                  </p:childTnLst>
                                </p:cTn>
                              </p:par>
                            </p:childTnLst>
                          </p:cTn>
                        </p:par>
                        <p:par>
                          <p:cTn id="61" fill="hold" nodeType="afterGroup">
                            <p:stCondLst>
                              <p:cond delay="4500"/>
                            </p:stCondLst>
                            <p:childTnLst>
                              <p:par>
                                <p:cTn id="62" presetID="5" presetClass="entr" presetSubtype="10" fill="hold" grpId="0" nodeType="afterEffect">
                                  <p:stCondLst>
                                    <p:cond delay="0"/>
                                  </p:stCondLst>
                                  <p:childTnLst>
                                    <p:set>
                                      <p:cBhvr>
                                        <p:cTn id="63" dur="1" fill="hold">
                                          <p:stCondLst>
                                            <p:cond delay="0"/>
                                          </p:stCondLst>
                                        </p:cTn>
                                        <p:tgtEl>
                                          <p:spTgt spid="163871"/>
                                        </p:tgtEl>
                                        <p:attrNameLst>
                                          <p:attrName>style.visibility</p:attrName>
                                        </p:attrNameLst>
                                      </p:cBhvr>
                                      <p:to>
                                        <p:strVal val="visible"/>
                                      </p:to>
                                    </p:set>
                                    <p:animEffect transition="in" filter="checkerboard(across)">
                                      <p:cBhvr>
                                        <p:cTn id="64" dur="2000"/>
                                        <p:tgtEl>
                                          <p:spTgt spid="163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0" grpId="0" animBg="1"/>
      <p:bldP spid="163851" grpId="0" animBg="1"/>
      <p:bldP spid="163852" grpId="0" animBg="1"/>
      <p:bldP spid="163853" grpId="0" animBg="1"/>
      <p:bldP spid="163854" grpId="0" animBg="1"/>
      <p:bldP spid="163855" grpId="0" animBg="1"/>
      <p:bldP spid="138245" grpId="0"/>
      <p:bldP spid="13" grpId="0"/>
      <p:bldP spid="138252" grpId="0"/>
      <p:bldP spid="15" grpId="0"/>
      <p:bldP spid="139280" grpId="0" animBg="1"/>
      <p:bldP spid="163867" grpId="0" animBg="1"/>
      <p:bldP spid="163870" grpId="0" animBg="1"/>
      <p:bldP spid="1638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5"/>
          <p:cNvSpPr txBox="1">
            <a:spLocks noChangeArrowheads="1"/>
          </p:cNvSpPr>
          <p:nvPr/>
        </p:nvSpPr>
        <p:spPr bwMode="auto">
          <a:xfrm>
            <a:off x="4648200" y="5453063"/>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endParaRPr lang="en-US" altLang="en-US" sz="2400">
              <a:solidFill>
                <a:srgbClr val="000000"/>
              </a:solidFill>
              <a:latin typeface=".VnAvant" panose="020B7200000000000000" pitchFamily="34" charset="0"/>
              <a:cs typeface="Times New Roman" panose="02020603050405020304" pitchFamily="18" charset="0"/>
            </a:endParaRPr>
          </a:p>
        </p:txBody>
      </p:sp>
      <p:sp>
        <p:nvSpPr>
          <p:cNvPr id="44035" name="AutoShape 8"/>
          <p:cNvSpPr>
            <a:spLocks noChangeArrowheads="1"/>
          </p:cNvSpPr>
          <p:nvPr/>
        </p:nvSpPr>
        <p:spPr bwMode="auto">
          <a:xfrm>
            <a:off x="76200" y="0"/>
            <a:ext cx="3505200" cy="1524000"/>
          </a:xfrm>
          <a:prstGeom prst="flowChartAlternateProcess">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endParaRPr lang="en-GB" sz="1800">
              <a:solidFill>
                <a:srgbClr val="000000"/>
              </a:solidFill>
            </a:endParaRPr>
          </a:p>
        </p:txBody>
      </p:sp>
      <p:sp>
        <p:nvSpPr>
          <p:cNvPr id="44036" name="WordArt 9" descr="Narrow vertical"/>
          <p:cNvSpPr>
            <a:spLocks noChangeArrowheads="1" noChangeShapeType="1" noTextEdit="1"/>
          </p:cNvSpPr>
          <p:nvPr/>
        </p:nvSpPr>
        <p:spPr bwMode="auto">
          <a:xfrm>
            <a:off x="190500" y="162631"/>
            <a:ext cx="3276600" cy="1066800"/>
          </a:xfrm>
          <a:prstGeom prst="rect">
            <a:avLst/>
          </a:prstGeom>
        </p:spPr>
        <p:txBody>
          <a:bodyPr wrap="none" fromWordArt="1">
            <a:prstTxWarp prst="textCurveUp">
              <a:avLst>
                <a:gd name="adj" fmla="val 0"/>
              </a:avLst>
            </a:prstTxWarp>
          </a:bodyPr>
          <a:lstStyle/>
          <a:p>
            <a:pPr algn="ctr" eaLnBrk="0" fontAlgn="base" hangingPunct="0">
              <a:spcBef>
                <a:spcPct val="0"/>
              </a:spcBef>
              <a:spcAft>
                <a:spcPct val="0"/>
              </a:spcAft>
            </a:pPr>
            <a:r>
              <a:rPr lang="en-US" sz="3200" kern="10" dirty="0">
                <a:ln w="12700">
                  <a:solidFill>
                    <a:srgbClr val="000000"/>
                  </a:solidFill>
                  <a:round/>
                  <a:headEnd/>
                  <a:tailEnd/>
                </a:ln>
                <a:blipFill dpi="0" rotWithShape="0">
                  <a:blip r:embed="rId6"/>
                  <a:srcRect/>
                  <a:tile tx="0" ty="0" sx="100000" sy="100000" flip="none" algn="tl"/>
                </a:blipFill>
                <a:effectLst>
                  <a:outerShdw dist="45791" dir="2021404" algn="ctr" rotWithShape="0">
                    <a:srgbClr val="808080">
                      <a:alpha val="79999"/>
                    </a:srgbClr>
                  </a:outerShdw>
                </a:effectLst>
                <a:latin typeface="Arial Black" panose="020B0A04020102020204" pitchFamily="34" charset="0"/>
              </a:rPr>
              <a:t>RUNG CHUÔNG VÀNG</a:t>
            </a:r>
          </a:p>
        </p:txBody>
      </p:sp>
      <p:sp>
        <p:nvSpPr>
          <p:cNvPr id="164874" name="Oval 10"/>
          <p:cNvSpPr>
            <a:spLocks noChangeArrowheads="1"/>
          </p:cNvSpPr>
          <p:nvPr/>
        </p:nvSpPr>
        <p:spPr bwMode="auto">
          <a:xfrm>
            <a:off x="5562600" y="381000"/>
            <a:ext cx="1981200" cy="1143000"/>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8000" b="1">
                <a:solidFill>
                  <a:srgbClr val="FFFF66"/>
                </a:solidFill>
                <a:latin typeface="DigifaceWide" pitchFamily="2" charset="0"/>
                <a:cs typeface="Times New Roman" panose="02020603050405020304" pitchFamily="18" charset="0"/>
              </a:rPr>
              <a:t>0</a:t>
            </a:r>
          </a:p>
        </p:txBody>
      </p:sp>
      <p:sp>
        <p:nvSpPr>
          <p:cNvPr id="164875" name="Oval 11"/>
          <p:cNvSpPr>
            <a:spLocks noChangeArrowheads="1"/>
          </p:cNvSpPr>
          <p:nvPr/>
        </p:nvSpPr>
        <p:spPr bwMode="auto">
          <a:xfrm>
            <a:off x="5562600" y="381000"/>
            <a:ext cx="1981200" cy="1143000"/>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8000" b="1">
                <a:solidFill>
                  <a:srgbClr val="FFFF66"/>
                </a:solidFill>
                <a:latin typeface="DigifaceWide" pitchFamily="2" charset="0"/>
                <a:cs typeface="Times New Roman" panose="02020603050405020304" pitchFamily="18" charset="0"/>
              </a:rPr>
              <a:t>1</a:t>
            </a:r>
          </a:p>
        </p:txBody>
      </p:sp>
      <p:sp>
        <p:nvSpPr>
          <p:cNvPr id="164876" name="Oval 12"/>
          <p:cNvSpPr>
            <a:spLocks noChangeArrowheads="1"/>
          </p:cNvSpPr>
          <p:nvPr/>
        </p:nvSpPr>
        <p:spPr bwMode="auto">
          <a:xfrm>
            <a:off x="5562600" y="381000"/>
            <a:ext cx="1981200" cy="1143000"/>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8000" b="1">
                <a:solidFill>
                  <a:srgbClr val="FFFF66"/>
                </a:solidFill>
                <a:latin typeface="DigifaceWide" pitchFamily="2" charset="0"/>
                <a:cs typeface="Times New Roman" panose="02020603050405020304" pitchFamily="18" charset="0"/>
              </a:rPr>
              <a:t>2</a:t>
            </a:r>
          </a:p>
        </p:txBody>
      </p:sp>
      <p:sp>
        <p:nvSpPr>
          <p:cNvPr id="164877" name="Oval 13"/>
          <p:cNvSpPr>
            <a:spLocks noChangeArrowheads="1"/>
          </p:cNvSpPr>
          <p:nvPr/>
        </p:nvSpPr>
        <p:spPr bwMode="auto">
          <a:xfrm>
            <a:off x="5562600" y="381000"/>
            <a:ext cx="1981200" cy="1143000"/>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8000" b="1">
                <a:solidFill>
                  <a:srgbClr val="FFFF66"/>
                </a:solidFill>
                <a:latin typeface="DigifaceWide" pitchFamily="2" charset="0"/>
                <a:cs typeface="Times New Roman" panose="02020603050405020304" pitchFamily="18" charset="0"/>
              </a:rPr>
              <a:t>3</a:t>
            </a:r>
          </a:p>
        </p:txBody>
      </p:sp>
      <p:sp>
        <p:nvSpPr>
          <p:cNvPr id="164878" name="Oval 14"/>
          <p:cNvSpPr>
            <a:spLocks noChangeArrowheads="1"/>
          </p:cNvSpPr>
          <p:nvPr/>
        </p:nvSpPr>
        <p:spPr bwMode="auto">
          <a:xfrm>
            <a:off x="5562600" y="381000"/>
            <a:ext cx="1981200" cy="1143000"/>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8000" b="1">
                <a:solidFill>
                  <a:srgbClr val="FFFF66"/>
                </a:solidFill>
                <a:latin typeface="DigifaceWide" pitchFamily="2" charset="0"/>
                <a:cs typeface="Times New Roman" panose="02020603050405020304" pitchFamily="18" charset="0"/>
              </a:rPr>
              <a:t>4</a:t>
            </a:r>
          </a:p>
        </p:txBody>
      </p:sp>
      <p:sp>
        <p:nvSpPr>
          <p:cNvPr id="164879" name="Oval 15"/>
          <p:cNvSpPr>
            <a:spLocks noChangeArrowheads="1"/>
          </p:cNvSpPr>
          <p:nvPr/>
        </p:nvSpPr>
        <p:spPr bwMode="auto">
          <a:xfrm>
            <a:off x="5562600" y="358774"/>
            <a:ext cx="1981200" cy="1143000"/>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8000" b="1" dirty="0">
                <a:solidFill>
                  <a:srgbClr val="FFFF66"/>
                </a:solidFill>
                <a:latin typeface="DigifaceWide" pitchFamily="2" charset="0"/>
                <a:cs typeface="Times New Roman" panose="02020603050405020304" pitchFamily="18" charset="0"/>
              </a:rPr>
              <a:t>5</a:t>
            </a:r>
          </a:p>
        </p:txBody>
      </p:sp>
      <p:pic>
        <p:nvPicPr>
          <p:cNvPr id="44043" name="Picture 8" descr="Picture5"/>
          <p:cNvPicPr>
            <a:picLocks noChangeAspect="1" noChangeArrowheads="1"/>
          </p:cNvPicPr>
          <p:nvPr/>
        </p:nvPicPr>
        <p:blipFill>
          <a:blip r:embed="rId7">
            <a:extLst>
              <a:ext uri="{28A0092B-C50C-407E-A947-70E740481C1C}">
                <a14:useLocalDpi xmlns:a14="http://schemas.microsoft.com/office/drawing/2010/main" val="0"/>
              </a:ext>
            </a:extLst>
          </a:blip>
          <a:srcRect l="2753" r="1834" b="8554"/>
          <a:stretch>
            <a:fillRect/>
          </a:stretch>
        </p:blipFill>
        <p:spPr bwMode="auto">
          <a:xfrm>
            <a:off x="0" y="1523999"/>
            <a:ext cx="12192000" cy="503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Picture 18" descr="Bellcoll"/>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797090"/>
            <a:ext cx="1600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5" name="Picture 19" descr="Bellcoll"/>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131121" y="-65969"/>
            <a:ext cx="2849451" cy="185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5" name="Rectangle 5"/>
          <p:cNvSpPr>
            <a:spLocks noChangeArrowheads="1"/>
          </p:cNvSpPr>
          <p:nvPr/>
        </p:nvSpPr>
        <p:spPr bwMode="auto">
          <a:xfrm>
            <a:off x="4953000" y="2743200"/>
            <a:ext cx="502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2300" b="1">
                <a:solidFill>
                  <a:srgbClr val="800000"/>
                </a:solidFill>
                <a:latin typeface="Times New Roman" panose="02020603050405020304" pitchFamily="18" charset="0"/>
                <a:cs typeface="Times New Roman" panose="02020603050405020304" pitchFamily="18" charset="0"/>
              </a:rPr>
              <a:t>4. Năng lượng  mặt trời được dùng để:</a:t>
            </a:r>
          </a:p>
        </p:txBody>
      </p:sp>
      <p:sp>
        <p:nvSpPr>
          <p:cNvPr id="133151" name="Rectangle 31"/>
          <p:cNvSpPr>
            <a:spLocks noChangeArrowheads="1"/>
          </p:cNvSpPr>
          <p:nvPr/>
        </p:nvSpPr>
        <p:spPr bwMode="auto">
          <a:xfrm>
            <a:off x="5105401" y="3505200"/>
            <a:ext cx="46577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2300" b="1">
                <a:solidFill>
                  <a:srgbClr val="0000FF"/>
                </a:solidFill>
                <a:latin typeface="Times New Roman" panose="02020603050405020304" pitchFamily="18" charset="0"/>
                <a:cs typeface="Times New Roman" panose="02020603050405020304" pitchFamily="18" charset="0"/>
              </a:rPr>
              <a:t>a. Chiếu sáng, sưởi ấm, làm khô, đun nấu, phát điện,…</a:t>
            </a:r>
          </a:p>
        </p:txBody>
      </p:sp>
      <p:sp>
        <p:nvSpPr>
          <p:cNvPr id="133150" name="Rectangle 30"/>
          <p:cNvSpPr>
            <a:spLocks noChangeArrowheads="1"/>
          </p:cNvSpPr>
          <p:nvPr/>
        </p:nvSpPr>
        <p:spPr bwMode="auto">
          <a:xfrm>
            <a:off x="5257800" y="4343400"/>
            <a:ext cx="47244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2300" b="1">
                <a:solidFill>
                  <a:srgbClr val="0000FF"/>
                </a:solidFill>
                <a:latin typeface="Times New Roman" panose="02020603050405020304" pitchFamily="18" charset="0"/>
                <a:cs typeface="Times New Roman" panose="02020603050405020304" pitchFamily="18" charset="0"/>
              </a:rPr>
              <a:t>b. Chiếu sáng, sưởi ấm, làm đẹp,</a:t>
            </a:r>
          </a:p>
          <a:p>
            <a:pPr fontAlgn="base">
              <a:spcBef>
                <a:spcPct val="0"/>
              </a:spcBef>
              <a:spcAft>
                <a:spcPct val="0"/>
              </a:spcAft>
              <a:buFontTx/>
              <a:buNone/>
            </a:pPr>
            <a:r>
              <a:rPr lang="en-US" altLang="en-US" sz="2300" b="1">
                <a:solidFill>
                  <a:srgbClr val="0000FF"/>
                </a:solidFill>
                <a:latin typeface="Times New Roman" panose="02020603050405020304" pitchFamily="18" charset="0"/>
                <a:cs typeface="Times New Roman" panose="02020603050405020304" pitchFamily="18" charset="0"/>
              </a:rPr>
              <a:t> đun  nấu, phát điện, …</a:t>
            </a:r>
          </a:p>
        </p:txBody>
      </p:sp>
      <p:sp>
        <p:nvSpPr>
          <p:cNvPr id="133149" name="Rectangle 29"/>
          <p:cNvSpPr>
            <a:spLocks noChangeArrowheads="1"/>
          </p:cNvSpPr>
          <p:nvPr/>
        </p:nvSpPr>
        <p:spPr bwMode="auto">
          <a:xfrm>
            <a:off x="5486400" y="5257800"/>
            <a:ext cx="43434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2300" b="1">
                <a:solidFill>
                  <a:srgbClr val="0000FF"/>
                </a:solidFill>
                <a:latin typeface="Times New Roman" panose="02020603050405020304" pitchFamily="18" charset="0"/>
                <a:cs typeface="Times New Roman" panose="02020603050405020304" pitchFamily="18" charset="0"/>
              </a:rPr>
              <a:t>c. Chiếu sáng, làm lạnh, làm khô, </a:t>
            </a:r>
          </a:p>
          <a:p>
            <a:pPr fontAlgn="base">
              <a:spcBef>
                <a:spcPct val="0"/>
              </a:spcBef>
              <a:spcAft>
                <a:spcPct val="0"/>
              </a:spcAft>
              <a:buFontTx/>
              <a:buNone/>
            </a:pPr>
            <a:r>
              <a:rPr lang="en-US" altLang="en-US" sz="2300" b="1">
                <a:solidFill>
                  <a:srgbClr val="0000FF"/>
                </a:solidFill>
                <a:latin typeface="Times New Roman" panose="02020603050405020304" pitchFamily="18" charset="0"/>
                <a:cs typeface="Times New Roman" panose="02020603050405020304" pitchFamily="18" charset="0"/>
              </a:rPr>
              <a:t>đun nấu, phát điện,…  </a:t>
            </a:r>
          </a:p>
        </p:txBody>
      </p:sp>
      <p:sp>
        <p:nvSpPr>
          <p:cNvPr id="133152" name="Oval 32"/>
          <p:cNvSpPr>
            <a:spLocks noChangeArrowheads="1"/>
          </p:cNvSpPr>
          <p:nvPr/>
        </p:nvSpPr>
        <p:spPr bwMode="auto">
          <a:xfrm>
            <a:off x="5105400" y="3505200"/>
            <a:ext cx="381000" cy="381000"/>
          </a:xfrm>
          <a:prstGeom prst="ellipse">
            <a:avLst/>
          </a:prstGeom>
          <a:solidFill>
            <a:schemeClr val="bg1"/>
          </a:solidFill>
          <a:ln w="2857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2400" b="1">
                <a:solidFill>
                  <a:srgbClr val="FF0000"/>
                </a:solidFill>
                <a:latin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3081412948"/>
      </p:ext>
    </p:extLst>
  </p:cSld>
  <p:clrMapOvr>
    <a:masterClrMapping/>
  </p:clrMapOvr>
  <p:transition spd="slow">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25"/>
                                        </p:tgtEl>
                                        <p:attrNameLst>
                                          <p:attrName>style.visibility</p:attrName>
                                        </p:attrNameLst>
                                      </p:cBhvr>
                                      <p:to>
                                        <p:strVal val="visible"/>
                                      </p:to>
                                    </p:set>
                                    <p:animEffect transition="in" filter="blinds(horizontal)">
                                      <p:cBhvr>
                                        <p:cTn id="7" dur="500"/>
                                        <p:tgtEl>
                                          <p:spTgt spid="13312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151"/>
                                        </p:tgtEl>
                                        <p:attrNameLst>
                                          <p:attrName>style.visibility</p:attrName>
                                        </p:attrNameLst>
                                      </p:cBhvr>
                                      <p:to>
                                        <p:strVal val="visible"/>
                                      </p:to>
                                    </p:set>
                                    <p:animEffect transition="in" filter="blinds(horizontal)">
                                      <p:cBhvr>
                                        <p:cTn id="12" dur="500"/>
                                        <p:tgtEl>
                                          <p:spTgt spid="133151"/>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3150"/>
                                        </p:tgtEl>
                                        <p:attrNameLst>
                                          <p:attrName>style.visibility</p:attrName>
                                        </p:attrNameLst>
                                      </p:cBhvr>
                                      <p:to>
                                        <p:strVal val="visible"/>
                                      </p:to>
                                    </p:set>
                                    <p:animEffect transition="in" filter="box(in)">
                                      <p:cBhvr>
                                        <p:cTn id="17" dur="500"/>
                                        <p:tgtEl>
                                          <p:spTgt spid="133150"/>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3149"/>
                                        </p:tgtEl>
                                        <p:attrNameLst>
                                          <p:attrName>style.visibility</p:attrName>
                                        </p:attrNameLst>
                                      </p:cBhvr>
                                      <p:to>
                                        <p:strVal val="visible"/>
                                      </p:to>
                                    </p:set>
                                    <p:animEffect transition="in" filter="checkerboard(across)">
                                      <p:cBhvr>
                                        <p:cTn id="22" dur="500"/>
                                        <p:tgtEl>
                                          <p:spTgt spid="133149"/>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xit" presetSubtype="10" fill="hold" grpId="0" nodeType="clickEffect">
                                  <p:stCondLst>
                                    <p:cond delay="0"/>
                                  </p:stCondLst>
                                  <p:childTnLst>
                                    <p:animEffect transition="out" filter="checkerboard(across)">
                                      <p:cBhvr>
                                        <p:cTn id="26" dur="1000"/>
                                        <p:tgtEl>
                                          <p:spTgt spid="164879"/>
                                        </p:tgtEl>
                                      </p:cBhvr>
                                    </p:animEffect>
                                    <p:set>
                                      <p:cBhvr>
                                        <p:cTn id="27" dur="1" fill="hold">
                                          <p:stCondLst>
                                            <p:cond delay="999"/>
                                          </p:stCondLst>
                                        </p:cTn>
                                        <p:tgtEl>
                                          <p:spTgt spid="164879"/>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ding.wav"/>
                                        </p:tgtEl>
                                      </p:cMediaNode>
                                    </p:audio>
                                  </p:subTnLst>
                                </p:cTn>
                              </p:par>
                            </p:childTnLst>
                          </p:cTn>
                        </p:par>
                        <p:par>
                          <p:cTn id="28" fill="hold" nodeType="afterGroup">
                            <p:stCondLst>
                              <p:cond delay="1000"/>
                            </p:stCondLst>
                            <p:childTnLst>
                              <p:par>
                                <p:cTn id="29" presetID="5" presetClass="exit" presetSubtype="10" fill="hold" grpId="0" nodeType="afterEffect">
                                  <p:stCondLst>
                                    <p:cond delay="0"/>
                                  </p:stCondLst>
                                  <p:childTnLst>
                                    <p:animEffect transition="out" filter="checkerboard(across)">
                                      <p:cBhvr>
                                        <p:cTn id="30" dur="1000"/>
                                        <p:tgtEl>
                                          <p:spTgt spid="164878"/>
                                        </p:tgtEl>
                                      </p:cBhvr>
                                    </p:animEffect>
                                    <p:set>
                                      <p:cBhvr>
                                        <p:cTn id="31" dur="1" fill="hold">
                                          <p:stCondLst>
                                            <p:cond delay="999"/>
                                          </p:stCondLst>
                                        </p:cTn>
                                        <p:tgtEl>
                                          <p:spTgt spid="164878"/>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ding.wav"/>
                                        </p:tgtEl>
                                      </p:cMediaNode>
                                    </p:audio>
                                  </p:subTnLst>
                                </p:cTn>
                              </p:par>
                            </p:childTnLst>
                          </p:cTn>
                        </p:par>
                        <p:par>
                          <p:cTn id="32" fill="hold" nodeType="afterGroup">
                            <p:stCondLst>
                              <p:cond delay="2000"/>
                            </p:stCondLst>
                            <p:childTnLst>
                              <p:par>
                                <p:cTn id="33" presetID="5" presetClass="exit" presetSubtype="10" fill="hold" grpId="0" nodeType="afterEffect">
                                  <p:stCondLst>
                                    <p:cond delay="0"/>
                                  </p:stCondLst>
                                  <p:childTnLst>
                                    <p:animEffect transition="out" filter="checkerboard(across)">
                                      <p:cBhvr>
                                        <p:cTn id="34" dur="1000"/>
                                        <p:tgtEl>
                                          <p:spTgt spid="164877"/>
                                        </p:tgtEl>
                                      </p:cBhvr>
                                    </p:animEffect>
                                    <p:set>
                                      <p:cBhvr>
                                        <p:cTn id="35" dur="1" fill="hold">
                                          <p:stCondLst>
                                            <p:cond delay="999"/>
                                          </p:stCondLst>
                                        </p:cTn>
                                        <p:tgtEl>
                                          <p:spTgt spid="164877"/>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ding.wav"/>
                                        </p:tgtEl>
                                      </p:cMediaNode>
                                    </p:audio>
                                  </p:subTnLst>
                                </p:cTn>
                              </p:par>
                            </p:childTnLst>
                          </p:cTn>
                        </p:par>
                        <p:par>
                          <p:cTn id="36" fill="hold" nodeType="afterGroup">
                            <p:stCondLst>
                              <p:cond delay="3000"/>
                            </p:stCondLst>
                            <p:childTnLst>
                              <p:par>
                                <p:cTn id="37" presetID="5" presetClass="exit" presetSubtype="10" fill="hold" grpId="0" nodeType="afterEffect">
                                  <p:stCondLst>
                                    <p:cond delay="0"/>
                                  </p:stCondLst>
                                  <p:childTnLst>
                                    <p:animEffect transition="out" filter="checkerboard(across)">
                                      <p:cBhvr>
                                        <p:cTn id="38" dur="1000"/>
                                        <p:tgtEl>
                                          <p:spTgt spid="164876"/>
                                        </p:tgtEl>
                                      </p:cBhvr>
                                    </p:animEffect>
                                    <p:set>
                                      <p:cBhvr>
                                        <p:cTn id="39" dur="1" fill="hold">
                                          <p:stCondLst>
                                            <p:cond delay="999"/>
                                          </p:stCondLst>
                                        </p:cTn>
                                        <p:tgtEl>
                                          <p:spTgt spid="16487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ding.wav"/>
                                        </p:tgtEl>
                                      </p:cMediaNode>
                                    </p:audio>
                                  </p:subTnLst>
                                </p:cTn>
                              </p:par>
                            </p:childTnLst>
                          </p:cTn>
                        </p:par>
                        <p:par>
                          <p:cTn id="40" fill="hold" nodeType="afterGroup">
                            <p:stCondLst>
                              <p:cond delay="4000"/>
                            </p:stCondLst>
                            <p:childTnLst>
                              <p:par>
                                <p:cTn id="41" presetID="5" presetClass="exit" presetSubtype="10" fill="hold" grpId="0" nodeType="afterEffect">
                                  <p:stCondLst>
                                    <p:cond delay="0"/>
                                  </p:stCondLst>
                                  <p:childTnLst>
                                    <p:animEffect transition="out" filter="checkerboard(across)">
                                      <p:cBhvr>
                                        <p:cTn id="42" dur="1000"/>
                                        <p:tgtEl>
                                          <p:spTgt spid="164875"/>
                                        </p:tgtEl>
                                      </p:cBhvr>
                                    </p:animEffect>
                                    <p:set>
                                      <p:cBhvr>
                                        <p:cTn id="43" dur="1" fill="hold">
                                          <p:stCondLst>
                                            <p:cond delay="999"/>
                                          </p:stCondLst>
                                        </p:cTn>
                                        <p:tgtEl>
                                          <p:spTgt spid="164875"/>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ding.wav"/>
                                        </p:tgtEl>
                                      </p:cMediaNode>
                                    </p:audio>
                                  </p:subTnLst>
                                </p:cTn>
                              </p:par>
                            </p:childTnLst>
                          </p:cTn>
                        </p:par>
                        <p:par>
                          <p:cTn id="44" fill="hold" nodeType="afterGroup">
                            <p:stCondLst>
                              <p:cond delay="5000"/>
                            </p:stCondLst>
                            <p:childTnLst>
                              <p:par>
                                <p:cTn id="45" presetID="4" presetClass="entr" presetSubtype="16" fill="hold" grpId="0" nodeType="afterEffect">
                                  <p:stCondLst>
                                    <p:cond delay="0"/>
                                  </p:stCondLst>
                                  <p:childTnLst>
                                    <p:set>
                                      <p:cBhvr>
                                        <p:cTn id="46" dur="1" fill="hold">
                                          <p:stCondLst>
                                            <p:cond delay="0"/>
                                          </p:stCondLst>
                                        </p:cTn>
                                        <p:tgtEl>
                                          <p:spTgt spid="164874"/>
                                        </p:tgtEl>
                                        <p:attrNameLst>
                                          <p:attrName>style.visibility</p:attrName>
                                        </p:attrNameLst>
                                      </p:cBhvr>
                                      <p:to>
                                        <p:strVal val="visible"/>
                                      </p:to>
                                    </p:set>
                                    <p:animEffect transition="in" filter="box(in)">
                                      <p:cBhvr>
                                        <p:cTn id="47" dur="500"/>
                                        <p:tgtEl>
                                          <p:spTgt spid="164874"/>
                                        </p:tgtEl>
                                      </p:cBhvr>
                                    </p:animEffect>
                                  </p:childTnLst>
                                  <p:subTnLst>
                                    <p:audio>
                                      <p:cMediaNode>
                                        <p:cTn display="0" masterRel="sameClick">
                                          <p:stCondLst>
                                            <p:cond evt="begin" delay="0">
                                              <p:tn val="45"/>
                                            </p:cond>
                                          </p:stCondLst>
                                          <p:endCondLst>
                                            <p:cond evt="onStopAudio" delay="0">
                                              <p:tgtEl>
                                                <p:sldTgt/>
                                              </p:tgtEl>
                                            </p:cond>
                                          </p:endCondLst>
                                        </p:cTn>
                                        <p:tgtEl>
                                          <p:sndTgt r:embed="rId4" name="tad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3152"/>
                                        </p:tgtEl>
                                        <p:attrNameLst>
                                          <p:attrName>style.visibility</p:attrName>
                                        </p:attrNameLst>
                                      </p:cBhvr>
                                      <p:to>
                                        <p:strVal val="visible"/>
                                      </p:to>
                                    </p:set>
                                    <p:animEffect transition="in" filter="blinds(horizontal)">
                                      <p:cBhvr>
                                        <p:cTn id="52" dur="500"/>
                                        <p:tgtEl>
                                          <p:spTgt spid="133152"/>
                                        </p:tgtEl>
                                      </p:cBhvr>
                                    </p:animEffect>
                                  </p:childTnLst>
                                  <p:subTnLst>
                                    <p:audio>
                                      <p:cMediaNode>
                                        <p:cTn display="0" masterRel="sameClick">
                                          <p:stCondLst>
                                            <p:cond evt="begin" delay="0">
                                              <p:tn val="50"/>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4" grpId="0" animBg="1"/>
      <p:bldP spid="164875" grpId="0" animBg="1"/>
      <p:bldP spid="164876" grpId="0" animBg="1"/>
      <p:bldP spid="164877" grpId="0" animBg="1"/>
      <p:bldP spid="164878" grpId="0" animBg="1"/>
      <p:bldP spid="164879" grpId="0" animBg="1"/>
      <p:bldP spid="133125" grpId="0"/>
      <p:bldP spid="133151" grpId="0"/>
      <p:bldP spid="133150" grpId="0"/>
      <p:bldP spid="133149" grpId="0"/>
      <p:bldP spid="13315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5"/>
          <p:cNvSpPr txBox="1">
            <a:spLocks noChangeArrowheads="1"/>
          </p:cNvSpPr>
          <p:nvPr/>
        </p:nvSpPr>
        <p:spPr bwMode="auto">
          <a:xfrm>
            <a:off x="4648200" y="5453063"/>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endParaRPr lang="en-US" altLang="en-US" sz="2400">
              <a:solidFill>
                <a:srgbClr val="000000"/>
              </a:solidFill>
              <a:latin typeface=".VnAvant" panose="020B7200000000000000" pitchFamily="34" charset="0"/>
              <a:cs typeface="Times New Roman" panose="02020603050405020304" pitchFamily="18" charset="0"/>
            </a:endParaRPr>
          </a:p>
        </p:txBody>
      </p:sp>
      <p:sp>
        <p:nvSpPr>
          <p:cNvPr id="45059" name="AutoShape 8"/>
          <p:cNvSpPr>
            <a:spLocks noChangeArrowheads="1"/>
          </p:cNvSpPr>
          <p:nvPr/>
        </p:nvSpPr>
        <p:spPr bwMode="auto">
          <a:xfrm>
            <a:off x="0" y="0"/>
            <a:ext cx="3505200" cy="1524000"/>
          </a:xfrm>
          <a:prstGeom prst="flowChartAlternateProcess">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endParaRPr lang="en-GB" sz="1800">
              <a:solidFill>
                <a:srgbClr val="000000"/>
              </a:solidFill>
            </a:endParaRPr>
          </a:p>
        </p:txBody>
      </p:sp>
      <p:sp>
        <p:nvSpPr>
          <p:cNvPr id="45060" name="WordArt 9" descr="Narrow vertical"/>
          <p:cNvSpPr>
            <a:spLocks noChangeArrowheads="1" noChangeShapeType="1" noTextEdit="1"/>
          </p:cNvSpPr>
          <p:nvPr/>
        </p:nvSpPr>
        <p:spPr bwMode="auto">
          <a:xfrm>
            <a:off x="173865" y="228600"/>
            <a:ext cx="3276600" cy="1066800"/>
          </a:xfrm>
          <a:prstGeom prst="rect">
            <a:avLst/>
          </a:prstGeom>
        </p:spPr>
        <p:txBody>
          <a:bodyPr wrap="none" fromWordArt="1">
            <a:prstTxWarp prst="textCurveUp">
              <a:avLst>
                <a:gd name="adj" fmla="val 0"/>
              </a:avLst>
            </a:prstTxWarp>
          </a:bodyPr>
          <a:lstStyle/>
          <a:p>
            <a:pPr algn="ctr" eaLnBrk="0" fontAlgn="base" hangingPunct="0">
              <a:spcBef>
                <a:spcPct val="0"/>
              </a:spcBef>
              <a:spcAft>
                <a:spcPct val="0"/>
              </a:spcAft>
            </a:pPr>
            <a:r>
              <a:rPr lang="en-US" sz="3200" kern="10" dirty="0">
                <a:ln w="12700">
                  <a:solidFill>
                    <a:srgbClr val="000000"/>
                  </a:solidFill>
                  <a:round/>
                  <a:headEnd/>
                  <a:tailEnd/>
                </a:ln>
                <a:blipFill dpi="0" rotWithShape="0">
                  <a:blip r:embed="rId6"/>
                  <a:srcRect/>
                  <a:tile tx="0" ty="0" sx="100000" sy="100000" flip="none" algn="tl"/>
                </a:blipFill>
                <a:effectLst>
                  <a:outerShdw dist="45791" dir="2021404" algn="ctr" rotWithShape="0">
                    <a:srgbClr val="808080">
                      <a:alpha val="79999"/>
                    </a:srgbClr>
                  </a:outerShdw>
                </a:effectLst>
                <a:latin typeface="Arial Black" panose="020B0A04020102020204" pitchFamily="34" charset="0"/>
              </a:rPr>
              <a:t>RUNG CHUÔNG VÀNG</a:t>
            </a:r>
          </a:p>
        </p:txBody>
      </p:sp>
      <p:sp>
        <p:nvSpPr>
          <p:cNvPr id="205834" name="Oval 10"/>
          <p:cNvSpPr>
            <a:spLocks noChangeArrowheads="1"/>
          </p:cNvSpPr>
          <p:nvPr/>
        </p:nvSpPr>
        <p:spPr bwMode="auto">
          <a:xfrm>
            <a:off x="5562600" y="381000"/>
            <a:ext cx="1981200" cy="1143000"/>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8000" b="1">
                <a:solidFill>
                  <a:srgbClr val="FFFF66"/>
                </a:solidFill>
                <a:latin typeface="DigifaceWide" pitchFamily="2" charset="0"/>
                <a:cs typeface="Times New Roman" panose="02020603050405020304" pitchFamily="18" charset="0"/>
              </a:rPr>
              <a:t>0</a:t>
            </a:r>
          </a:p>
        </p:txBody>
      </p:sp>
      <p:sp>
        <p:nvSpPr>
          <p:cNvPr id="205835" name="Oval 11"/>
          <p:cNvSpPr>
            <a:spLocks noChangeArrowheads="1"/>
          </p:cNvSpPr>
          <p:nvPr/>
        </p:nvSpPr>
        <p:spPr bwMode="auto">
          <a:xfrm>
            <a:off x="5562600" y="381000"/>
            <a:ext cx="1981200" cy="1143000"/>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8000" b="1">
                <a:solidFill>
                  <a:srgbClr val="FFFF66"/>
                </a:solidFill>
                <a:latin typeface="DigifaceWide" pitchFamily="2" charset="0"/>
                <a:cs typeface="Times New Roman" panose="02020603050405020304" pitchFamily="18" charset="0"/>
              </a:rPr>
              <a:t>1</a:t>
            </a:r>
          </a:p>
        </p:txBody>
      </p:sp>
      <p:sp>
        <p:nvSpPr>
          <p:cNvPr id="205836" name="Oval 12"/>
          <p:cNvSpPr>
            <a:spLocks noChangeArrowheads="1"/>
          </p:cNvSpPr>
          <p:nvPr/>
        </p:nvSpPr>
        <p:spPr bwMode="auto">
          <a:xfrm>
            <a:off x="5562600" y="381000"/>
            <a:ext cx="1981200" cy="1143000"/>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8000" b="1">
                <a:solidFill>
                  <a:srgbClr val="FFFF66"/>
                </a:solidFill>
                <a:latin typeface="DigifaceWide" pitchFamily="2" charset="0"/>
                <a:cs typeface="Times New Roman" panose="02020603050405020304" pitchFamily="18" charset="0"/>
              </a:rPr>
              <a:t>2</a:t>
            </a:r>
          </a:p>
        </p:txBody>
      </p:sp>
      <p:sp>
        <p:nvSpPr>
          <p:cNvPr id="205837" name="Oval 13"/>
          <p:cNvSpPr>
            <a:spLocks noChangeArrowheads="1"/>
          </p:cNvSpPr>
          <p:nvPr/>
        </p:nvSpPr>
        <p:spPr bwMode="auto">
          <a:xfrm>
            <a:off x="5562600" y="381000"/>
            <a:ext cx="1981200" cy="1143000"/>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8000" b="1">
                <a:solidFill>
                  <a:srgbClr val="FFFF66"/>
                </a:solidFill>
                <a:latin typeface="DigifaceWide" pitchFamily="2" charset="0"/>
                <a:cs typeface="Times New Roman" panose="02020603050405020304" pitchFamily="18" charset="0"/>
              </a:rPr>
              <a:t>3</a:t>
            </a:r>
          </a:p>
        </p:txBody>
      </p:sp>
      <p:sp>
        <p:nvSpPr>
          <p:cNvPr id="205838" name="Oval 14"/>
          <p:cNvSpPr>
            <a:spLocks noChangeArrowheads="1"/>
          </p:cNvSpPr>
          <p:nvPr/>
        </p:nvSpPr>
        <p:spPr bwMode="auto">
          <a:xfrm>
            <a:off x="5562600" y="381000"/>
            <a:ext cx="1981200" cy="1143000"/>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8000" b="1">
                <a:solidFill>
                  <a:srgbClr val="FFFF66"/>
                </a:solidFill>
                <a:latin typeface="DigifaceWide" pitchFamily="2" charset="0"/>
                <a:cs typeface="Times New Roman" panose="02020603050405020304" pitchFamily="18" charset="0"/>
              </a:rPr>
              <a:t>4</a:t>
            </a:r>
          </a:p>
        </p:txBody>
      </p:sp>
      <p:sp>
        <p:nvSpPr>
          <p:cNvPr id="205839" name="Oval 15"/>
          <p:cNvSpPr>
            <a:spLocks noChangeArrowheads="1"/>
          </p:cNvSpPr>
          <p:nvPr/>
        </p:nvSpPr>
        <p:spPr bwMode="auto">
          <a:xfrm>
            <a:off x="5562600" y="381000"/>
            <a:ext cx="1981200" cy="1143000"/>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8000" b="1">
                <a:solidFill>
                  <a:srgbClr val="FFFF66"/>
                </a:solidFill>
                <a:latin typeface="DigifaceWide" pitchFamily="2" charset="0"/>
                <a:cs typeface="Times New Roman" panose="02020603050405020304" pitchFamily="18" charset="0"/>
              </a:rPr>
              <a:t>5</a:t>
            </a:r>
          </a:p>
        </p:txBody>
      </p:sp>
      <p:pic>
        <p:nvPicPr>
          <p:cNvPr id="45067" name="Picture 8" descr="Picture5"/>
          <p:cNvPicPr>
            <a:picLocks noChangeAspect="1" noChangeArrowheads="1"/>
          </p:cNvPicPr>
          <p:nvPr/>
        </p:nvPicPr>
        <p:blipFill>
          <a:blip r:embed="rId7">
            <a:extLst>
              <a:ext uri="{28A0092B-C50C-407E-A947-70E740481C1C}">
                <a14:useLocalDpi xmlns:a14="http://schemas.microsoft.com/office/drawing/2010/main" val="0"/>
              </a:ext>
            </a:extLst>
          </a:blip>
          <a:srcRect l="2753" r="1834" b="8554"/>
          <a:stretch>
            <a:fillRect/>
          </a:stretch>
        </p:blipFill>
        <p:spPr bwMode="auto">
          <a:xfrm>
            <a:off x="0" y="1523999"/>
            <a:ext cx="12192000" cy="503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8" name="Rectangle 17"/>
          <p:cNvSpPr>
            <a:spLocks noChangeArrowheads="1"/>
          </p:cNvSpPr>
          <p:nvPr/>
        </p:nvSpPr>
        <p:spPr bwMode="auto">
          <a:xfrm>
            <a:off x="5257800" y="3048001"/>
            <a:ext cx="457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endParaRPr lang="en-US" altLang="en-US" sz="2000">
              <a:solidFill>
                <a:srgbClr val="000000"/>
              </a:solidFill>
            </a:endParaRPr>
          </a:p>
        </p:txBody>
      </p:sp>
      <p:pic>
        <p:nvPicPr>
          <p:cNvPr id="45069" name="Picture 18" descr="Bellcoll"/>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0" y="5105400"/>
            <a:ext cx="1600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0" name="Picture 19" descr="Bellcoll"/>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963696" y="76200"/>
            <a:ext cx="2390104"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9" name="Rectangle 5"/>
          <p:cNvSpPr>
            <a:spLocks noChangeArrowheads="1"/>
          </p:cNvSpPr>
          <p:nvPr/>
        </p:nvSpPr>
        <p:spPr bwMode="auto">
          <a:xfrm>
            <a:off x="5257800" y="2743200"/>
            <a:ext cx="464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spcBef>
                <a:spcPct val="0"/>
              </a:spcBef>
              <a:spcAft>
                <a:spcPct val="0"/>
              </a:spcAft>
              <a:buFontTx/>
              <a:buNone/>
            </a:pPr>
            <a:r>
              <a:rPr lang="en-US" altLang="en-US" sz="2400" b="1" dirty="0">
                <a:solidFill>
                  <a:srgbClr val="000000"/>
                </a:solidFill>
                <a:latin typeface="Times New Roman" panose="02020603050405020304" pitchFamily="18" charset="0"/>
                <a:cs typeface="Times New Roman" panose="02020603050405020304" pitchFamily="18" charset="0"/>
              </a:rPr>
              <a:t>    </a:t>
            </a:r>
          </a:p>
          <a:p>
            <a:pPr algn="just" fontAlgn="base">
              <a:spcBef>
                <a:spcPct val="0"/>
              </a:spcBef>
              <a:spcAft>
                <a:spcPct val="0"/>
              </a:spcAft>
              <a:buFontTx/>
              <a:buNone/>
            </a:pPr>
            <a:endParaRPr lang="en-US" altLang="en-US" sz="2400" b="1" dirty="0">
              <a:solidFill>
                <a:srgbClr val="000000"/>
              </a:solidFill>
              <a:latin typeface="Times New Roman" panose="02020603050405020304" pitchFamily="18" charset="0"/>
              <a:cs typeface="Times New Roman" panose="02020603050405020304" pitchFamily="18" charset="0"/>
            </a:endParaRPr>
          </a:p>
          <a:p>
            <a:pPr algn="just" fontAlgn="base">
              <a:spcBef>
                <a:spcPct val="0"/>
              </a:spcBef>
              <a:spcAft>
                <a:spcPct val="0"/>
              </a:spcAft>
              <a:buFontTx/>
              <a:buNone/>
            </a:pPr>
            <a:r>
              <a:rPr lang="en-US" altLang="en-US" sz="2400" b="1" dirty="0">
                <a:solidFill>
                  <a:srgbClr val="800000"/>
                </a:solidFill>
                <a:latin typeface="Times New Roman" panose="02020603050405020304" pitchFamily="18" charset="0"/>
                <a:cs typeface="Times New Roman" panose="02020603050405020304" pitchFamily="18" charset="0"/>
              </a:rPr>
              <a:t>5. </a:t>
            </a:r>
            <a:r>
              <a:rPr lang="en-US" altLang="en-US" sz="2400" b="1" dirty="0" err="1">
                <a:solidFill>
                  <a:srgbClr val="800000"/>
                </a:solidFill>
                <a:latin typeface="Times New Roman" panose="02020603050405020304" pitchFamily="18" charset="0"/>
                <a:cs typeface="Times New Roman" panose="02020603050405020304" pitchFamily="18" charset="0"/>
              </a:rPr>
              <a:t>Sử</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dụng</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năng</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lượng</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mặt</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trời</a:t>
            </a:r>
            <a:r>
              <a:rPr lang="en-US" altLang="en-US" sz="2400" b="1" dirty="0">
                <a:solidFill>
                  <a:srgbClr val="800000"/>
                </a:solidFill>
                <a:latin typeface="Times New Roman" panose="02020603050405020304" pitchFamily="18" charset="0"/>
                <a:cs typeface="Times New Roman" panose="02020603050405020304" pitchFamily="18" charset="0"/>
              </a:rPr>
              <a:t>  </a:t>
            </a:r>
          </a:p>
          <a:p>
            <a:pPr algn="just" fontAlgn="base">
              <a:spcBef>
                <a:spcPct val="0"/>
              </a:spcBef>
              <a:spcAft>
                <a:spcPct val="0"/>
              </a:spcAft>
              <a:buFontTx/>
              <a:buNone/>
            </a:pPr>
            <a:r>
              <a:rPr lang="en-US" altLang="en-US" sz="2400" b="1" dirty="0" err="1">
                <a:solidFill>
                  <a:srgbClr val="800000"/>
                </a:solidFill>
                <a:latin typeface="Times New Roman" panose="02020603050405020304" pitchFamily="18" charset="0"/>
                <a:cs typeface="Times New Roman" panose="02020603050405020304" pitchFamily="18" charset="0"/>
              </a:rPr>
              <a:t>đun</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nấu</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phát</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điện</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chạy</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máy</a:t>
            </a:r>
            <a:r>
              <a:rPr lang="en-US" altLang="en-US" sz="2400" b="1" dirty="0">
                <a:solidFill>
                  <a:srgbClr val="800000"/>
                </a:solidFill>
                <a:latin typeface="Times New Roman" panose="02020603050405020304" pitchFamily="18" charset="0"/>
                <a:cs typeface="Times New Roman" panose="02020603050405020304" pitchFamily="18" charset="0"/>
              </a:rPr>
              <a:t>…</a:t>
            </a:r>
            <a:r>
              <a:rPr lang="en-US" altLang="en-US" sz="2400" b="1" dirty="0" err="1">
                <a:solidFill>
                  <a:srgbClr val="800000"/>
                </a:solidFill>
                <a:latin typeface="Times New Roman" panose="02020603050405020304" pitchFamily="18" charset="0"/>
                <a:cs typeface="Times New Roman" panose="02020603050405020304" pitchFamily="18" charset="0"/>
              </a:rPr>
              <a:t>là</a:t>
            </a:r>
            <a:r>
              <a:rPr lang="en-US" altLang="en-US" sz="2400" b="1" dirty="0">
                <a:solidFill>
                  <a:srgbClr val="800000"/>
                </a:solidFill>
                <a:latin typeface="Times New Roman" panose="02020603050405020304" pitchFamily="18" charset="0"/>
                <a:cs typeface="Times New Roman" panose="02020603050405020304" pitchFamily="18" charset="0"/>
              </a:rPr>
              <a:t>:</a:t>
            </a:r>
          </a:p>
          <a:p>
            <a:pPr algn="just" fontAlgn="base">
              <a:spcBef>
                <a:spcPct val="0"/>
              </a:spcBef>
              <a:spcAft>
                <a:spcPct val="0"/>
              </a:spcAft>
              <a:buFontTx/>
              <a:buNone/>
            </a:pPr>
            <a:r>
              <a:rPr lang="en-US" altLang="en-US" sz="2400" b="1" dirty="0">
                <a:solidFill>
                  <a:srgbClr val="000000"/>
                </a:solidFill>
                <a:latin typeface="Times New Roman" panose="02020603050405020304" pitchFamily="18" charset="0"/>
                <a:cs typeface="Times New Roman" panose="02020603050405020304" pitchFamily="18" charset="0"/>
              </a:rPr>
              <a:t> </a:t>
            </a:r>
          </a:p>
          <a:p>
            <a:pPr algn="just" fontAlgn="base">
              <a:spcBef>
                <a:spcPct val="0"/>
              </a:spcBef>
              <a:spcAft>
                <a:spcPct val="0"/>
              </a:spcAft>
              <a:buFontTx/>
              <a:buNone/>
            </a:pPr>
            <a:r>
              <a:rPr lang="en-US" altLang="en-US" sz="2400" b="1" dirty="0">
                <a:solidFill>
                  <a:srgbClr val="000000"/>
                </a:solidFill>
                <a:latin typeface="Times New Roman" panose="02020603050405020304" pitchFamily="18" charset="0"/>
                <a:cs typeface="Times New Roman" panose="02020603050405020304" pitchFamily="18" charset="0"/>
              </a:rPr>
              <a:t> </a:t>
            </a:r>
          </a:p>
        </p:txBody>
      </p:sp>
      <p:sp>
        <p:nvSpPr>
          <p:cNvPr id="45072" name="Rectangle 5"/>
          <p:cNvSpPr>
            <a:spLocks noChangeArrowheads="1"/>
          </p:cNvSpPr>
          <p:nvPr/>
        </p:nvSpPr>
        <p:spPr bwMode="auto">
          <a:xfrm>
            <a:off x="4495800" y="3810000"/>
            <a:ext cx="5257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spcBef>
                <a:spcPct val="0"/>
              </a:spcBef>
              <a:spcAft>
                <a:spcPct val="0"/>
              </a:spcAft>
              <a:buFontTx/>
              <a:buNone/>
            </a:pPr>
            <a:r>
              <a:rPr lang="en-US" altLang="en-US" sz="2400" b="1">
                <a:solidFill>
                  <a:srgbClr val="000000"/>
                </a:solidFill>
                <a:latin typeface="Times New Roman" panose="02020603050405020304" pitchFamily="18" charset="0"/>
                <a:cs typeface="Times New Roman" panose="02020603050405020304" pitchFamily="18" charset="0"/>
              </a:rPr>
              <a:t>    </a:t>
            </a:r>
          </a:p>
          <a:p>
            <a:pPr algn="just" fontAlgn="base">
              <a:spcBef>
                <a:spcPct val="0"/>
              </a:spcBef>
              <a:spcAft>
                <a:spcPct val="0"/>
              </a:spcAft>
              <a:buFontTx/>
              <a:buNone/>
            </a:pPr>
            <a:endParaRPr lang="en-US" altLang="en-US" sz="2400" b="1">
              <a:solidFill>
                <a:srgbClr val="000000"/>
              </a:solidFill>
              <a:latin typeface="Times New Roman" panose="02020603050405020304" pitchFamily="18" charset="0"/>
              <a:cs typeface="Times New Roman" panose="02020603050405020304" pitchFamily="18" charset="0"/>
            </a:endParaRPr>
          </a:p>
          <a:p>
            <a:pPr algn="just" fontAlgn="base">
              <a:spcBef>
                <a:spcPct val="0"/>
              </a:spcBef>
              <a:spcAft>
                <a:spcPct val="0"/>
              </a:spcAft>
              <a:buFontTx/>
              <a:buNone/>
            </a:pPr>
            <a:r>
              <a:rPr lang="en-US" altLang="en-US" sz="2400" b="1">
                <a:solidFill>
                  <a:srgbClr val="000000"/>
                </a:solidFill>
                <a:latin typeface="Times New Roman" panose="02020603050405020304" pitchFamily="18" charset="0"/>
                <a:cs typeface="Times New Roman" panose="02020603050405020304" pitchFamily="18" charset="0"/>
              </a:rPr>
              <a:t> </a:t>
            </a:r>
          </a:p>
        </p:txBody>
      </p:sp>
      <p:sp>
        <p:nvSpPr>
          <p:cNvPr id="139276" name="Rectangle 12"/>
          <p:cNvSpPr>
            <a:spLocks noChangeArrowheads="1"/>
          </p:cNvSpPr>
          <p:nvPr/>
        </p:nvSpPr>
        <p:spPr bwMode="auto">
          <a:xfrm>
            <a:off x="5334000" y="3657600"/>
            <a:ext cx="4800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spcBef>
                <a:spcPct val="0"/>
              </a:spcBef>
              <a:spcAft>
                <a:spcPct val="0"/>
              </a:spcAft>
              <a:buFontTx/>
              <a:buNone/>
            </a:pPr>
            <a:r>
              <a:rPr lang="en-US" altLang="en-US" sz="2400" b="1">
                <a:solidFill>
                  <a:srgbClr val="0000FF"/>
                </a:solidFill>
                <a:latin typeface="Times New Roman" panose="02020603050405020304" pitchFamily="18" charset="0"/>
                <a:cs typeface="Times New Roman" panose="02020603050405020304" pitchFamily="18" charset="0"/>
              </a:rPr>
              <a:t>  a. Bảo vệ môi trường</a:t>
            </a:r>
          </a:p>
        </p:txBody>
      </p:sp>
      <p:sp>
        <p:nvSpPr>
          <p:cNvPr id="139277" name="Rectangle 13"/>
          <p:cNvSpPr>
            <a:spLocks noChangeArrowheads="1"/>
          </p:cNvSpPr>
          <p:nvPr/>
        </p:nvSpPr>
        <p:spPr bwMode="auto">
          <a:xfrm>
            <a:off x="5486400" y="4114800"/>
            <a:ext cx="4495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spcBef>
                <a:spcPct val="0"/>
              </a:spcBef>
              <a:spcAft>
                <a:spcPct val="0"/>
              </a:spcAft>
              <a:buFontTx/>
              <a:buNone/>
            </a:pPr>
            <a:r>
              <a:rPr lang="en-US" altLang="en-US" sz="2400" b="1">
                <a:solidFill>
                  <a:srgbClr val="0000FF"/>
                </a:solidFill>
                <a:latin typeface="Times New Roman" panose="02020603050405020304" pitchFamily="18" charset="0"/>
                <a:cs typeface="Times New Roman" panose="02020603050405020304" pitchFamily="18" charset="0"/>
              </a:rPr>
              <a:t>b. Thay thế cho các nguồn năng </a:t>
            </a:r>
          </a:p>
          <a:p>
            <a:pPr algn="just" fontAlgn="base">
              <a:spcBef>
                <a:spcPct val="0"/>
              </a:spcBef>
              <a:spcAft>
                <a:spcPct val="0"/>
              </a:spcAft>
              <a:buFontTx/>
              <a:buNone/>
            </a:pPr>
            <a:r>
              <a:rPr lang="en-US" altLang="en-US" sz="2400" b="1">
                <a:solidFill>
                  <a:srgbClr val="0000FF"/>
                </a:solidFill>
                <a:latin typeface="Times New Roman" panose="02020603050405020304" pitchFamily="18" charset="0"/>
                <a:cs typeface="Times New Roman" panose="02020603050405020304" pitchFamily="18" charset="0"/>
              </a:rPr>
              <a:t>lượng khác</a:t>
            </a:r>
          </a:p>
        </p:txBody>
      </p:sp>
      <p:sp>
        <p:nvSpPr>
          <p:cNvPr id="139279" name="Rectangle 15"/>
          <p:cNvSpPr>
            <a:spLocks noChangeArrowheads="1"/>
          </p:cNvSpPr>
          <p:nvPr/>
        </p:nvSpPr>
        <p:spPr bwMode="auto">
          <a:xfrm>
            <a:off x="5486400" y="4953000"/>
            <a:ext cx="3810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spcBef>
                <a:spcPct val="0"/>
              </a:spcBef>
              <a:spcAft>
                <a:spcPct val="0"/>
              </a:spcAft>
              <a:buFontTx/>
              <a:buNone/>
            </a:pPr>
            <a:r>
              <a:rPr lang="en-US" altLang="en-US" sz="2400" b="1">
                <a:solidFill>
                  <a:srgbClr val="0000FF"/>
                </a:solidFill>
                <a:latin typeface="Times New Roman" panose="02020603050405020304" pitchFamily="18" charset="0"/>
                <a:cs typeface="Times New Roman" panose="02020603050405020304" pitchFamily="18" charset="0"/>
              </a:rPr>
              <a:t>c. Cả hai a và b đúng</a:t>
            </a:r>
          </a:p>
        </p:txBody>
      </p:sp>
      <p:sp>
        <p:nvSpPr>
          <p:cNvPr id="17" name="Oval 16"/>
          <p:cNvSpPr>
            <a:spLocks noChangeArrowheads="1"/>
          </p:cNvSpPr>
          <p:nvPr/>
        </p:nvSpPr>
        <p:spPr bwMode="auto">
          <a:xfrm>
            <a:off x="5410200" y="4953000"/>
            <a:ext cx="457200" cy="457200"/>
          </a:xfrm>
          <a:prstGeom prst="ellipse">
            <a:avLst/>
          </a:prstGeom>
          <a:solidFill>
            <a:schemeClr val="accent3"/>
          </a:solidFill>
          <a:ln w="28575">
            <a:solidFill>
              <a:srgbClr val="FF0000"/>
            </a:solidFill>
            <a:round/>
            <a:headEnd/>
            <a:tailEnd/>
          </a:ln>
        </p:spPr>
        <p:txBody>
          <a:bodyPr wrap="none" anchor="ctr"/>
          <a:lstStyle/>
          <a:p>
            <a:pPr algn="ctr" fontAlgn="base">
              <a:spcBef>
                <a:spcPct val="0"/>
              </a:spcBef>
              <a:spcAft>
                <a:spcPct val="0"/>
              </a:spcAft>
              <a:defRPr/>
            </a:pPr>
            <a:r>
              <a:rPr lang="en-US" sz="2400" b="1" dirty="0">
                <a:solidFill>
                  <a:srgbClr val="FF0000"/>
                </a:solidFill>
                <a:latin typeface="Times New Roman" pitchFamily="18" charset="0"/>
                <a:cs typeface="Times New Roman" pitchFamily="18" charset="0"/>
              </a:rPr>
              <a:t>c</a:t>
            </a:r>
          </a:p>
        </p:txBody>
      </p:sp>
    </p:spTree>
    <p:extLst>
      <p:ext uri="{BB962C8B-B14F-4D97-AF65-F5344CB8AC3E}">
        <p14:creationId xmlns:p14="http://schemas.microsoft.com/office/powerpoint/2010/main" val="2483041551"/>
      </p:ext>
    </p:extLst>
  </p:cSld>
  <p:clrMapOvr>
    <a:masterClrMapping/>
  </p:clrMapOvr>
  <p:transition spd="slow">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9269"/>
                                        </p:tgtEl>
                                        <p:attrNameLst>
                                          <p:attrName>style.visibility</p:attrName>
                                        </p:attrNameLst>
                                      </p:cBhvr>
                                      <p:to>
                                        <p:strVal val="visible"/>
                                      </p:to>
                                    </p:set>
                                    <p:animEffect transition="in" filter="checkerboard(across)">
                                      <p:cBhvr>
                                        <p:cTn id="7" dur="500"/>
                                        <p:tgtEl>
                                          <p:spTgt spid="13926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9276"/>
                                        </p:tgtEl>
                                        <p:attrNameLst>
                                          <p:attrName>style.visibility</p:attrName>
                                        </p:attrNameLst>
                                      </p:cBhvr>
                                      <p:to>
                                        <p:strVal val="visible"/>
                                      </p:to>
                                    </p:set>
                                    <p:animEffect transition="in" filter="blinds(horizontal)">
                                      <p:cBhvr>
                                        <p:cTn id="12" dur="500"/>
                                        <p:tgtEl>
                                          <p:spTgt spid="139276"/>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9277"/>
                                        </p:tgtEl>
                                        <p:attrNameLst>
                                          <p:attrName>style.visibility</p:attrName>
                                        </p:attrNameLst>
                                      </p:cBhvr>
                                      <p:to>
                                        <p:strVal val="visible"/>
                                      </p:to>
                                    </p:set>
                                    <p:animEffect transition="in" filter="checkerboard(across)">
                                      <p:cBhvr>
                                        <p:cTn id="17" dur="500"/>
                                        <p:tgtEl>
                                          <p:spTgt spid="139277"/>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9279"/>
                                        </p:tgtEl>
                                        <p:attrNameLst>
                                          <p:attrName>style.visibility</p:attrName>
                                        </p:attrNameLst>
                                      </p:cBhvr>
                                      <p:to>
                                        <p:strVal val="visible"/>
                                      </p:to>
                                    </p:set>
                                    <p:animEffect transition="in" filter="blinds(horizontal)">
                                      <p:cBhvr>
                                        <p:cTn id="22" dur="500"/>
                                        <p:tgtEl>
                                          <p:spTgt spid="139279"/>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xit" presetSubtype="10" fill="hold" grpId="0" nodeType="clickEffect">
                                  <p:stCondLst>
                                    <p:cond delay="0"/>
                                  </p:stCondLst>
                                  <p:childTnLst>
                                    <p:animEffect transition="out" filter="checkerboard(across)">
                                      <p:cBhvr>
                                        <p:cTn id="26" dur="1000"/>
                                        <p:tgtEl>
                                          <p:spTgt spid="205839"/>
                                        </p:tgtEl>
                                      </p:cBhvr>
                                    </p:animEffect>
                                    <p:set>
                                      <p:cBhvr>
                                        <p:cTn id="27" dur="1" fill="hold">
                                          <p:stCondLst>
                                            <p:cond delay="999"/>
                                          </p:stCondLst>
                                        </p:cTn>
                                        <p:tgtEl>
                                          <p:spTgt spid="205839"/>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ding.wav"/>
                                        </p:tgtEl>
                                      </p:cMediaNode>
                                    </p:audio>
                                  </p:subTnLst>
                                </p:cTn>
                              </p:par>
                            </p:childTnLst>
                          </p:cTn>
                        </p:par>
                        <p:par>
                          <p:cTn id="28" fill="hold" nodeType="afterGroup">
                            <p:stCondLst>
                              <p:cond delay="1000"/>
                            </p:stCondLst>
                            <p:childTnLst>
                              <p:par>
                                <p:cTn id="29" presetID="5" presetClass="exit" presetSubtype="10" fill="hold" grpId="0" nodeType="afterEffect">
                                  <p:stCondLst>
                                    <p:cond delay="0"/>
                                  </p:stCondLst>
                                  <p:childTnLst>
                                    <p:animEffect transition="out" filter="checkerboard(across)">
                                      <p:cBhvr>
                                        <p:cTn id="30" dur="1000"/>
                                        <p:tgtEl>
                                          <p:spTgt spid="205838"/>
                                        </p:tgtEl>
                                      </p:cBhvr>
                                    </p:animEffect>
                                    <p:set>
                                      <p:cBhvr>
                                        <p:cTn id="31" dur="1" fill="hold">
                                          <p:stCondLst>
                                            <p:cond delay="999"/>
                                          </p:stCondLst>
                                        </p:cTn>
                                        <p:tgtEl>
                                          <p:spTgt spid="205838"/>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ding.wav"/>
                                        </p:tgtEl>
                                      </p:cMediaNode>
                                    </p:audio>
                                  </p:subTnLst>
                                </p:cTn>
                              </p:par>
                            </p:childTnLst>
                          </p:cTn>
                        </p:par>
                        <p:par>
                          <p:cTn id="32" fill="hold" nodeType="afterGroup">
                            <p:stCondLst>
                              <p:cond delay="2000"/>
                            </p:stCondLst>
                            <p:childTnLst>
                              <p:par>
                                <p:cTn id="33" presetID="5" presetClass="exit" presetSubtype="10" fill="hold" grpId="0" nodeType="afterEffect">
                                  <p:stCondLst>
                                    <p:cond delay="0"/>
                                  </p:stCondLst>
                                  <p:childTnLst>
                                    <p:animEffect transition="out" filter="checkerboard(across)">
                                      <p:cBhvr>
                                        <p:cTn id="34" dur="1000"/>
                                        <p:tgtEl>
                                          <p:spTgt spid="205837"/>
                                        </p:tgtEl>
                                      </p:cBhvr>
                                    </p:animEffect>
                                    <p:set>
                                      <p:cBhvr>
                                        <p:cTn id="35" dur="1" fill="hold">
                                          <p:stCondLst>
                                            <p:cond delay="999"/>
                                          </p:stCondLst>
                                        </p:cTn>
                                        <p:tgtEl>
                                          <p:spTgt spid="205837"/>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ding.wav"/>
                                        </p:tgtEl>
                                      </p:cMediaNode>
                                    </p:audio>
                                  </p:subTnLst>
                                </p:cTn>
                              </p:par>
                            </p:childTnLst>
                          </p:cTn>
                        </p:par>
                        <p:par>
                          <p:cTn id="36" fill="hold" nodeType="afterGroup">
                            <p:stCondLst>
                              <p:cond delay="3000"/>
                            </p:stCondLst>
                            <p:childTnLst>
                              <p:par>
                                <p:cTn id="37" presetID="5" presetClass="exit" presetSubtype="10" fill="hold" grpId="0" nodeType="afterEffect">
                                  <p:stCondLst>
                                    <p:cond delay="0"/>
                                  </p:stCondLst>
                                  <p:childTnLst>
                                    <p:animEffect transition="out" filter="checkerboard(across)">
                                      <p:cBhvr>
                                        <p:cTn id="38" dur="1000"/>
                                        <p:tgtEl>
                                          <p:spTgt spid="205836"/>
                                        </p:tgtEl>
                                      </p:cBhvr>
                                    </p:animEffect>
                                    <p:set>
                                      <p:cBhvr>
                                        <p:cTn id="39" dur="1" fill="hold">
                                          <p:stCondLst>
                                            <p:cond delay="999"/>
                                          </p:stCondLst>
                                        </p:cTn>
                                        <p:tgtEl>
                                          <p:spTgt spid="20583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ding.wav"/>
                                        </p:tgtEl>
                                      </p:cMediaNode>
                                    </p:audio>
                                  </p:subTnLst>
                                </p:cTn>
                              </p:par>
                            </p:childTnLst>
                          </p:cTn>
                        </p:par>
                        <p:par>
                          <p:cTn id="40" fill="hold" nodeType="afterGroup">
                            <p:stCondLst>
                              <p:cond delay="4000"/>
                            </p:stCondLst>
                            <p:childTnLst>
                              <p:par>
                                <p:cTn id="41" presetID="5" presetClass="exit" presetSubtype="10" fill="hold" grpId="0" nodeType="afterEffect">
                                  <p:stCondLst>
                                    <p:cond delay="0"/>
                                  </p:stCondLst>
                                  <p:childTnLst>
                                    <p:animEffect transition="out" filter="checkerboard(across)">
                                      <p:cBhvr>
                                        <p:cTn id="42" dur="1000"/>
                                        <p:tgtEl>
                                          <p:spTgt spid="205835"/>
                                        </p:tgtEl>
                                      </p:cBhvr>
                                    </p:animEffect>
                                    <p:set>
                                      <p:cBhvr>
                                        <p:cTn id="43" dur="1" fill="hold">
                                          <p:stCondLst>
                                            <p:cond delay="999"/>
                                          </p:stCondLst>
                                        </p:cTn>
                                        <p:tgtEl>
                                          <p:spTgt spid="205835"/>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ding.wav"/>
                                        </p:tgtEl>
                                      </p:cMediaNode>
                                    </p:audio>
                                  </p:subTnLst>
                                </p:cTn>
                              </p:par>
                            </p:childTnLst>
                          </p:cTn>
                        </p:par>
                        <p:par>
                          <p:cTn id="44" fill="hold" nodeType="afterGroup">
                            <p:stCondLst>
                              <p:cond delay="5000"/>
                            </p:stCondLst>
                            <p:childTnLst>
                              <p:par>
                                <p:cTn id="45" presetID="4" presetClass="entr" presetSubtype="16" fill="hold" grpId="0" nodeType="afterEffect">
                                  <p:stCondLst>
                                    <p:cond delay="0"/>
                                  </p:stCondLst>
                                  <p:childTnLst>
                                    <p:set>
                                      <p:cBhvr>
                                        <p:cTn id="46" dur="1" fill="hold">
                                          <p:stCondLst>
                                            <p:cond delay="0"/>
                                          </p:stCondLst>
                                        </p:cTn>
                                        <p:tgtEl>
                                          <p:spTgt spid="205834"/>
                                        </p:tgtEl>
                                        <p:attrNameLst>
                                          <p:attrName>style.visibility</p:attrName>
                                        </p:attrNameLst>
                                      </p:cBhvr>
                                      <p:to>
                                        <p:strVal val="visible"/>
                                      </p:to>
                                    </p:set>
                                    <p:animEffect transition="in" filter="box(in)">
                                      <p:cBhvr>
                                        <p:cTn id="47" dur="500"/>
                                        <p:tgtEl>
                                          <p:spTgt spid="205834"/>
                                        </p:tgtEl>
                                      </p:cBhvr>
                                    </p:animEffect>
                                  </p:childTnLst>
                                  <p:subTnLst>
                                    <p:audio>
                                      <p:cMediaNode>
                                        <p:cTn display="0" masterRel="sameClick">
                                          <p:stCondLst>
                                            <p:cond evt="begin" delay="0">
                                              <p:tn val="45"/>
                                            </p:cond>
                                          </p:stCondLst>
                                          <p:endCondLst>
                                            <p:cond evt="onStopAudio" delay="0">
                                              <p:tgtEl>
                                                <p:sldTgt/>
                                              </p:tgtEl>
                                            </p:cond>
                                          </p:endCondLst>
                                        </p:cTn>
                                        <p:tgtEl>
                                          <p:sndTgt r:embed="rId4" name="tad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checkerboard(across)">
                                      <p:cBhvr>
                                        <p:cTn id="52" dur="500"/>
                                        <p:tgtEl>
                                          <p:spTgt spid="17"/>
                                        </p:tgtEl>
                                      </p:cBhvr>
                                    </p:animEffect>
                                  </p:childTnLst>
                                  <p:subTnLst>
                                    <p:audio>
                                      <p:cMediaNode>
                                        <p:cTn display="0" masterRel="sameClick">
                                          <p:stCondLst>
                                            <p:cond evt="begin" delay="0">
                                              <p:tn val="50"/>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4" grpId="0" animBg="1"/>
      <p:bldP spid="205835" grpId="0" animBg="1"/>
      <p:bldP spid="205836" grpId="0" animBg="1"/>
      <p:bldP spid="205837" grpId="0" animBg="1"/>
      <p:bldP spid="205838" grpId="0" animBg="1"/>
      <p:bldP spid="205839" grpId="0" animBg="1"/>
      <p:bldP spid="139269" grpId="0"/>
      <p:bldP spid="139276" grpId="0"/>
      <p:bldP spid="139277" grpId="0"/>
      <p:bldP spid="139279" grpId="0"/>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1219200" y="2057400"/>
            <a:ext cx="9296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sz="3600" b="1" smtClean="0">
                <a:solidFill>
                  <a:srgbClr val="000000"/>
                </a:solidFill>
                <a:latin typeface="Times New Roman" panose="02020603050405020304" pitchFamily="18" charset="0"/>
                <a:cs typeface="Times New Roman" panose="02020603050405020304" pitchFamily="18" charset="0"/>
              </a:rPr>
              <a:t>KÍNH CHÚC QUÝ THẦY CÔ LUÔN KHỎE MẠNH VÀ HẠNH PHÚC</a:t>
            </a:r>
            <a:endParaRPr lang="en-GB" sz="36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574022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12239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2"/>
          <p:cNvSpPr>
            <a:spLocks noChangeArrowheads="1"/>
          </p:cNvSpPr>
          <p:nvPr/>
        </p:nvSpPr>
        <p:spPr bwMode="auto">
          <a:xfrm>
            <a:off x="3163425" y="444500"/>
            <a:ext cx="63450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ctr" fontAlgn="base">
              <a:spcBef>
                <a:spcPct val="0"/>
              </a:spcBef>
              <a:spcAft>
                <a:spcPct val="0"/>
              </a:spcAft>
            </a:pPr>
            <a:r>
              <a:rPr lang="en-US" altLang="en-US" sz="3200" b="1" i="0" dirty="0" err="1">
                <a:solidFill>
                  <a:srgbClr val="FFFFFF"/>
                </a:solidFill>
                <a:latin typeface="Times New Roman" panose="02020603050405020304" pitchFamily="18" charset="0"/>
                <a:cs typeface="Times New Roman" panose="02020603050405020304" pitchFamily="18" charset="0"/>
              </a:rPr>
              <a:t>Thứ</a:t>
            </a:r>
            <a:r>
              <a:rPr lang="en-US" altLang="en-US" sz="3200" b="1" i="0" dirty="0">
                <a:solidFill>
                  <a:srgbClr val="FFFFFF"/>
                </a:solidFill>
                <a:latin typeface="Times New Roman" panose="02020603050405020304" pitchFamily="18" charset="0"/>
                <a:cs typeface="Times New Roman" panose="02020603050405020304" pitchFamily="18" charset="0"/>
              </a:rPr>
              <a:t> </a:t>
            </a:r>
            <a:r>
              <a:rPr lang="en-US" altLang="en-US" sz="3200" b="1" i="0" dirty="0" err="1" smtClean="0">
                <a:solidFill>
                  <a:srgbClr val="FFFFFF"/>
                </a:solidFill>
                <a:latin typeface="Times New Roman" panose="02020603050405020304" pitchFamily="18" charset="0"/>
                <a:cs typeface="Times New Roman" panose="02020603050405020304" pitchFamily="18" charset="0"/>
              </a:rPr>
              <a:t>ba</a:t>
            </a:r>
            <a:r>
              <a:rPr lang="en-US" altLang="en-US" sz="3200" b="1" i="0" dirty="0" smtClean="0">
                <a:solidFill>
                  <a:srgbClr val="FFFFFF"/>
                </a:solidFill>
                <a:latin typeface="Times New Roman" panose="02020603050405020304" pitchFamily="18" charset="0"/>
                <a:cs typeface="Times New Roman" panose="02020603050405020304" pitchFamily="18" charset="0"/>
              </a:rPr>
              <a:t> </a:t>
            </a:r>
            <a:r>
              <a:rPr lang="en-US" altLang="en-US" sz="3200" b="1" i="0" dirty="0" err="1" smtClean="0">
                <a:solidFill>
                  <a:srgbClr val="FFFFFF"/>
                </a:solidFill>
                <a:latin typeface="Times New Roman" panose="02020603050405020304" pitchFamily="18" charset="0"/>
                <a:cs typeface="Times New Roman" panose="02020603050405020304" pitchFamily="18" charset="0"/>
              </a:rPr>
              <a:t>ngày</a:t>
            </a:r>
            <a:r>
              <a:rPr lang="en-US" altLang="en-US" sz="3200" b="1" i="0" dirty="0" smtClean="0">
                <a:solidFill>
                  <a:srgbClr val="FFFFFF"/>
                </a:solidFill>
                <a:latin typeface="Times New Roman" panose="02020603050405020304" pitchFamily="18" charset="0"/>
                <a:cs typeface="Times New Roman" panose="02020603050405020304" pitchFamily="18" charset="0"/>
              </a:rPr>
              <a:t> 30 </a:t>
            </a:r>
            <a:r>
              <a:rPr lang="en-US" altLang="en-US" sz="3200" b="1" i="0" dirty="0" err="1">
                <a:solidFill>
                  <a:srgbClr val="FFFFFF"/>
                </a:solidFill>
                <a:latin typeface="Times New Roman" panose="02020603050405020304" pitchFamily="18" charset="0"/>
                <a:cs typeface="Times New Roman" panose="02020603050405020304" pitchFamily="18" charset="0"/>
              </a:rPr>
              <a:t>tháng</a:t>
            </a:r>
            <a:r>
              <a:rPr lang="en-US" altLang="en-US" sz="3200" b="1" i="0" dirty="0">
                <a:solidFill>
                  <a:srgbClr val="FFFFFF"/>
                </a:solidFill>
                <a:latin typeface="Times New Roman" panose="02020603050405020304" pitchFamily="18" charset="0"/>
                <a:cs typeface="Times New Roman" panose="02020603050405020304" pitchFamily="18" charset="0"/>
              </a:rPr>
              <a:t> </a:t>
            </a:r>
            <a:r>
              <a:rPr lang="en-US" altLang="en-US" sz="3200" b="1" i="0" dirty="0" smtClean="0">
                <a:solidFill>
                  <a:srgbClr val="FFFFFF"/>
                </a:solidFill>
                <a:latin typeface="Times New Roman" panose="02020603050405020304" pitchFamily="18" charset="0"/>
                <a:cs typeface="Times New Roman" panose="02020603050405020304" pitchFamily="18" charset="0"/>
              </a:rPr>
              <a:t>01 </a:t>
            </a:r>
            <a:r>
              <a:rPr lang="en-US" altLang="en-US" sz="3200" b="1" i="0" dirty="0" err="1">
                <a:solidFill>
                  <a:srgbClr val="FFFFFF"/>
                </a:solidFill>
                <a:latin typeface="Times New Roman" panose="02020603050405020304" pitchFamily="18" charset="0"/>
                <a:cs typeface="Times New Roman" panose="02020603050405020304" pitchFamily="18" charset="0"/>
              </a:rPr>
              <a:t>năm</a:t>
            </a:r>
            <a:r>
              <a:rPr lang="en-US" altLang="en-US" sz="3200" b="1" i="0" dirty="0">
                <a:solidFill>
                  <a:srgbClr val="FFFFFF"/>
                </a:solidFill>
                <a:latin typeface="Times New Roman" panose="02020603050405020304" pitchFamily="18" charset="0"/>
                <a:cs typeface="Times New Roman" panose="02020603050405020304" pitchFamily="18" charset="0"/>
              </a:rPr>
              <a:t> </a:t>
            </a:r>
            <a:r>
              <a:rPr lang="en-US" altLang="en-US" sz="3200" b="1" i="0" dirty="0" smtClean="0">
                <a:solidFill>
                  <a:srgbClr val="FFFFFF"/>
                </a:solidFill>
                <a:latin typeface="Times New Roman" panose="02020603050405020304" pitchFamily="18" charset="0"/>
                <a:cs typeface="Times New Roman" panose="02020603050405020304" pitchFamily="18" charset="0"/>
              </a:rPr>
              <a:t>2024</a:t>
            </a:r>
            <a:endParaRPr lang="en-US" altLang="en-US" sz="3200" b="1" i="0" dirty="0">
              <a:solidFill>
                <a:srgbClr val="FFFFFF"/>
              </a:solidFill>
              <a:latin typeface="Times New Roman" panose="02020603050405020304" pitchFamily="18" charset="0"/>
              <a:cs typeface="Times New Roman" panose="02020603050405020304" pitchFamily="18" charset="0"/>
            </a:endParaRPr>
          </a:p>
        </p:txBody>
      </p:sp>
      <p:sp>
        <p:nvSpPr>
          <p:cNvPr id="63492" name="Rectangle 3"/>
          <p:cNvSpPr>
            <a:spLocks noChangeArrowheads="1"/>
          </p:cNvSpPr>
          <p:nvPr/>
        </p:nvSpPr>
        <p:spPr bwMode="auto">
          <a:xfrm>
            <a:off x="5090987" y="1181675"/>
            <a:ext cx="19623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ctr" fontAlgn="base">
              <a:spcBef>
                <a:spcPct val="0"/>
              </a:spcBef>
              <a:spcAft>
                <a:spcPct val="0"/>
              </a:spcAft>
            </a:pPr>
            <a:r>
              <a:rPr lang="en-US" altLang="en-US" sz="3200" b="1" i="0" u="sng" dirty="0" err="1" smtClean="0">
                <a:solidFill>
                  <a:srgbClr val="FFFFFF"/>
                </a:solidFill>
                <a:latin typeface="Times New Roman" panose="02020603050405020304" pitchFamily="18" charset="0"/>
                <a:cs typeface="Times New Roman" panose="02020603050405020304" pitchFamily="18" charset="0"/>
              </a:rPr>
              <a:t>Khoa</a:t>
            </a:r>
            <a:r>
              <a:rPr lang="en-US" altLang="en-US" sz="3200" b="1" i="0" u="sng" dirty="0" smtClean="0">
                <a:solidFill>
                  <a:srgbClr val="FFFFFF"/>
                </a:solidFill>
                <a:latin typeface="Times New Roman" panose="02020603050405020304" pitchFamily="18" charset="0"/>
                <a:cs typeface="Times New Roman" panose="02020603050405020304" pitchFamily="18" charset="0"/>
              </a:rPr>
              <a:t> </a:t>
            </a:r>
            <a:r>
              <a:rPr lang="en-US" altLang="en-US" sz="3200" b="1" i="0" u="sng" dirty="0" err="1" smtClean="0">
                <a:solidFill>
                  <a:srgbClr val="FFFFFF"/>
                </a:solidFill>
                <a:latin typeface="Times New Roman" panose="02020603050405020304" pitchFamily="18" charset="0"/>
                <a:cs typeface="Times New Roman" panose="02020603050405020304" pitchFamily="18" charset="0"/>
              </a:rPr>
              <a:t>học</a:t>
            </a:r>
            <a:r>
              <a:rPr lang="en-US" altLang="en-US" sz="3200" b="1" i="0" u="sng" dirty="0" smtClean="0">
                <a:solidFill>
                  <a:srgbClr val="FFFFFF"/>
                </a:solidFill>
                <a:latin typeface="Times New Roman" panose="02020603050405020304" pitchFamily="18" charset="0"/>
                <a:cs typeface="Times New Roman" panose="02020603050405020304" pitchFamily="18" charset="0"/>
              </a:rPr>
              <a:t> </a:t>
            </a:r>
            <a:endParaRPr lang="en-US" altLang="en-US" sz="3200" b="1" i="0" u="sng" dirty="0">
              <a:solidFill>
                <a:srgbClr val="FFFFFF"/>
              </a:solidFill>
              <a:latin typeface="Times New Roman" panose="02020603050405020304" pitchFamily="18" charset="0"/>
              <a:cs typeface="Times New Roman" panose="02020603050405020304" pitchFamily="18" charset="0"/>
            </a:endParaRPr>
          </a:p>
        </p:txBody>
      </p:sp>
      <p:sp>
        <p:nvSpPr>
          <p:cNvPr id="63493" name="Rectangle 4"/>
          <p:cNvSpPr>
            <a:spLocks noChangeArrowheads="1"/>
          </p:cNvSpPr>
          <p:nvPr/>
        </p:nvSpPr>
        <p:spPr bwMode="auto">
          <a:xfrm>
            <a:off x="3665163" y="2079581"/>
            <a:ext cx="53415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ctr" fontAlgn="base">
              <a:spcBef>
                <a:spcPct val="0"/>
              </a:spcBef>
              <a:spcAft>
                <a:spcPct val="0"/>
              </a:spcAft>
            </a:pPr>
            <a:r>
              <a:rPr lang="en-US" altLang="en-US" sz="3200" b="1" i="0" dirty="0" err="1" smtClean="0">
                <a:solidFill>
                  <a:srgbClr val="FFFF00"/>
                </a:solidFill>
                <a:latin typeface="Times New Roman" panose="02020603050405020304" pitchFamily="18" charset="0"/>
                <a:cs typeface="Times New Roman" panose="02020603050405020304" pitchFamily="18" charset="0"/>
              </a:rPr>
              <a:t>Bài</a:t>
            </a:r>
            <a:r>
              <a:rPr lang="en-US" altLang="en-US" sz="3200" b="1" i="0" dirty="0" smtClean="0">
                <a:solidFill>
                  <a:srgbClr val="FFFF00"/>
                </a:solidFill>
                <a:latin typeface="Times New Roman" panose="02020603050405020304" pitchFamily="18" charset="0"/>
                <a:cs typeface="Times New Roman" panose="02020603050405020304" pitchFamily="18" charset="0"/>
              </a:rPr>
              <a:t> 41: </a:t>
            </a:r>
            <a:r>
              <a:rPr lang="en-US" altLang="en-US" sz="3200" b="1" i="0" dirty="0" err="1" smtClean="0">
                <a:solidFill>
                  <a:srgbClr val="FFFF00"/>
                </a:solidFill>
                <a:latin typeface="Times New Roman" panose="02020603050405020304" pitchFamily="18" charset="0"/>
                <a:cs typeface="Times New Roman" panose="02020603050405020304" pitchFamily="18" charset="0"/>
              </a:rPr>
              <a:t>Năng</a:t>
            </a:r>
            <a:r>
              <a:rPr lang="en-US" altLang="en-US" sz="3200" b="1" i="0" dirty="0" smtClean="0">
                <a:solidFill>
                  <a:srgbClr val="FFFF00"/>
                </a:solidFill>
                <a:latin typeface="Times New Roman" panose="02020603050405020304" pitchFamily="18" charset="0"/>
                <a:cs typeface="Times New Roman" panose="02020603050405020304" pitchFamily="18" charset="0"/>
              </a:rPr>
              <a:t> </a:t>
            </a:r>
            <a:r>
              <a:rPr lang="en-US" altLang="en-US" sz="3200" b="1" i="0" dirty="0" err="1" smtClean="0">
                <a:solidFill>
                  <a:srgbClr val="FFFF00"/>
                </a:solidFill>
                <a:latin typeface="Times New Roman" panose="02020603050405020304" pitchFamily="18" charset="0"/>
                <a:cs typeface="Times New Roman" panose="02020603050405020304" pitchFamily="18" charset="0"/>
              </a:rPr>
              <a:t>lượng</a:t>
            </a:r>
            <a:r>
              <a:rPr lang="en-US" altLang="en-US" sz="3200" b="1" i="0" dirty="0" smtClean="0">
                <a:solidFill>
                  <a:srgbClr val="FFFF00"/>
                </a:solidFill>
                <a:latin typeface="Times New Roman" panose="02020603050405020304" pitchFamily="18" charset="0"/>
                <a:cs typeface="Times New Roman" panose="02020603050405020304" pitchFamily="18" charset="0"/>
              </a:rPr>
              <a:t> </a:t>
            </a:r>
            <a:r>
              <a:rPr lang="en-US" altLang="en-US" sz="3200" b="1" i="0" dirty="0" err="1" smtClean="0">
                <a:solidFill>
                  <a:srgbClr val="FFFF00"/>
                </a:solidFill>
                <a:latin typeface="Times New Roman" panose="02020603050405020304" pitchFamily="18" charset="0"/>
                <a:cs typeface="Times New Roman" panose="02020603050405020304" pitchFamily="18" charset="0"/>
              </a:rPr>
              <a:t>mặt</a:t>
            </a:r>
            <a:r>
              <a:rPr lang="en-US" altLang="en-US" sz="3200" b="1" i="0" dirty="0" smtClean="0">
                <a:solidFill>
                  <a:srgbClr val="FFFF00"/>
                </a:solidFill>
                <a:latin typeface="Times New Roman" panose="02020603050405020304" pitchFamily="18" charset="0"/>
                <a:cs typeface="Times New Roman" panose="02020603050405020304" pitchFamily="18" charset="0"/>
              </a:rPr>
              <a:t> </a:t>
            </a:r>
            <a:r>
              <a:rPr lang="en-US" altLang="en-US" sz="3200" b="1" i="0" dirty="0" err="1" smtClean="0">
                <a:solidFill>
                  <a:srgbClr val="FFFF00"/>
                </a:solidFill>
                <a:latin typeface="Times New Roman" panose="02020603050405020304" pitchFamily="18" charset="0"/>
                <a:cs typeface="Times New Roman" panose="02020603050405020304" pitchFamily="18" charset="0"/>
              </a:rPr>
              <a:t>trời</a:t>
            </a:r>
            <a:r>
              <a:rPr lang="en-US" altLang="en-US" sz="3200" b="1" i="0" dirty="0" smtClean="0">
                <a:solidFill>
                  <a:srgbClr val="FFFF00"/>
                </a:solidFill>
                <a:latin typeface="Times New Roman" panose="02020603050405020304" pitchFamily="18" charset="0"/>
                <a:cs typeface="Times New Roman" panose="02020603050405020304" pitchFamily="18" charset="0"/>
              </a:rPr>
              <a:t>. </a:t>
            </a:r>
            <a:endParaRPr lang="en-US" altLang="en-US" sz="3200" b="1" i="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0590744"/>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4"/>
          <p:cNvPicPr>
            <a:picLocks noChangeAspect="1"/>
          </p:cNvPicPr>
          <p:nvPr/>
        </p:nvPicPr>
        <p:blipFill rotWithShape="1">
          <a:blip r:embed="rId4" cstate="print">
            <a:extLst>
              <a:ext uri="{28A0092B-C50C-407E-A947-70E740481C1C}">
                <a14:useLocalDpi xmlns:a14="http://schemas.microsoft.com/office/drawing/2010/main" val="0"/>
              </a:ext>
            </a:extLst>
          </a:blip>
          <a:srcRect l="34267" t="41719"/>
          <a:stretch/>
        </p:blipFill>
        <p:spPr>
          <a:xfrm>
            <a:off x="6864085" y="5306095"/>
            <a:ext cx="5245131" cy="1608799"/>
          </a:xfrm>
          <a:prstGeom prst="rect">
            <a:avLst/>
          </a:prstGeom>
        </p:spPr>
      </p:pic>
      <p:pic>
        <p:nvPicPr>
          <p:cNvPr id="6" name="5"/>
          <p:cNvPicPr>
            <a:picLocks noChangeAspect="1"/>
          </p:cNvPicPr>
          <p:nvPr/>
        </p:nvPicPr>
        <p:blipFill rotWithShape="1">
          <a:blip r:embed="rId5" cstate="print">
            <a:extLst>
              <a:ext uri="{28A0092B-C50C-407E-A947-70E740481C1C}">
                <a14:useLocalDpi xmlns:a14="http://schemas.microsoft.com/office/drawing/2010/main" val="0"/>
              </a:ext>
            </a:extLst>
          </a:blip>
          <a:srcRect r="80000" b="64444"/>
          <a:stretch/>
        </p:blipFill>
        <p:spPr>
          <a:xfrm>
            <a:off x="0" y="0"/>
            <a:ext cx="1506828" cy="1506828"/>
          </a:xfrm>
          <a:prstGeom prst="rect">
            <a:avLst/>
          </a:prstGeom>
        </p:spPr>
      </p:pic>
      <p:pic>
        <p:nvPicPr>
          <p:cNvPr id="13" name="12"/>
          <p:cNvPicPr>
            <a:picLocks noChangeAspect="1"/>
          </p:cNvPicPr>
          <p:nvPr/>
        </p:nvPicPr>
        <p:blipFill rotWithShape="1">
          <a:blip r:embed="rId6" cstate="print">
            <a:extLst>
              <a:ext uri="{28A0092B-C50C-407E-A947-70E740481C1C}">
                <a14:useLocalDpi xmlns:a14="http://schemas.microsoft.com/office/drawing/2010/main" val="0"/>
              </a:ext>
            </a:extLst>
          </a:blip>
          <a:srcRect l="67133" t="32474" r="14267" b="22252"/>
          <a:stretch/>
        </p:blipFill>
        <p:spPr>
          <a:xfrm>
            <a:off x="10948088" y="5617208"/>
            <a:ext cx="1312336" cy="1297686"/>
          </a:xfrm>
          <a:prstGeom prst="rect">
            <a:avLst/>
          </a:prstGeom>
        </p:spPr>
      </p:pic>
      <p:sp>
        <p:nvSpPr>
          <p:cNvPr id="7" name="Rectangle 4"/>
          <p:cNvSpPr>
            <a:spLocks noChangeArrowheads="1"/>
          </p:cNvSpPr>
          <p:nvPr/>
        </p:nvSpPr>
        <p:spPr bwMode="auto">
          <a:xfrm>
            <a:off x="982405" y="143814"/>
            <a:ext cx="1143322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400" b="1" i="1" u="sng"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Hoạt</a:t>
            </a:r>
            <a:r>
              <a:rPr lang="en-US" altLang="en-US" sz="4400" b="1" i="1" u="sng"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400" b="1" i="1" u="sng"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4400" b="1" i="1" u="sng"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1</a:t>
            </a:r>
            <a:r>
              <a:rPr lang="en-US" altLang="en-US" sz="4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400" b="1" dirty="0" err="1">
                <a:latin typeface="Times New Roman" panose="02020603050405020304" pitchFamily="18" charset="0"/>
                <a:cs typeface="Times New Roman" panose="02020603050405020304" pitchFamily="18" charset="0"/>
                <a:sym typeface="Wingdings" panose="05000000000000000000" pitchFamily="2" charset="2"/>
              </a:rPr>
              <a:t>Tác</a:t>
            </a:r>
            <a:r>
              <a:rPr lang="en-US" alt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4400" b="1" dirty="0" err="1">
                <a:latin typeface="Times New Roman" panose="02020603050405020304" pitchFamily="18" charset="0"/>
                <a:cs typeface="Times New Roman" panose="02020603050405020304" pitchFamily="18" charset="0"/>
                <a:sym typeface="Wingdings" panose="05000000000000000000" pitchFamily="2" charset="2"/>
              </a:rPr>
              <a:t>dụng</a:t>
            </a:r>
            <a:r>
              <a:rPr lang="en-US" alt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4400" b="1" dirty="0" err="1">
                <a:latin typeface="Times New Roman" panose="02020603050405020304" pitchFamily="18" charset="0"/>
                <a:cs typeface="Times New Roman" panose="02020603050405020304" pitchFamily="18" charset="0"/>
                <a:sym typeface="Wingdings" panose="05000000000000000000" pitchFamily="2" charset="2"/>
              </a:rPr>
              <a:t>của</a:t>
            </a:r>
            <a:r>
              <a:rPr lang="en-US" alt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4400" b="1" dirty="0" err="1">
                <a:latin typeface="Times New Roman" panose="02020603050405020304" pitchFamily="18" charset="0"/>
                <a:cs typeface="Times New Roman" panose="02020603050405020304" pitchFamily="18" charset="0"/>
                <a:sym typeface="Wingdings" panose="05000000000000000000" pitchFamily="2" charset="2"/>
              </a:rPr>
              <a:t>năng</a:t>
            </a:r>
            <a:r>
              <a:rPr lang="en-US" alt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4400" b="1" dirty="0" err="1" smtClean="0">
                <a:latin typeface="Times New Roman" panose="02020603050405020304" pitchFamily="18" charset="0"/>
                <a:cs typeface="Times New Roman" panose="02020603050405020304" pitchFamily="18" charset="0"/>
                <a:sym typeface="Wingdings" panose="05000000000000000000" pitchFamily="2" charset="2"/>
              </a:rPr>
              <a:t>lượng</a:t>
            </a:r>
            <a:endParaRPr lang="en-US" altLang="en-US" sz="4400" b="1" dirty="0" smtClean="0">
              <a:latin typeface="Times New Roman" panose="02020603050405020304" pitchFamily="18" charset="0"/>
              <a:cs typeface="Times New Roman" panose="02020603050405020304" pitchFamily="18" charset="0"/>
              <a:sym typeface="Wingdings" panose="05000000000000000000" pitchFamily="2" charset="2"/>
            </a:endParaRPr>
          </a:p>
          <a:p>
            <a:r>
              <a:rPr lang="en-US" altLang="en-US" sz="44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4400" b="1" dirty="0" err="1" smtClean="0">
                <a:latin typeface="Times New Roman" panose="02020603050405020304" pitchFamily="18" charset="0"/>
                <a:cs typeface="Times New Roman" panose="02020603050405020304" pitchFamily="18" charset="0"/>
                <a:sym typeface="Wingdings" panose="05000000000000000000" pitchFamily="2" charset="2"/>
              </a:rPr>
              <a:t>mặt</a:t>
            </a:r>
            <a:r>
              <a:rPr lang="en-US" altLang="en-US" sz="44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4400" b="1" dirty="0" err="1" smtClean="0">
                <a:latin typeface="Times New Roman" panose="02020603050405020304" pitchFamily="18" charset="0"/>
                <a:cs typeface="Times New Roman" panose="02020603050405020304" pitchFamily="18" charset="0"/>
                <a:sym typeface="Wingdings" panose="05000000000000000000" pitchFamily="2" charset="2"/>
              </a:rPr>
              <a:t>trời</a:t>
            </a:r>
            <a:r>
              <a:rPr lang="en-US" altLang="en-US" sz="44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4400" b="1" dirty="0" err="1" smtClean="0">
                <a:latin typeface="Times New Roman" panose="02020603050405020304" pitchFamily="18" charset="0"/>
                <a:cs typeface="Times New Roman" panose="02020603050405020304" pitchFamily="18" charset="0"/>
                <a:sym typeface="Wingdings" panose="05000000000000000000" pitchFamily="2" charset="2"/>
              </a:rPr>
              <a:t>trong</a:t>
            </a:r>
            <a:r>
              <a:rPr lang="en-US" altLang="en-US" sz="44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4400" b="1" dirty="0" err="1" smtClean="0">
                <a:latin typeface="Times New Roman" panose="02020603050405020304" pitchFamily="18" charset="0"/>
                <a:cs typeface="Times New Roman" panose="02020603050405020304" pitchFamily="18" charset="0"/>
                <a:sym typeface="Wingdings" panose="05000000000000000000" pitchFamily="2" charset="2"/>
              </a:rPr>
              <a:t>tự</a:t>
            </a:r>
            <a:r>
              <a:rPr lang="en-US" altLang="en-US" sz="44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4400" b="1" dirty="0" err="1" smtClean="0">
                <a:latin typeface="Times New Roman" panose="02020603050405020304" pitchFamily="18" charset="0"/>
                <a:cs typeface="Times New Roman" panose="02020603050405020304" pitchFamily="18" charset="0"/>
                <a:sym typeface="Wingdings" panose="05000000000000000000" pitchFamily="2" charset="2"/>
              </a:rPr>
              <a:t>nhiên</a:t>
            </a:r>
            <a:r>
              <a:rPr lang="en-US" altLang="en-US" sz="3600" b="1"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3600" b="1" dirty="0">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8" name="Picture 6" descr="hinh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5008" y="1493949"/>
            <a:ext cx="10084158" cy="273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8"/>
          <p:cNvSpPr>
            <a:spLocks noChangeShapeType="1"/>
          </p:cNvSpPr>
          <p:nvPr/>
        </p:nvSpPr>
        <p:spPr bwMode="auto">
          <a:xfrm flipH="1">
            <a:off x="2906276" y="2004211"/>
            <a:ext cx="2362200" cy="9906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anose="020B0604020202020204" pitchFamily="34" charset="0"/>
            </a:endParaRPr>
          </a:p>
        </p:txBody>
      </p:sp>
      <p:sp>
        <p:nvSpPr>
          <p:cNvPr id="17" name="Line 9"/>
          <p:cNvSpPr>
            <a:spLocks noChangeShapeType="1"/>
          </p:cNvSpPr>
          <p:nvPr/>
        </p:nvSpPr>
        <p:spPr bwMode="auto">
          <a:xfrm>
            <a:off x="6130344" y="2181247"/>
            <a:ext cx="128787" cy="60059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anose="020B0604020202020204" pitchFamily="34" charset="0"/>
            </a:endParaRPr>
          </a:p>
        </p:txBody>
      </p:sp>
      <p:sp>
        <p:nvSpPr>
          <p:cNvPr id="18" name="Line 10"/>
          <p:cNvSpPr>
            <a:spLocks noChangeShapeType="1"/>
          </p:cNvSpPr>
          <p:nvPr/>
        </p:nvSpPr>
        <p:spPr bwMode="auto">
          <a:xfrm>
            <a:off x="6509464" y="1813711"/>
            <a:ext cx="3124200" cy="6858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anose="020B0604020202020204" pitchFamily="34" charset="0"/>
            </a:endParaRPr>
          </a:p>
        </p:txBody>
      </p:sp>
      <p:grpSp>
        <p:nvGrpSpPr>
          <p:cNvPr id="20" name="Group 24"/>
          <p:cNvGrpSpPr>
            <a:grpSpLocks/>
          </p:cNvGrpSpPr>
          <p:nvPr/>
        </p:nvGrpSpPr>
        <p:grpSpPr bwMode="auto">
          <a:xfrm>
            <a:off x="2312384" y="4419756"/>
            <a:ext cx="6750050" cy="304800"/>
            <a:chOff x="838200" y="4865687"/>
            <a:chExt cx="6750050" cy="457200"/>
          </a:xfrm>
        </p:grpSpPr>
        <p:sp>
          <p:nvSpPr>
            <p:cNvPr id="21" name="WordArt 3"/>
            <p:cNvSpPr>
              <a:spLocks noChangeArrowheads="1" noChangeShapeType="1" noTextEdit="1"/>
            </p:cNvSpPr>
            <p:nvPr/>
          </p:nvSpPr>
          <p:spPr bwMode="auto">
            <a:xfrm>
              <a:off x="838200" y="4865687"/>
              <a:ext cx="533400" cy="2905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rgbClr val="FF0000"/>
                  </a:solidFill>
                  <a:latin typeface="Times New Roman" panose="02020603050405020304" pitchFamily="18" charset="0"/>
                  <a:cs typeface="Times New Roman" panose="02020603050405020304" pitchFamily="18" charset="0"/>
                </a:rPr>
                <a:t>cỏ</a:t>
              </a:r>
            </a:p>
          </p:txBody>
        </p:sp>
        <p:sp>
          <p:nvSpPr>
            <p:cNvPr id="22" name="WordArt 4"/>
            <p:cNvSpPr>
              <a:spLocks noChangeArrowheads="1" noChangeShapeType="1" noTextEdit="1"/>
            </p:cNvSpPr>
            <p:nvPr/>
          </p:nvSpPr>
          <p:spPr bwMode="auto">
            <a:xfrm>
              <a:off x="3810000" y="4865687"/>
              <a:ext cx="533400" cy="3667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dirty="0" err="1">
                  <a:solidFill>
                    <a:srgbClr val="FF0000"/>
                  </a:solidFill>
                  <a:latin typeface="Times New Roman" panose="02020603050405020304" pitchFamily="18" charset="0"/>
                  <a:cs typeface="Times New Roman" panose="02020603050405020304" pitchFamily="18" charset="0"/>
                </a:rPr>
                <a:t>bò</a:t>
              </a:r>
              <a:endParaRPr lang="en-US" sz="2400" kern="10" dirty="0">
                <a:solidFill>
                  <a:srgbClr val="FF0000"/>
                </a:solidFill>
                <a:latin typeface="Times New Roman" panose="02020603050405020304" pitchFamily="18" charset="0"/>
                <a:cs typeface="Times New Roman" panose="02020603050405020304" pitchFamily="18" charset="0"/>
              </a:endParaRPr>
            </a:p>
          </p:txBody>
        </p:sp>
        <p:sp>
          <p:nvSpPr>
            <p:cNvPr id="23" name="WordArt 5"/>
            <p:cNvSpPr>
              <a:spLocks noChangeArrowheads="1" noChangeShapeType="1" noTextEdit="1"/>
            </p:cNvSpPr>
            <p:nvPr/>
          </p:nvSpPr>
          <p:spPr bwMode="auto">
            <a:xfrm>
              <a:off x="6477000" y="4865687"/>
              <a:ext cx="111125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2400" kern="10">
                  <a:solidFill>
                    <a:srgbClr val="FF0000"/>
                  </a:solidFill>
                  <a:latin typeface="Times New Roman" panose="02020603050405020304" pitchFamily="18" charset="0"/>
                  <a:cs typeface="Times New Roman" panose="02020603050405020304" pitchFamily="18" charset="0"/>
                </a:rPr>
                <a:t>người</a:t>
              </a:r>
              <a:endParaRPr lang="en-US" sz="2400" kern="10">
                <a:solidFill>
                  <a:srgbClr val="FF0000"/>
                </a:solidFill>
                <a:latin typeface="Times New Roman" panose="02020603050405020304" pitchFamily="18" charset="0"/>
                <a:cs typeface="Times New Roman" panose="02020603050405020304" pitchFamily="18" charset="0"/>
              </a:endParaRPr>
            </a:p>
          </p:txBody>
        </p:sp>
        <p:sp>
          <p:nvSpPr>
            <p:cNvPr id="24" name="Line 6"/>
            <p:cNvSpPr>
              <a:spLocks noChangeShapeType="1"/>
            </p:cNvSpPr>
            <p:nvPr/>
          </p:nvSpPr>
          <p:spPr bwMode="auto">
            <a:xfrm>
              <a:off x="1981200" y="5018087"/>
              <a:ext cx="685800" cy="0"/>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eaLnBrk="1" hangingPunct="1">
                <a:defRPr/>
              </a:pPr>
              <a:endParaRPr lang="vi-VN" sz="2400">
                <a:latin typeface="Times New Roman" pitchFamily="18" charset="0"/>
              </a:endParaRPr>
            </a:p>
          </p:txBody>
        </p:sp>
        <p:sp>
          <p:nvSpPr>
            <p:cNvPr id="25" name="Line 7"/>
            <p:cNvSpPr>
              <a:spLocks noChangeShapeType="1"/>
            </p:cNvSpPr>
            <p:nvPr/>
          </p:nvSpPr>
          <p:spPr bwMode="auto">
            <a:xfrm>
              <a:off x="5257800" y="5094287"/>
              <a:ext cx="762000" cy="0"/>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eaLnBrk="1" hangingPunct="1">
                <a:defRPr/>
              </a:pPr>
              <a:endParaRPr lang="vi-VN" sz="2400">
                <a:latin typeface="Times New Roman" pitchFamily="18" charset="0"/>
              </a:endParaRPr>
            </a:p>
          </p:txBody>
        </p:sp>
      </p:grpSp>
      <p:sp>
        <p:nvSpPr>
          <p:cNvPr id="26" name="AutoShape 13" descr="Blue tissue paper"/>
          <p:cNvSpPr>
            <a:spLocks noChangeArrowheads="1"/>
          </p:cNvSpPr>
          <p:nvPr/>
        </p:nvSpPr>
        <p:spPr bwMode="auto">
          <a:xfrm>
            <a:off x="257577" y="4923730"/>
            <a:ext cx="9376087" cy="1801187"/>
          </a:xfrm>
          <a:prstGeom prst="horizontalScroll">
            <a:avLst>
              <a:gd name="adj" fmla="val 12500"/>
            </a:avLst>
          </a:prstGeom>
          <a:blipFill dpi="0" rotWithShape="1">
            <a:blip r:embed="rId8"/>
            <a:srcRect/>
            <a:tile tx="0" ty="0" sx="100000" sy="100000" flip="none" algn="tl"/>
          </a:blipFill>
          <a:ln w="9525">
            <a:solidFill>
              <a:srgbClr val="9933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dirty="0" err="1">
                <a:solidFill>
                  <a:srgbClr val="0000FF"/>
                </a:solidFill>
                <a:latin typeface="Times New Roman" panose="02020603050405020304" pitchFamily="18" charset="0"/>
                <a:cs typeface="Times New Roman" panose="02020603050405020304" pitchFamily="18" charset="0"/>
              </a:rPr>
              <a:t>Mặt</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Trời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cung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cấp</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năng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lượng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cho</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thực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vật</a:t>
            </a:r>
            <a:r>
              <a:rPr lang="en-US" altLang="en-US" sz="3600" b="1" dirty="0">
                <a:solidFill>
                  <a:srgbClr val="0000FF"/>
                </a:solidFill>
                <a:latin typeface="Times New Roman" panose="02020603050405020304" pitchFamily="18" charset="0"/>
                <a:cs typeface="Times New Roman" panose="02020603050405020304" pitchFamily="18" charset="0"/>
              </a:rPr>
              <a:t>, </a:t>
            </a:r>
          </a:p>
          <a:p>
            <a:pPr>
              <a:spcBef>
                <a:spcPct val="0"/>
              </a:spcBef>
              <a:buFontTx/>
              <a:buNone/>
            </a:pPr>
            <a:r>
              <a:rPr lang="en-US" altLang="en-US" sz="3600" b="1" dirty="0" err="1">
                <a:solidFill>
                  <a:srgbClr val="0000FF"/>
                </a:solidFill>
                <a:latin typeface="Times New Roman" panose="02020603050405020304" pitchFamily="18" charset="0"/>
                <a:cs typeface="Times New Roman" panose="02020603050405020304" pitchFamily="18" charset="0"/>
              </a:rPr>
              <a:t>động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vật</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và</a:t>
            </a:r>
            <a:r>
              <a:rPr lang="en-US" altLang="en-US" sz="3600" b="1" dirty="0">
                <a:solidFill>
                  <a:srgbClr val="0000FF"/>
                </a:solidFill>
                <a:latin typeface="Times New Roman" panose="02020603050405020304" pitchFamily="18" charset="0"/>
                <a:cs typeface="Times New Roman" panose="02020603050405020304" pitchFamily="18" charset="0"/>
              </a:rPr>
              <a:t> con </a:t>
            </a:r>
            <a:r>
              <a:rPr lang="en-US" altLang="en-US" sz="3600" b="1" dirty="0" err="1">
                <a:solidFill>
                  <a:srgbClr val="0000FF"/>
                </a:solidFill>
                <a:latin typeface="Times New Roman" panose="02020603050405020304" pitchFamily="18" charset="0"/>
                <a:cs typeface="Times New Roman" panose="02020603050405020304" pitchFamily="18" charset="0"/>
              </a:rPr>
              <a:t>người</a:t>
            </a:r>
            <a:r>
              <a:rPr lang="en-US" altLang="en-US" sz="36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387390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75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2000"/>
                                        <p:tgtEl>
                                          <p:spTgt spid="13"/>
                                        </p:tgtEl>
                                      </p:cBhvr>
                                    </p:animEffect>
                                  </p:childTnLst>
                                </p:cTn>
                              </p:par>
                              <p:par>
                                <p:cTn id="13" presetID="2" presetClass="entr" presetSubtype="9" fill="hold" nodeType="withEffect">
                                  <p:stCondLst>
                                    <p:cond delay="7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1" presetClass="entr" presetSubtype="4"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4)">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plus(in)">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3" presetClass="entr" presetSubtype="16"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plus(i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3" presetClass="entr" presetSubtype="16"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plus(i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1" presetClass="entr" presetSubtype="0" fill="hold" grpId="0" nodeType="clickEffect">
                                  <p:stCondLst>
                                    <p:cond delay="0"/>
                                  </p:stCondLst>
                                  <p:iterate type="lt">
                                    <p:tmPct val="10000"/>
                                  </p:iterate>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26"/>
                                        </p:tgtEl>
                                        <p:attrNameLst>
                                          <p:attrName>ppt_y</p:attrName>
                                        </p:attrNameLst>
                                      </p:cBhvr>
                                      <p:tavLst>
                                        <p:tav tm="0">
                                          <p:val>
                                            <p:strVal val="#ppt_y"/>
                                          </p:val>
                                        </p:tav>
                                        <p:tav tm="100000">
                                          <p:val>
                                            <p:strVal val="#ppt_y"/>
                                          </p:val>
                                        </p:tav>
                                      </p:tavLst>
                                    </p:anim>
                                    <p:anim calcmode="lin" valueType="num">
                                      <p:cBhvr>
                                        <p:cTn id="55"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44" y="0"/>
            <a:ext cx="12192000" cy="6858000"/>
          </a:xfrm>
          <a:prstGeom prst="rect">
            <a:avLst/>
          </a:prstGeom>
        </p:spPr>
      </p:pic>
      <p:pic>
        <p:nvPicPr>
          <p:cNvPr id="5" name="4"/>
          <p:cNvPicPr>
            <a:picLocks noChangeAspect="1"/>
          </p:cNvPicPr>
          <p:nvPr/>
        </p:nvPicPr>
        <p:blipFill rotWithShape="1">
          <a:blip r:embed="rId5" cstate="print">
            <a:extLst>
              <a:ext uri="{28A0092B-C50C-407E-A947-70E740481C1C}">
                <a14:useLocalDpi xmlns:a14="http://schemas.microsoft.com/office/drawing/2010/main" val="0"/>
              </a:ext>
            </a:extLst>
          </a:blip>
          <a:srcRect l="34267" t="41719"/>
          <a:stretch/>
        </p:blipFill>
        <p:spPr>
          <a:xfrm>
            <a:off x="6864085" y="5306095"/>
            <a:ext cx="5245131" cy="1608799"/>
          </a:xfrm>
          <a:prstGeom prst="rect">
            <a:avLst/>
          </a:prstGeom>
        </p:spPr>
      </p:pic>
      <p:pic>
        <p:nvPicPr>
          <p:cNvPr id="6" name="5"/>
          <p:cNvPicPr>
            <a:picLocks noChangeAspect="1"/>
          </p:cNvPicPr>
          <p:nvPr/>
        </p:nvPicPr>
        <p:blipFill rotWithShape="1">
          <a:blip r:embed="rId6" cstate="print">
            <a:extLst>
              <a:ext uri="{28A0092B-C50C-407E-A947-70E740481C1C}">
                <a14:useLocalDpi xmlns:a14="http://schemas.microsoft.com/office/drawing/2010/main" val="0"/>
              </a:ext>
            </a:extLst>
          </a:blip>
          <a:srcRect r="80000" b="64444"/>
          <a:stretch/>
        </p:blipFill>
        <p:spPr>
          <a:xfrm>
            <a:off x="0" y="0"/>
            <a:ext cx="1506828" cy="1506828"/>
          </a:xfrm>
          <a:prstGeom prst="rect">
            <a:avLst/>
          </a:prstGeom>
        </p:spPr>
      </p:pic>
      <p:pic>
        <p:nvPicPr>
          <p:cNvPr id="13" name="12"/>
          <p:cNvPicPr>
            <a:picLocks noChangeAspect="1"/>
          </p:cNvPicPr>
          <p:nvPr/>
        </p:nvPicPr>
        <p:blipFill rotWithShape="1">
          <a:blip r:embed="rId7" cstate="print">
            <a:extLst>
              <a:ext uri="{28A0092B-C50C-407E-A947-70E740481C1C}">
                <a14:useLocalDpi xmlns:a14="http://schemas.microsoft.com/office/drawing/2010/main" val="0"/>
              </a:ext>
            </a:extLst>
          </a:blip>
          <a:srcRect l="67133" t="32474" r="14267" b="22252"/>
          <a:stretch/>
        </p:blipFill>
        <p:spPr>
          <a:xfrm>
            <a:off x="10948088" y="5617208"/>
            <a:ext cx="1312336" cy="1297686"/>
          </a:xfrm>
          <a:prstGeom prst="rect">
            <a:avLst/>
          </a:prstGeom>
        </p:spPr>
      </p:pic>
      <p:grpSp>
        <p:nvGrpSpPr>
          <p:cNvPr id="9" name="Group 16"/>
          <p:cNvGrpSpPr>
            <a:grpSpLocks/>
          </p:cNvGrpSpPr>
          <p:nvPr/>
        </p:nvGrpSpPr>
        <p:grpSpPr bwMode="auto">
          <a:xfrm>
            <a:off x="1004553" y="594561"/>
            <a:ext cx="9943536" cy="1350695"/>
            <a:chOff x="-98" y="1104"/>
            <a:chExt cx="5725" cy="624"/>
          </a:xfrm>
        </p:grpSpPr>
        <p:sp>
          <p:nvSpPr>
            <p:cNvPr id="10" name="Rectangle 5"/>
            <p:cNvSpPr>
              <a:spLocks noChangeArrowheads="1"/>
            </p:cNvSpPr>
            <p:nvPr/>
          </p:nvSpPr>
          <p:spPr bwMode="auto">
            <a:xfrm>
              <a:off x="443" y="1104"/>
              <a:ext cx="518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b="1" dirty="0" err="1">
                  <a:solidFill>
                    <a:srgbClr val="FF0000"/>
                  </a:solidFill>
                  <a:latin typeface="Times New Roman" panose="02020603050405020304" pitchFamily="18" charset="0"/>
                  <a:cs typeface="Times New Roman" panose="02020603050405020304" pitchFamily="18" charset="0"/>
                </a:rPr>
                <a:t>Mặt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Trời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cung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cấp</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năng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lượng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cho</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Trái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Đất</a:t>
              </a:r>
              <a:r>
                <a:rPr lang="en-US" altLang="en-US" b="1" dirty="0">
                  <a:solidFill>
                    <a:srgbClr val="FF0000"/>
                  </a:solidFill>
                  <a:latin typeface="Times New Roman" panose="02020603050405020304" pitchFamily="18" charset="0"/>
                  <a:cs typeface="Times New Roman" panose="02020603050405020304" pitchFamily="18" charset="0"/>
                </a:rPr>
                <a:t> ở </a:t>
              </a:r>
            </a:p>
            <a:p>
              <a:pPr eaLnBrk="0" fontAlgn="base" hangingPunct="0">
                <a:spcBef>
                  <a:spcPct val="0"/>
                </a:spcBef>
                <a:spcAft>
                  <a:spcPct val="0"/>
                </a:spcAft>
                <a:buFontTx/>
                <a:buNone/>
              </a:pPr>
              <a:r>
                <a:rPr lang="en-US" altLang="en-US" b="1" dirty="0" err="1">
                  <a:solidFill>
                    <a:srgbClr val="FF0000"/>
                  </a:solidFill>
                  <a:latin typeface="Times New Roman" panose="02020603050405020304" pitchFamily="18" charset="0"/>
                  <a:cs typeface="Times New Roman" panose="02020603050405020304" pitchFamily="18" charset="0"/>
                </a:rPr>
                <a:t>những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dạng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nào</a:t>
              </a:r>
              <a:r>
                <a:rPr lang="en-US" altLang="en-US" b="1" dirty="0">
                  <a:solidFill>
                    <a:srgbClr val="FF0000"/>
                  </a:solidFill>
                  <a:latin typeface="Times New Roman" panose="02020603050405020304" pitchFamily="18" charset="0"/>
                  <a:cs typeface="Times New Roman" panose="02020603050405020304" pitchFamily="18" charset="0"/>
                </a:rPr>
                <a:t>?</a:t>
              </a:r>
            </a:p>
          </p:txBody>
        </p:sp>
        <p:sp>
          <p:nvSpPr>
            <p:cNvPr id="11" name="AutoShape 7"/>
            <p:cNvSpPr>
              <a:spLocks noChangeArrowheads="1"/>
            </p:cNvSpPr>
            <p:nvPr/>
          </p:nvSpPr>
          <p:spPr bwMode="auto">
            <a:xfrm>
              <a:off x="-98" y="1104"/>
              <a:ext cx="577" cy="624"/>
            </a:xfrm>
            <a:prstGeom prst="star5">
              <a:avLst/>
            </a:prstGeom>
            <a:solidFill>
              <a:srgbClr val="CCFFCC"/>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CCFFCC"/>
              </a:extrusionClr>
              <a:contourClr>
                <a:srgbClr val="CCFFCC"/>
              </a:contourClr>
            </a:sp3d>
            <a:extLst/>
          </p:spPr>
          <p:txBody>
            <a:bodyPr wrap="none" anchor="ctr">
              <a:flatTx/>
            </a:bodyPr>
            <a:lstStyle/>
            <a:p>
              <a:pPr algn="ctr" eaLnBrk="0" fontAlgn="base" hangingPunct="0">
                <a:spcBef>
                  <a:spcPct val="0"/>
                </a:spcBef>
                <a:spcAft>
                  <a:spcPct val="0"/>
                </a:spcAft>
                <a:defRPr/>
              </a:pPr>
              <a:r>
                <a:rPr lang="en-US" sz="3200" dirty="0">
                  <a:solidFill>
                    <a:srgbClr val="FF0066"/>
                  </a:solidFill>
                  <a:latin typeface="Times New Roman" panose="02020603050405020304" pitchFamily="18" charset="0"/>
                  <a:cs typeface="Times New Roman" panose="02020603050405020304" pitchFamily="18" charset="0"/>
                </a:rPr>
                <a:t>1</a:t>
              </a:r>
            </a:p>
          </p:txBody>
        </p:sp>
      </p:grpSp>
      <p:grpSp>
        <p:nvGrpSpPr>
          <p:cNvPr id="12" name="Group 17"/>
          <p:cNvGrpSpPr>
            <a:grpSpLocks/>
          </p:cNvGrpSpPr>
          <p:nvPr/>
        </p:nvGrpSpPr>
        <p:grpSpPr bwMode="auto">
          <a:xfrm>
            <a:off x="1004553" y="2195847"/>
            <a:ext cx="9779358" cy="1654935"/>
            <a:chOff x="-95" y="1766"/>
            <a:chExt cx="5663" cy="634"/>
          </a:xfrm>
        </p:grpSpPr>
        <p:sp>
          <p:nvSpPr>
            <p:cNvPr id="14" name="Rectangle 8"/>
            <p:cNvSpPr>
              <a:spLocks noChangeArrowheads="1"/>
            </p:cNvSpPr>
            <p:nvPr/>
          </p:nvSpPr>
          <p:spPr bwMode="auto">
            <a:xfrm>
              <a:off x="432" y="1872"/>
              <a:ext cx="5136"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3600" b="1" dirty="0" err="1">
                  <a:solidFill>
                    <a:srgbClr val="FF0000"/>
                  </a:solidFill>
                  <a:latin typeface="Times New Roman" panose="02020603050405020304" pitchFamily="18" charset="0"/>
                  <a:cs typeface="Times New Roman" panose="02020603050405020304" pitchFamily="18" charset="0"/>
                </a:rPr>
                <a:t>Năng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lượng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Mặt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Trời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có</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vai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trò</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gì</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đối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với</a:t>
              </a:r>
              <a:r>
                <a:rPr lang="en-US" altLang="en-US" sz="3600" b="1" dirty="0">
                  <a:solidFill>
                    <a:srgbClr val="FF0000"/>
                  </a:solidFill>
                  <a:latin typeface="Times New Roman" panose="02020603050405020304" pitchFamily="18" charset="0"/>
                  <a:cs typeface="Times New Roman" panose="02020603050405020304" pitchFamily="18" charset="0"/>
                </a:rPr>
                <a:t> </a:t>
              </a:r>
            </a:p>
            <a:p>
              <a:pPr eaLnBrk="0" fontAlgn="base" hangingPunct="0">
                <a:spcBef>
                  <a:spcPct val="0"/>
                </a:spcBef>
                <a:spcAft>
                  <a:spcPct val="0"/>
                </a:spcAft>
                <a:buFontTx/>
                <a:buNone/>
              </a:pPr>
              <a:r>
                <a:rPr lang="en-US" altLang="en-US" sz="3600" b="1" dirty="0">
                  <a:solidFill>
                    <a:srgbClr val="FF0000"/>
                  </a:solidFill>
                  <a:latin typeface="Times New Roman" panose="02020603050405020304" pitchFamily="18" charset="0"/>
                  <a:cs typeface="Times New Roman" panose="02020603050405020304" pitchFamily="18" charset="0"/>
                </a:rPr>
                <a:t>con </a:t>
              </a:r>
              <a:r>
                <a:rPr lang="en-US" altLang="en-US" sz="3600" b="1" dirty="0" err="1">
                  <a:solidFill>
                    <a:srgbClr val="FF0000"/>
                  </a:solidFill>
                  <a:latin typeface="Times New Roman" panose="02020603050405020304" pitchFamily="18" charset="0"/>
                  <a:cs typeface="Times New Roman" panose="02020603050405020304" pitchFamily="18" charset="0"/>
                </a:rPr>
                <a:t>người</a:t>
              </a:r>
              <a:r>
                <a:rPr lang="en-US" altLang="en-US" sz="3600" b="1" dirty="0">
                  <a:solidFill>
                    <a:srgbClr val="FF0000"/>
                  </a:solidFill>
                  <a:latin typeface="Times New Roman" panose="02020603050405020304" pitchFamily="18" charset="0"/>
                  <a:cs typeface="Times New Roman" panose="02020603050405020304" pitchFamily="18" charset="0"/>
                </a:rPr>
                <a:t>? </a:t>
              </a:r>
            </a:p>
          </p:txBody>
        </p:sp>
        <p:sp>
          <p:nvSpPr>
            <p:cNvPr id="15" name="AutoShape 9"/>
            <p:cNvSpPr>
              <a:spLocks noChangeArrowheads="1"/>
            </p:cNvSpPr>
            <p:nvPr/>
          </p:nvSpPr>
          <p:spPr bwMode="auto">
            <a:xfrm>
              <a:off x="-95" y="1766"/>
              <a:ext cx="671" cy="538"/>
            </a:xfrm>
            <a:prstGeom prst="star5">
              <a:avLst/>
            </a:prstGeom>
            <a:solidFill>
              <a:srgbClr val="CCFFCC"/>
            </a:solidFill>
            <a:ln>
              <a:noFill/>
            </a:ln>
            <a:effectLst/>
            <a:scene3d>
              <a:camera prst="legacyObliqueBottomLeft"/>
              <a:lightRig rig="legacyFlat3" dir="t"/>
            </a:scene3d>
            <a:sp3d extrusionH="430200" prstMaterial="legacyMatte">
              <a:bevelT w="13500" h="13500" prst="angle"/>
              <a:bevelB w="13500" h="13500" prst="angle"/>
              <a:extrusionClr>
                <a:srgbClr val="CCFFCC"/>
              </a:extrusionClr>
              <a:contourClr>
                <a:srgbClr val="CCFFCC"/>
              </a:contourClr>
            </a:sp3d>
            <a:extLst/>
          </p:spPr>
          <p:txBody>
            <a:bodyPr wrap="none" anchor="ctr">
              <a:flatTx/>
            </a:bodyPr>
            <a:lstStyle/>
            <a:p>
              <a:pPr algn="ctr" eaLnBrk="0" fontAlgn="base" hangingPunct="0">
                <a:spcBef>
                  <a:spcPct val="0"/>
                </a:spcBef>
                <a:spcAft>
                  <a:spcPct val="0"/>
                </a:spcAft>
                <a:defRPr/>
              </a:pPr>
              <a:r>
                <a:rPr lang="en-US" sz="3200">
                  <a:solidFill>
                    <a:srgbClr val="FF0066"/>
                  </a:solidFill>
                  <a:latin typeface="Times New Roman" panose="02020603050405020304" pitchFamily="18" charset="0"/>
                  <a:cs typeface="Times New Roman" panose="02020603050405020304" pitchFamily="18" charset="0"/>
                </a:rPr>
                <a:t>2</a:t>
              </a:r>
            </a:p>
          </p:txBody>
        </p:sp>
      </p:grpSp>
      <p:grpSp>
        <p:nvGrpSpPr>
          <p:cNvPr id="16" name="Group 18"/>
          <p:cNvGrpSpPr>
            <a:grpSpLocks/>
          </p:cNvGrpSpPr>
          <p:nvPr/>
        </p:nvGrpSpPr>
        <p:grpSpPr bwMode="auto">
          <a:xfrm>
            <a:off x="901521" y="3992451"/>
            <a:ext cx="9689485" cy="1389844"/>
            <a:chOff x="-47" y="2400"/>
            <a:chExt cx="5663" cy="624"/>
          </a:xfrm>
        </p:grpSpPr>
        <p:sp>
          <p:nvSpPr>
            <p:cNvPr id="17" name="AutoShape 10"/>
            <p:cNvSpPr>
              <a:spLocks noChangeArrowheads="1"/>
            </p:cNvSpPr>
            <p:nvPr/>
          </p:nvSpPr>
          <p:spPr bwMode="auto">
            <a:xfrm>
              <a:off x="-47" y="2400"/>
              <a:ext cx="623" cy="576"/>
            </a:xfrm>
            <a:prstGeom prst="star5">
              <a:avLst/>
            </a:prstGeom>
            <a:solidFill>
              <a:srgbClr val="CCFFCC"/>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CCFFCC"/>
              </a:extrusionClr>
              <a:contourClr>
                <a:srgbClr val="CCFFCC"/>
              </a:contourClr>
            </a:sp3d>
            <a:extLst/>
          </p:spPr>
          <p:txBody>
            <a:bodyPr wrap="none" anchor="ctr">
              <a:flatTx/>
            </a:bodyPr>
            <a:lstStyle/>
            <a:p>
              <a:pPr algn="ctr" eaLnBrk="0" fontAlgn="base" hangingPunct="0">
                <a:spcBef>
                  <a:spcPct val="0"/>
                </a:spcBef>
                <a:spcAft>
                  <a:spcPct val="0"/>
                </a:spcAft>
                <a:defRPr/>
              </a:pPr>
              <a:r>
                <a:rPr lang="en-US" sz="3200">
                  <a:solidFill>
                    <a:srgbClr val="FF0066"/>
                  </a:solidFill>
                  <a:latin typeface="Times New Roman" panose="02020603050405020304" pitchFamily="18" charset="0"/>
                  <a:cs typeface="Times New Roman" panose="02020603050405020304" pitchFamily="18" charset="0"/>
                </a:rPr>
                <a:t>3</a:t>
              </a:r>
            </a:p>
          </p:txBody>
        </p:sp>
        <p:sp>
          <p:nvSpPr>
            <p:cNvPr id="18" name="Rectangle 13"/>
            <p:cNvSpPr>
              <a:spLocks noChangeArrowheads="1"/>
            </p:cNvSpPr>
            <p:nvPr/>
          </p:nvSpPr>
          <p:spPr bwMode="auto">
            <a:xfrm>
              <a:off x="480" y="2496"/>
              <a:ext cx="5136"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b="1" dirty="0" err="1">
                  <a:solidFill>
                    <a:srgbClr val="FF0000"/>
                  </a:solidFill>
                  <a:latin typeface="Times New Roman" panose="02020603050405020304" pitchFamily="18" charset="0"/>
                  <a:cs typeface="Times New Roman" panose="02020603050405020304" pitchFamily="18" charset="0"/>
                </a:rPr>
                <a:t>Năng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lượng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Mặt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Trời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có</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vai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trò</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gì</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đối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với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thời</a:t>
              </a:r>
              <a:r>
                <a:rPr lang="en-US" altLang="en-US" b="1" dirty="0">
                  <a:solidFill>
                    <a:srgbClr val="FF0000"/>
                  </a:solidFill>
                  <a:latin typeface="Times New Roman" panose="02020603050405020304" pitchFamily="18" charset="0"/>
                  <a:cs typeface="Times New Roman" panose="02020603050405020304" pitchFamily="18" charset="0"/>
                </a:rPr>
                <a:t> </a:t>
              </a:r>
            </a:p>
            <a:p>
              <a:pPr eaLnBrk="0" fontAlgn="base" hangingPunct="0">
                <a:spcBef>
                  <a:spcPct val="0"/>
                </a:spcBef>
                <a:spcAft>
                  <a:spcPct val="0"/>
                </a:spcAft>
                <a:buFontTx/>
                <a:buNone/>
              </a:pPr>
              <a:r>
                <a:rPr lang="en-US" altLang="en-US" b="1" dirty="0" err="1">
                  <a:solidFill>
                    <a:srgbClr val="FF0000"/>
                  </a:solidFill>
                  <a:latin typeface="Times New Roman" panose="02020603050405020304" pitchFamily="18" charset="0"/>
                  <a:cs typeface="Times New Roman" panose="02020603050405020304" pitchFamily="18" charset="0"/>
                </a:rPr>
                <a:t>tiết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và</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khí</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hậu</a:t>
              </a:r>
              <a:r>
                <a:rPr lang="en-US" altLang="en-US" b="1" dirty="0">
                  <a:solidFill>
                    <a:srgbClr val="FF0000"/>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30003016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75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2000"/>
                                        <p:tgtEl>
                                          <p:spTgt spid="13"/>
                                        </p:tgtEl>
                                      </p:cBhvr>
                                    </p:animEffect>
                                  </p:childTnLst>
                                </p:cTn>
                              </p:par>
                              <p:par>
                                <p:cTn id="13" presetID="2" presetClass="entr" presetSubtype="9" fill="hold" nodeType="withEffect">
                                  <p:stCondLst>
                                    <p:cond delay="7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2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lide(fromBottom)">
                                      <p:cBhvr>
                                        <p:cTn id="20" dur="500"/>
                                        <p:tgtEl>
                                          <p:spTgt spid="9"/>
                                        </p:tgtEl>
                                      </p:cBhvr>
                                    </p:animEffect>
                                  </p:childTnLst>
                                  <p:subTnLst>
                                    <p:audio>
                                      <p:cMediaNode>
                                        <p:cTn display="0" masterRel="sameClick">
                                          <p:stCondLst>
                                            <p:cond evt="begin" delay="0">
                                              <p:tn val="18"/>
                                            </p:cond>
                                          </p:stCondLst>
                                          <p:endCondLst>
                                            <p:cond evt="onStopAudio" delay="0">
                                              <p:tgtEl>
                                                <p:sldTgt/>
                                              </p:tgtEl>
                                            </p:cond>
                                          </p:endCondLst>
                                        </p:cTn>
                                        <p:tgtEl>
                                          <p:sndTgt r:embed="rId3" name="click.wav"/>
                                        </p:tgtEl>
                                      </p:cMediaNode>
                                    </p:audio>
                                  </p:subTnLst>
                                </p:cTn>
                              </p:par>
                            </p:childTnLst>
                          </p:cTn>
                        </p:par>
                        <p:par>
                          <p:cTn id="21" fill="hold">
                            <p:stCondLst>
                              <p:cond delay="3250"/>
                            </p:stCondLst>
                            <p:childTnLst>
                              <p:par>
                                <p:cTn id="22" presetID="12" presetClass="entr" presetSubtype="4"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lide(fromBottom)">
                                      <p:cBhvr>
                                        <p:cTn id="24" dur="500"/>
                                        <p:tgtEl>
                                          <p:spTgt spid="12"/>
                                        </p:tgtEl>
                                      </p:cBhvr>
                                    </p:animEffect>
                                  </p:childTnLst>
                                  <p:subTnLst>
                                    <p:audio>
                                      <p:cMediaNode>
                                        <p:cTn display="0" masterRel="sameClick">
                                          <p:stCondLst>
                                            <p:cond evt="begin" delay="0">
                                              <p:tn val="22"/>
                                            </p:cond>
                                          </p:stCondLst>
                                          <p:endCondLst>
                                            <p:cond evt="onStopAudio" delay="0">
                                              <p:tgtEl>
                                                <p:sldTgt/>
                                              </p:tgtEl>
                                            </p:cond>
                                          </p:endCondLst>
                                        </p:cTn>
                                        <p:tgtEl>
                                          <p:sndTgt r:embed="rId3" name="click.wav"/>
                                        </p:tgtEl>
                                      </p:cMediaNode>
                                    </p:audio>
                                  </p:subTnLst>
                                </p:cTn>
                              </p:par>
                            </p:childTnLst>
                          </p:cTn>
                        </p:par>
                        <p:par>
                          <p:cTn id="25" fill="hold">
                            <p:stCondLst>
                              <p:cond delay="3750"/>
                            </p:stCondLst>
                            <p:childTnLst>
                              <p:par>
                                <p:cTn id="26" presetID="12" presetClass="entr" presetSubtype="4"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slide(fromBottom)">
                                      <p:cBhvr>
                                        <p:cTn id="28" dur="500"/>
                                        <p:tgtEl>
                                          <p:spTgt spid="16"/>
                                        </p:tgtEl>
                                      </p:cBhvr>
                                    </p:animEffec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4"/>
          <p:cNvPicPr>
            <a:picLocks noChangeAspect="1"/>
          </p:cNvPicPr>
          <p:nvPr/>
        </p:nvPicPr>
        <p:blipFill rotWithShape="1">
          <a:blip r:embed="rId4" cstate="print">
            <a:extLst>
              <a:ext uri="{28A0092B-C50C-407E-A947-70E740481C1C}">
                <a14:useLocalDpi xmlns:a14="http://schemas.microsoft.com/office/drawing/2010/main" val="0"/>
              </a:ext>
            </a:extLst>
          </a:blip>
          <a:srcRect l="34267" t="41719"/>
          <a:stretch/>
        </p:blipFill>
        <p:spPr>
          <a:xfrm>
            <a:off x="6864085" y="5306095"/>
            <a:ext cx="5245131" cy="1608799"/>
          </a:xfrm>
          <a:prstGeom prst="rect">
            <a:avLst/>
          </a:prstGeom>
        </p:spPr>
      </p:pic>
      <p:pic>
        <p:nvPicPr>
          <p:cNvPr id="6" name="5"/>
          <p:cNvPicPr>
            <a:picLocks noChangeAspect="1"/>
          </p:cNvPicPr>
          <p:nvPr/>
        </p:nvPicPr>
        <p:blipFill rotWithShape="1">
          <a:blip r:embed="rId5" cstate="print">
            <a:extLst>
              <a:ext uri="{28A0092B-C50C-407E-A947-70E740481C1C}">
                <a14:useLocalDpi xmlns:a14="http://schemas.microsoft.com/office/drawing/2010/main" val="0"/>
              </a:ext>
            </a:extLst>
          </a:blip>
          <a:srcRect r="80000" b="64444"/>
          <a:stretch/>
        </p:blipFill>
        <p:spPr>
          <a:xfrm>
            <a:off x="0" y="0"/>
            <a:ext cx="1506828" cy="1506828"/>
          </a:xfrm>
          <a:prstGeom prst="rect">
            <a:avLst/>
          </a:prstGeom>
        </p:spPr>
      </p:pic>
      <p:pic>
        <p:nvPicPr>
          <p:cNvPr id="13" name="12"/>
          <p:cNvPicPr>
            <a:picLocks noChangeAspect="1"/>
          </p:cNvPicPr>
          <p:nvPr/>
        </p:nvPicPr>
        <p:blipFill rotWithShape="1">
          <a:blip r:embed="rId6" cstate="print">
            <a:extLst>
              <a:ext uri="{28A0092B-C50C-407E-A947-70E740481C1C}">
                <a14:useLocalDpi xmlns:a14="http://schemas.microsoft.com/office/drawing/2010/main" val="0"/>
              </a:ext>
            </a:extLst>
          </a:blip>
          <a:srcRect l="67133" t="32474" r="14267" b="22252"/>
          <a:stretch/>
        </p:blipFill>
        <p:spPr>
          <a:xfrm>
            <a:off x="10948088" y="5617208"/>
            <a:ext cx="1312336" cy="1297686"/>
          </a:xfrm>
          <a:prstGeom prst="rect">
            <a:avLst/>
          </a:prstGeom>
        </p:spPr>
      </p:pic>
      <p:pic>
        <p:nvPicPr>
          <p:cNvPr id="7" name="Picture 23" descr="sun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198168" y="147393"/>
            <a:ext cx="1795664" cy="85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Hình Chữ nhật 8"/>
          <p:cNvSpPr>
            <a:spLocks noChangeArrowheads="1"/>
          </p:cNvSpPr>
          <p:nvPr/>
        </p:nvSpPr>
        <p:spPr bwMode="auto">
          <a:xfrm>
            <a:off x="1313645" y="883240"/>
            <a:ext cx="8991600" cy="1049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8" tIns="32004" rIns="64008" bIns="32004">
            <a:spAutoFit/>
          </a:bodyPr>
          <a:lstStyle>
            <a:lvl1pPr defTabSz="1306513">
              <a:spcBef>
                <a:spcPct val="20000"/>
              </a:spcBef>
              <a:buChar char="•"/>
              <a:defRPr sz="3200">
                <a:solidFill>
                  <a:schemeClr val="tx1"/>
                </a:solidFill>
                <a:latin typeface="Arial" panose="020B0604020202020204" pitchFamily="34" charset="0"/>
              </a:defRPr>
            </a:lvl1pPr>
            <a:lvl2pPr marL="742950" indent="-285750" defTabSz="1306513">
              <a:spcBef>
                <a:spcPct val="20000"/>
              </a:spcBef>
              <a:buChar char="–"/>
              <a:defRPr sz="2800">
                <a:solidFill>
                  <a:schemeClr val="tx1"/>
                </a:solidFill>
                <a:latin typeface="Arial" panose="020B0604020202020204" pitchFamily="34" charset="0"/>
              </a:defRPr>
            </a:lvl2pPr>
            <a:lvl3pPr marL="1143000" indent="-228600" defTabSz="1306513">
              <a:spcBef>
                <a:spcPct val="20000"/>
              </a:spcBef>
              <a:buChar char="•"/>
              <a:defRPr sz="2400">
                <a:solidFill>
                  <a:schemeClr val="tx1"/>
                </a:solidFill>
                <a:latin typeface="Arial" panose="020B0604020202020204" pitchFamily="34" charset="0"/>
              </a:defRPr>
            </a:lvl3pPr>
            <a:lvl4pPr marL="1600200" indent="-228600" defTabSz="1306513">
              <a:spcBef>
                <a:spcPct val="20000"/>
              </a:spcBef>
              <a:buChar char="–"/>
              <a:defRPr sz="2000">
                <a:solidFill>
                  <a:schemeClr val="tx1"/>
                </a:solidFill>
                <a:latin typeface="Arial" panose="020B0604020202020204" pitchFamily="34" charset="0"/>
              </a:defRPr>
            </a:lvl4pPr>
            <a:lvl5pPr marL="2057400" indent="-228600" defTabSz="1306513">
              <a:spcBef>
                <a:spcPct val="20000"/>
              </a:spcBef>
              <a:buChar char="»"/>
              <a:defRPr sz="2000">
                <a:solidFill>
                  <a:schemeClr val="tx1"/>
                </a:solidFill>
                <a:latin typeface="Arial" panose="020B0604020202020204" pitchFamily="34" charset="0"/>
              </a:defRPr>
            </a:lvl5pPr>
            <a:lvl6pPr marL="25146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FontTx/>
              <a:buNone/>
            </a:pPr>
            <a:r>
              <a:rPr lang="en-US" altLang="en-US" b="1" dirty="0" smtClean="0">
                <a:solidFill>
                  <a:srgbClr val="FF0000"/>
                </a:solidFill>
                <a:latin typeface="Times New Roman" panose="02020603050405020304" pitchFamily="18" charset="0"/>
                <a:cs typeface="Times New Roman" panose="02020603050405020304" pitchFamily="18" charset="0"/>
              </a:rPr>
              <a:t>1.Mặt </a:t>
            </a:r>
            <a:r>
              <a:rPr lang="en-US" altLang="en-US" b="1" dirty="0" err="1" smtClean="0">
                <a:solidFill>
                  <a:srgbClr val="FF0000"/>
                </a:solidFill>
                <a:latin typeface="Times New Roman" panose="02020603050405020304" pitchFamily="18" charset="0"/>
                <a:cs typeface="Times New Roman" panose="02020603050405020304" pitchFamily="18" charset="0"/>
              </a:rPr>
              <a:t>trời</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cung</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cấp</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năng</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lượng</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cho</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trái</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đất</a:t>
            </a:r>
            <a:r>
              <a:rPr lang="en-US" altLang="en-US" b="1" dirty="0" smtClean="0">
                <a:solidFill>
                  <a:srgbClr val="FF0000"/>
                </a:solidFill>
                <a:latin typeface="Times New Roman" panose="02020603050405020304" pitchFamily="18" charset="0"/>
                <a:cs typeface="Times New Roman" panose="02020603050405020304" pitchFamily="18" charset="0"/>
              </a:rPr>
              <a:t> ở </a:t>
            </a:r>
            <a:r>
              <a:rPr lang="en-US" altLang="en-US" b="1" dirty="0" err="1" smtClean="0">
                <a:solidFill>
                  <a:srgbClr val="FF0000"/>
                </a:solidFill>
                <a:latin typeface="Times New Roman" panose="02020603050405020304" pitchFamily="18" charset="0"/>
                <a:cs typeface="Times New Roman" panose="02020603050405020304" pitchFamily="18" charset="0"/>
              </a:rPr>
              <a:t>những</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dạng</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nào</a:t>
            </a:r>
            <a:r>
              <a:rPr lang="en-US" altLang="en-US" b="1" dirty="0" smtClean="0">
                <a:solidFill>
                  <a:srgbClr val="FF0000"/>
                </a:solidFill>
                <a:latin typeface="Times New Roman" panose="02020603050405020304" pitchFamily="18" charset="0"/>
                <a:cs typeface="Times New Roman" panose="02020603050405020304" pitchFamily="18" charset="0"/>
              </a:rPr>
              <a:t>?</a:t>
            </a:r>
          </a:p>
        </p:txBody>
      </p:sp>
      <p:pic>
        <p:nvPicPr>
          <p:cNvPr id="9" name="Picture 8" descr="https://encrypted-tbn1.gstatic.com/images?q=tbn:ANd9GcTj9S30btSpTe_pMthqn4xDaaL9VT2_HUQpmVr1epMuWlpcobdMp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3414" y="2123003"/>
            <a:ext cx="4874654" cy="2886879"/>
          </a:xfrm>
          <a:prstGeom prst="rect">
            <a:avLst/>
          </a:prstGeom>
          <a:noFill/>
          <a:ln w="76200">
            <a:solidFill>
              <a:srgbClr val="3333FF"/>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4" descr="IMG_565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6253" y="2123003"/>
            <a:ext cx="5327561" cy="2796727"/>
          </a:xfrm>
          <a:prstGeom prst="rect">
            <a:avLst/>
          </a:prstGeom>
          <a:noFill/>
          <a:ln w="762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11" name="Text Box 5"/>
          <p:cNvSpPr txBox="1">
            <a:spLocks noChangeArrowheads="1"/>
          </p:cNvSpPr>
          <p:nvPr/>
        </p:nvSpPr>
        <p:spPr bwMode="auto">
          <a:xfrm>
            <a:off x="986307" y="5464382"/>
            <a:ext cx="4038600" cy="646112"/>
          </a:xfrm>
          <a:prstGeom prst="rect">
            <a:avLst/>
          </a:prstGeom>
          <a:solidFill>
            <a:srgbClr val="808080"/>
          </a:solidFill>
          <a:ln w="76200">
            <a:solidFill>
              <a:srgbClr val="00CC00"/>
            </a:solidFill>
            <a:miter lim="800000"/>
            <a:headEnd/>
            <a:tailEnd/>
          </a:ln>
        </p:spPr>
        <p:txBody>
          <a:bodyPr lIns="91435" tIns="45718" rIns="91435" bIns="45718">
            <a:spAutoFit/>
          </a:bodyPr>
          <a:lstStyle>
            <a:lvl1pPr defTabSz="1306513">
              <a:spcBef>
                <a:spcPct val="20000"/>
              </a:spcBef>
              <a:buChar char="•"/>
              <a:defRPr sz="3200">
                <a:solidFill>
                  <a:schemeClr val="tx1"/>
                </a:solidFill>
                <a:latin typeface="Arial" panose="020B0604020202020204" pitchFamily="34" charset="0"/>
              </a:defRPr>
            </a:lvl1pPr>
            <a:lvl2pPr marL="742950" indent="-285750" defTabSz="1306513">
              <a:spcBef>
                <a:spcPct val="20000"/>
              </a:spcBef>
              <a:buChar char="–"/>
              <a:defRPr sz="2800">
                <a:solidFill>
                  <a:schemeClr val="tx1"/>
                </a:solidFill>
                <a:latin typeface="Arial" panose="020B0604020202020204" pitchFamily="34" charset="0"/>
              </a:defRPr>
            </a:lvl2pPr>
            <a:lvl3pPr marL="1143000" indent="-228600" defTabSz="1306513">
              <a:spcBef>
                <a:spcPct val="20000"/>
              </a:spcBef>
              <a:buChar char="•"/>
              <a:defRPr sz="2400">
                <a:solidFill>
                  <a:schemeClr val="tx1"/>
                </a:solidFill>
                <a:latin typeface="Arial" panose="020B0604020202020204" pitchFamily="34" charset="0"/>
              </a:defRPr>
            </a:lvl3pPr>
            <a:lvl4pPr marL="1600200" indent="-228600" defTabSz="1306513">
              <a:spcBef>
                <a:spcPct val="20000"/>
              </a:spcBef>
              <a:buChar char="–"/>
              <a:defRPr sz="2000">
                <a:solidFill>
                  <a:schemeClr val="tx1"/>
                </a:solidFill>
                <a:latin typeface="Arial" panose="020B0604020202020204" pitchFamily="34" charset="0"/>
              </a:defRPr>
            </a:lvl4pPr>
            <a:lvl5pPr marL="2057400" indent="-228600" defTabSz="1306513">
              <a:spcBef>
                <a:spcPct val="20000"/>
              </a:spcBef>
              <a:buChar char="»"/>
              <a:defRPr sz="2000">
                <a:solidFill>
                  <a:schemeClr val="tx1"/>
                </a:solidFill>
                <a:latin typeface="Arial" panose="020B0604020202020204" pitchFamily="34" charset="0"/>
              </a:defRPr>
            </a:lvl5pPr>
            <a:lvl6pPr marL="25146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1306513" eaLnBrk="1" fontAlgn="base" latinLnBrk="0" hangingPunct="1">
              <a:lnSpc>
                <a:spcPct val="100000"/>
              </a:lnSpc>
              <a:spcBef>
                <a:spcPct val="50000"/>
              </a:spcBef>
              <a:spcAft>
                <a:spcPct val="0"/>
              </a:spcAft>
              <a:buClrTx/>
              <a:buSzTx/>
              <a:buFontTx/>
              <a:buNone/>
              <a:tabLst/>
              <a:defRPr/>
            </a:pPr>
            <a:r>
              <a:rPr kumimoji="0" lang="en-US" altLang="en-US" sz="3600" b="1" i="0" u="none" strike="noStrike" kern="0" cap="none" spc="0" normalizeH="0" baseline="0" noProof="0" dirty="0" smtClean="0">
                <a:ln>
                  <a:noFill/>
                </a:ln>
                <a:solidFill>
                  <a:srgbClr val="FFFF00"/>
                </a:solidFill>
                <a:effectLst/>
                <a:uLnTx/>
                <a:uFillTx/>
                <a:latin typeface="Times New Roman" panose="02020603050405020304" pitchFamily="18" charset="0"/>
              </a:rPr>
              <a:t>  NGUỒN NHIỆT</a:t>
            </a:r>
          </a:p>
        </p:txBody>
      </p:sp>
      <p:sp>
        <p:nvSpPr>
          <p:cNvPr id="12" name="Text Box 10"/>
          <p:cNvSpPr txBox="1">
            <a:spLocks noChangeArrowheads="1"/>
          </p:cNvSpPr>
          <p:nvPr/>
        </p:nvSpPr>
        <p:spPr bwMode="auto">
          <a:xfrm>
            <a:off x="6575105" y="5464382"/>
            <a:ext cx="3724275" cy="619125"/>
          </a:xfrm>
          <a:prstGeom prst="rect">
            <a:avLst/>
          </a:prstGeom>
          <a:noFill/>
          <a:ln w="76200">
            <a:solidFill>
              <a:srgbClr val="00CC00"/>
            </a:solidFill>
            <a:miter lim="800000"/>
            <a:headEnd/>
            <a:tailEnd/>
          </a:ln>
          <a:effectLst>
            <a:prstShdw prst="shdw13" dist="53882" dir="13500000">
              <a:srgbClr val="808080">
                <a:alpha val="50000"/>
              </a:srgbClr>
            </a:prstShdw>
          </a:effectLst>
          <a:extLst>
            <a:ext uri="{909E8E84-426E-40DD-AFC4-6F175D3DCCD1}">
              <a14:hiddenFill xmlns:a14="http://schemas.microsoft.com/office/drawing/2010/main">
                <a:solidFill>
                  <a:srgbClr val="FFFFFF"/>
                </a:solidFill>
              </a14:hiddenFill>
            </a:ext>
          </a:extLst>
        </p:spPr>
        <p:txBody>
          <a:bodyPr lIns="64008" tIns="32004" rIns="64008" bIns="32004">
            <a:spAutoFit/>
          </a:bodyPr>
          <a:lstStyle>
            <a:lvl1pPr defTabSz="1306513">
              <a:spcBef>
                <a:spcPct val="20000"/>
              </a:spcBef>
              <a:buChar char="•"/>
              <a:defRPr sz="3200">
                <a:solidFill>
                  <a:schemeClr val="tx1"/>
                </a:solidFill>
                <a:latin typeface="Arial" panose="020B0604020202020204" pitchFamily="34" charset="0"/>
              </a:defRPr>
            </a:lvl1pPr>
            <a:lvl2pPr marL="742950" indent="-285750" defTabSz="1306513">
              <a:spcBef>
                <a:spcPct val="20000"/>
              </a:spcBef>
              <a:buChar char="–"/>
              <a:defRPr sz="2800">
                <a:solidFill>
                  <a:schemeClr val="tx1"/>
                </a:solidFill>
                <a:latin typeface="Arial" panose="020B0604020202020204" pitchFamily="34" charset="0"/>
              </a:defRPr>
            </a:lvl2pPr>
            <a:lvl3pPr marL="1143000" indent="-228600" defTabSz="1306513">
              <a:spcBef>
                <a:spcPct val="20000"/>
              </a:spcBef>
              <a:buChar char="•"/>
              <a:defRPr sz="2400">
                <a:solidFill>
                  <a:schemeClr val="tx1"/>
                </a:solidFill>
                <a:latin typeface="Arial" panose="020B0604020202020204" pitchFamily="34" charset="0"/>
              </a:defRPr>
            </a:lvl3pPr>
            <a:lvl4pPr marL="1600200" indent="-228600" defTabSz="1306513">
              <a:spcBef>
                <a:spcPct val="20000"/>
              </a:spcBef>
              <a:buChar char="–"/>
              <a:defRPr sz="2000">
                <a:solidFill>
                  <a:schemeClr val="tx1"/>
                </a:solidFill>
                <a:latin typeface="Arial" panose="020B0604020202020204" pitchFamily="34" charset="0"/>
              </a:defRPr>
            </a:lvl4pPr>
            <a:lvl5pPr marL="2057400" indent="-228600" defTabSz="1306513">
              <a:spcBef>
                <a:spcPct val="20000"/>
              </a:spcBef>
              <a:buChar char="»"/>
              <a:defRPr sz="2000">
                <a:solidFill>
                  <a:schemeClr val="tx1"/>
                </a:solidFill>
                <a:latin typeface="Arial" panose="020B0604020202020204" pitchFamily="34" charset="0"/>
              </a:defRPr>
            </a:lvl5pPr>
            <a:lvl6pPr marL="25146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1306513" eaLnBrk="1" fontAlgn="base" latinLnBrk="0" hangingPunct="1">
              <a:lnSpc>
                <a:spcPct val="100000"/>
              </a:lnSpc>
              <a:spcBef>
                <a:spcPct val="50000"/>
              </a:spcBef>
              <a:spcAft>
                <a:spcPct val="0"/>
              </a:spcAft>
              <a:buClrTx/>
              <a:buSzTx/>
              <a:buFontTx/>
              <a:buNone/>
              <a:tabLst/>
              <a:defRPr/>
            </a:pPr>
            <a:r>
              <a:rPr kumimoji="0" lang="en-US" altLang="en-US" sz="3600" b="1" i="0" u="none" strike="noStrike" kern="0" cap="none" spc="0" normalizeH="0" baseline="0" noProof="0" smtClean="0">
                <a:ln>
                  <a:noFill/>
                </a:ln>
                <a:solidFill>
                  <a:srgbClr val="FFC000"/>
                </a:solidFill>
                <a:effectLst/>
                <a:uLnTx/>
                <a:uFillTx/>
                <a:latin typeface="Times New Roman" panose="02020603050405020304" pitchFamily="18" charset="0"/>
              </a:rPr>
              <a:t>ÁNH SÁNG</a:t>
            </a:r>
          </a:p>
        </p:txBody>
      </p:sp>
    </p:spTree>
    <p:extLst>
      <p:ext uri="{BB962C8B-B14F-4D97-AF65-F5344CB8AC3E}">
        <p14:creationId xmlns:p14="http://schemas.microsoft.com/office/powerpoint/2010/main" val="2657121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4"/>
          <p:cNvPicPr>
            <a:picLocks noChangeAspect="1"/>
          </p:cNvPicPr>
          <p:nvPr/>
        </p:nvPicPr>
        <p:blipFill rotWithShape="1">
          <a:blip r:embed="rId5" cstate="print">
            <a:extLst>
              <a:ext uri="{28A0092B-C50C-407E-A947-70E740481C1C}">
                <a14:useLocalDpi xmlns:a14="http://schemas.microsoft.com/office/drawing/2010/main" val="0"/>
              </a:ext>
            </a:extLst>
          </a:blip>
          <a:srcRect l="34267" t="41719"/>
          <a:stretch/>
        </p:blipFill>
        <p:spPr>
          <a:xfrm>
            <a:off x="6864085" y="5306095"/>
            <a:ext cx="5245131" cy="1608799"/>
          </a:xfrm>
          <a:prstGeom prst="rect">
            <a:avLst/>
          </a:prstGeom>
        </p:spPr>
      </p:pic>
      <p:pic>
        <p:nvPicPr>
          <p:cNvPr id="6" name="5"/>
          <p:cNvPicPr>
            <a:picLocks noChangeAspect="1"/>
          </p:cNvPicPr>
          <p:nvPr/>
        </p:nvPicPr>
        <p:blipFill rotWithShape="1">
          <a:blip r:embed="rId6" cstate="print">
            <a:extLst>
              <a:ext uri="{28A0092B-C50C-407E-A947-70E740481C1C}">
                <a14:useLocalDpi xmlns:a14="http://schemas.microsoft.com/office/drawing/2010/main" val="0"/>
              </a:ext>
            </a:extLst>
          </a:blip>
          <a:srcRect r="80000" b="64444"/>
          <a:stretch/>
        </p:blipFill>
        <p:spPr>
          <a:xfrm>
            <a:off x="0" y="0"/>
            <a:ext cx="1506828" cy="1506828"/>
          </a:xfrm>
          <a:prstGeom prst="rect">
            <a:avLst/>
          </a:prstGeom>
        </p:spPr>
      </p:pic>
      <p:pic>
        <p:nvPicPr>
          <p:cNvPr id="13" name="12"/>
          <p:cNvPicPr>
            <a:picLocks noChangeAspect="1"/>
          </p:cNvPicPr>
          <p:nvPr/>
        </p:nvPicPr>
        <p:blipFill rotWithShape="1">
          <a:blip r:embed="rId7" cstate="print">
            <a:extLst>
              <a:ext uri="{28A0092B-C50C-407E-A947-70E740481C1C}">
                <a14:useLocalDpi xmlns:a14="http://schemas.microsoft.com/office/drawing/2010/main" val="0"/>
              </a:ext>
            </a:extLst>
          </a:blip>
          <a:srcRect l="67133" t="32474" r="14267" b="22252"/>
          <a:stretch/>
        </p:blipFill>
        <p:spPr>
          <a:xfrm>
            <a:off x="10948088" y="5617208"/>
            <a:ext cx="1312336" cy="1297686"/>
          </a:xfrm>
          <a:prstGeom prst="rect">
            <a:avLst/>
          </a:prstGeom>
        </p:spPr>
      </p:pic>
      <p:pic>
        <p:nvPicPr>
          <p:cNvPr id="7" name="Picture 19" descr="ANd9GcTEcP3suggyMMyeHmzpIapgx2GoEbTMzLbS0RUgcam0_b50tNC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6900" y="657895"/>
            <a:ext cx="845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27"/>
          <p:cNvSpPr>
            <a:spLocks noChangeShapeType="1"/>
          </p:cNvSpPr>
          <p:nvPr/>
        </p:nvSpPr>
        <p:spPr bwMode="auto">
          <a:xfrm flipH="1">
            <a:off x="2676372" y="2518199"/>
            <a:ext cx="1295400" cy="2971800"/>
          </a:xfrm>
          <a:prstGeom prst="line">
            <a:avLst/>
          </a:prstGeom>
          <a:noFill/>
          <a:ln w="28575">
            <a:solidFill>
              <a:srgbClr val="FF00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Arial" panose="020B0604020202020204" pitchFamily="34" charset="0"/>
              <a:cs typeface="Arial" panose="020B0604020202020204" pitchFamily="34" charset="0"/>
            </a:endParaRPr>
          </a:p>
        </p:txBody>
      </p:sp>
      <p:sp>
        <p:nvSpPr>
          <p:cNvPr id="9" name="Line 30"/>
          <p:cNvSpPr>
            <a:spLocks noChangeShapeType="1"/>
          </p:cNvSpPr>
          <p:nvPr/>
        </p:nvSpPr>
        <p:spPr bwMode="auto">
          <a:xfrm>
            <a:off x="5066117" y="2518198"/>
            <a:ext cx="2836912" cy="3099009"/>
          </a:xfrm>
          <a:prstGeom prst="line">
            <a:avLst/>
          </a:prstGeom>
          <a:noFill/>
          <a:ln w="28575">
            <a:solidFill>
              <a:srgbClr val="FF00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Arial" panose="020B0604020202020204" pitchFamily="34" charset="0"/>
              <a:cs typeface="Arial" panose="020B0604020202020204" pitchFamily="34" charset="0"/>
            </a:endParaRPr>
          </a:p>
        </p:txBody>
      </p:sp>
      <p:sp>
        <p:nvSpPr>
          <p:cNvPr id="10" name="Text Box 8"/>
          <p:cNvSpPr txBox="1">
            <a:spLocks noChangeArrowheads="1"/>
          </p:cNvSpPr>
          <p:nvPr/>
        </p:nvSpPr>
        <p:spPr bwMode="auto">
          <a:xfrm>
            <a:off x="1164484" y="5602240"/>
            <a:ext cx="243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spcBef>
                <a:spcPct val="50000"/>
              </a:spcBef>
              <a:spcAft>
                <a:spcPct val="0"/>
              </a:spcAft>
              <a:buFontTx/>
              <a:buNone/>
            </a:pPr>
            <a:r>
              <a:rPr lang="en-US" altLang="en-US" sz="2800" b="1" i="1" dirty="0" smtClean="0">
                <a:solidFill>
                  <a:srgbClr val="FF3300"/>
                </a:solidFill>
                <a:latin typeface="Times New Roman" panose="02020603050405020304" pitchFamily="18" charset="0"/>
                <a:cs typeface="Times New Roman" panose="02020603050405020304" pitchFamily="18" charset="0"/>
              </a:rPr>
              <a:t>      </a:t>
            </a:r>
            <a:r>
              <a:rPr lang="en-US" altLang="en-US" sz="2800" b="1" i="1" dirty="0" err="1" smtClean="0">
                <a:solidFill>
                  <a:srgbClr val="FF3300"/>
                </a:solidFill>
                <a:latin typeface="Times New Roman" panose="02020603050405020304" pitchFamily="18" charset="0"/>
                <a:cs typeface="Times New Roman" panose="02020603050405020304" pitchFamily="18" charset="0"/>
              </a:rPr>
              <a:t>Ánh</a:t>
            </a:r>
            <a:r>
              <a:rPr lang="en-US" altLang="en-US" sz="2800" b="1" i="1" dirty="0" smtClean="0">
                <a:solidFill>
                  <a:srgbClr val="FF3300"/>
                </a:solidFill>
                <a:latin typeface="Times New Roman" panose="02020603050405020304" pitchFamily="18" charset="0"/>
                <a:cs typeface="Times New Roman" panose="02020603050405020304" pitchFamily="18" charset="0"/>
              </a:rPr>
              <a:t> </a:t>
            </a:r>
            <a:r>
              <a:rPr lang="en-US" altLang="en-US" sz="2800" b="1" i="1" dirty="0" err="1" smtClean="0">
                <a:solidFill>
                  <a:srgbClr val="FF3300"/>
                </a:solidFill>
                <a:latin typeface="Times New Roman" panose="02020603050405020304" pitchFamily="18" charset="0"/>
                <a:cs typeface="Times New Roman" panose="02020603050405020304" pitchFamily="18" charset="0"/>
              </a:rPr>
              <a:t>sáng</a:t>
            </a:r>
            <a:endParaRPr lang="en-US" altLang="en-US" sz="2800" b="1" i="1" dirty="0" smtClean="0">
              <a:solidFill>
                <a:srgbClr val="000000"/>
              </a:solidFill>
              <a:latin typeface="Times New Roman" panose="02020603050405020304" pitchFamily="18" charset="0"/>
              <a:cs typeface="Times New Roman" panose="02020603050405020304" pitchFamily="18" charset="0"/>
            </a:endParaRPr>
          </a:p>
        </p:txBody>
      </p:sp>
      <p:sp>
        <p:nvSpPr>
          <p:cNvPr id="11" name="Text Box 8"/>
          <p:cNvSpPr txBox="1">
            <a:spLocks noChangeArrowheads="1"/>
          </p:cNvSpPr>
          <p:nvPr/>
        </p:nvSpPr>
        <p:spPr bwMode="auto">
          <a:xfrm>
            <a:off x="7293429" y="5704433"/>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spcBef>
                <a:spcPct val="50000"/>
              </a:spcBef>
              <a:spcAft>
                <a:spcPct val="0"/>
              </a:spcAft>
              <a:buFontTx/>
              <a:buNone/>
            </a:pPr>
            <a:r>
              <a:rPr lang="en-US" altLang="en-US" sz="2800" b="1" i="1" dirty="0" err="1" smtClean="0">
                <a:solidFill>
                  <a:srgbClr val="FF0000"/>
                </a:solidFill>
                <a:latin typeface="Times New Roman" panose="02020603050405020304" pitchFamily="18" charset="0"/>
                <a:cs typeface="Times New Roman" panose="02020603050405020304" pitchFamily="18" charset="0"/>
              </a:rPr>
              <a:t>Nhiệt</a:t>
            </a:r>
            <a:endParaRPr lang="en-US" altLang="en-US" sz="2800" b="1" i="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16944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75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2000"/>
                                        <p:tgtEl>
                                          <p:spTgt spid="13"/>
                                        </p:tgtEl>
                                      </p:cBhvr>
                                    </p:animEffect>
                                  </p:childTnLst>
                                </p:cTn>
                              </p:par>
                              <p:par>
                                <p:cTn id="13" presetID="2" presetClass="entr" presetSubtype="9" fill="hold" nodeType="withEffect">
                                  <p:stCondLst>
                                    <p:cond delay="7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500"/>
                                        <p:tgtEl>
                                          <p:spTgt spid="8"/>
                                        </p:tgtEl>
                                      </p:cBhvr>
                                    </p:animEffect>
                                  </p:childTnLst>
                                  <p:subTnLst>
                                    <p:audio>
                                      <p:cMediaNode>
                                        <p:cTn display="0" masterRel="sameClick">
                                          <p:stCondLst>
                                            <p:cond evt="begin" delay="0">
                                              <p:tn val="24"/>
                                            </p:cond>
                                          </p:stCondLst>
                                          <p:endCondLst>
                                            <p:cond evt="onStopAudio" delay="0">
                                              <p:tgtEl>
                                                <p:sldTgt/>
                                              </p:tgtEl>
                                            </p:cond>
                                          </p:endCondLst>
                                        </p:cTn>
                                        <p:tgtEl>
                                          <p:sndTgt r:embed="rId3" name="chimes.wav"/>
                                        </p:tgtEl>
                                      </p:cMediaNode>
                                    </p:audio>
                                  </p:subTnLst>
                                </p:cTn>
                              </p:par>
                              <p:par>
                                <p:cTn id="27" presetID="5" presetClass="entr" presetSubtype="1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par>
                                <p:cTn id="30" presetID="5" presetClass="entr" presetSubtype="1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par>
                                <p:cTn id="33" presetID="5"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heckerboard(across)">
                                      <p:cBhvr>
                                        <p:cTn id="35" dur="500"/>
                                        <p:tgtEl>
                                          <p:spTgt spid="11"/>
                                        </p:tgtEl>
                                      </p:cBhvr>
                                    </p:animEffect>
                                  </p:childTnLst>
                                  <p:subTnLst>
                                    <p:audio>
                                      <p:cMediaNode>
                                        <p:cTn display="0" masterRel="sameClick">
                                          <p:stCondLst>
                                            <p:cond evt="begin" delay="0">
                                              <p:tn val="3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4"/>
          <p:cNvPicPr>
            <a:picLocks noChangeAspect="1"/>
          </p:cNvPicPr>
          <p:nvPr/>
        </p:nvPicPr>
        <p:blipFill rotWithShape="1">
          <a:blip r:embed="rId4" cstate="print">
            <a:extLst>
              <a:ext uri="{28A0092B-C50C-407E-A947-70E740481C1C}">
                <a14:useLocalDpi xmlns:a14="http://schemas.microsoft.com/office/drawing/2010/main" val="0"/>
              </a:ext>
            </a:extLst>
          </a:blip>
          <a:srcRect l="34267" t="41719"/>
          <a:stretch/>
        </p:blipFill>
        <p:spPr>
          <a:xfrm>
            <a:off x="6864085" y="5306095"/>
            <a:ext cx="5245131" cy="1608799"/>
          </a:xfrm>
          <a:prstGeom prst="rect">
            <a:avLst/>
          </a:prstGeom>
        </p:spPr>
      </p:pic>
      <p:pic>
        <p:nvPicPr>
          <p:cNvPr id="6" name="5"/>
          <p:cNvPicPr>
            <a:picLocks noChangeAspect="1"/>
          </p:cNvPicPr>
          <p:nvPr/>
        </p:nvPicPr>
        <p:blipFill rotWithShape="1">
          <a:blip r:embed="rId5" cstate="print">
            <a:extLst>
              <a:ext uri="{28A0092B-C50C-407E-A947-70E740481C1C}">
                <a14:useLocalDpi xmlns:a14="http://schemas.microsoft.com/office/drawing/2010/main" val="0"/>
              </a:ext>
            </a:extLst>
          </a:blip>
          <a:srcRect r="80000" b="64444"/>
          <a:stretch/>
        </p:blipFill>
        <p:spPr>
          <a:xfrm>
            <a:off x="0" y="0"/>
            <a:ext cx="1506828" cy="1506828"/>
          </a:xfrm>
          <a:prstGeom prst="rect">
            <a:avLst/>
          </a:prstGeom>
        </p:spPr>
      </p:pic>
      <p:pic>
        <p:nvPicPr>
          <p:cNvPr id="13" name="12"/>
          <p:cNvPicPr>
            <a:picLocks noChangeAspect="1"/>
          </p:cNvPicPr>
          <p:nvPr/>
        </p:nvPicPr>
        <p:blipFill rotWithShape="1">
          <a:blip r:embed="rId6" cstate="print">
            <a:extLst>
              <a:ext uri="{28A0092B-C50C-407E-A947-70E740481C1C}">
                <a14:useLocalDpi xmlns:a14="http://schemas.microsoft.com/office/drawing/2010/main" val="0"/>
              </a:ext>
            </a:extLst>
          </a:blip>
          <a:srcRect l="67133" t="32474" r="14267" b="22252"/>
          <a:stretch/>
        </p:blipFill>
        <p:spPr>
          <a:xfrm>
            <a:off x="10948088" y="5617208"/>
            <a:ext cx="1312336" cy="1297686"/>
          </a:xfrm>
          <a:prstGeom prst="rect">
            <a:avLst/>
          </a:prstGeom>
        </p:spPr>
      </p:pic>
      <p:sp>
        <p:nvSpPr>
          <p:cNvPr id="7" name="Hình Chữ nhật 5"/>
          <p:cNvSpPr>
            <a:spLocks noChangeArrowheads="1"/>
          </p:cNvSpPr>
          <p:nvPr/>
        </p:nvSpPr>
        <p:spPr bwMode="auto">
          <a:xfrm>
            <a:off x="1336720" y="0"/>
            <a:ext cx="12456554" cy="12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008" tIns="32004" rIns="64008" bIns="32004">
            <a:spAutoFit/>
          </a:bodyPr>
          <a:lstStyle>
            <a:lvl1pPr defTabSz="1306513">
              <a:spcBef>
                <a:spcPct val="20000"/>
              </a:spcBef>
              <a:buChar char="•"/>
              <a:defRPr sz="3200">
                <a:solidFill>
                  <a:schemeClr val="tx1"/>
                </a:solidFill>
                <a:latin typeface="Arial" panose="020B0604020202020204" pitchFamily="34" charset="0"/>
              </a:defRPr>
            </a:lvl1pPr>
            <a:lvl2pPr marL="742950" indent="-285750" defTabSz="1306513">
              <a:spcBef>
                <a:spcPct val="20000"/>
              </a:spcBef>
              <a:buChar char="–"/>
              <a:defRPr sz="2800">
                <a:solidFill>
                  <a:schemeClr val="tx1"/>
                </a:solidFill>
                <a:latin typeface="Arial" panose="020B0604020202020204" pitchFamily="34" charset="0"/>
              </a:defRPr>
            </a:lvl2pPr>
            <a:lvl3pPr marL="1143000" indent="-228600" defTabSz="1306513">
              <a:spcBef>
                <a:spcPct val="20000"/>
              </a:spcBef>
              <a:buChar char="•"/>
              <a:defRPr sz="2400">
                <a:solidFill>
                  <a:schemeClr val="tx1"/>
                </a:solidFill>
                <a:latin typeface="Arial" panose="020B0604020202020204" pitchFamily="34" charset="0"/>
              </a:defRPr>
            </a:lvl3pPr>
            <a:lvl4pPr marL="1600200" indent="-228600" defTabSz="1306513">
              <a:spcBef>
                <a:spcPct val="20000"/>
              </a:spcBef>
              <a:buChar char="–"/>
              <a:defRPr sz="2000">
                <a:solidFill>
                  <a:schemeClr val="tx1"/>
                </a:solidFill>
                <a:latin typeface="Arial" panose="020B0604020202020204" pitchFamily="34" charset="0"/>
              </a:defRPr>
            </a:lvl4pPr>
            <a:lvl5pPr marL="2057400" indent="-228600" defTabSz="1306513">
              <a:spcBef>
                <a:spcPct val="20000"/>
              </a:spcBef>
              <a:buChar char="»"/>
              <a:defRPr sz="2000">
                <a:solidFill>
                  <a:schemeClr val="tx1"/>
                </a:solidFill>
                <a:latin typeface="Arial" panose="020B0604020202020204" pitchFamily="34" charset="0"/>
              </a:defRPr>
            </a:lvl5pPr>
            <a:lvl6pPr marL="25146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50000"/>
              </a:lnSpc>
              <a:spcBef>
                <a:spcPct val="0"/>
              </a:spcBef>
              <a:spcAft>
                <a:spcPct val="0"/>
              </a:spcAft>
              <a:buFontTx/>
              <a:buNone/>
            </a:pPr>
            <a:r>
              <a:rPr lang="en-US" altLang="en-US" sz="2800" b="1" dirty="0" smtClean="0">
                <a:solidFill>
                  <a:srgbClr val="FF0000"/>
                </a:solidFill>
                <a:latin typeface="Times New Roman" panose="02020603050405020304" pitchFamily="18" charset="0"/>
                <a:cs typeface="Times New Roman" panose="02020603050405020304" pitchFamily="18" charset="0"/>
              </a:rPr>
              <a:t>2. </a:t>
            </a:r>
            <a:r>
              <a:rPr lang="en-US" altLang="en-US" sz="2800" b="1" dirty="0" err="1" smtClean="0">
                <a:solidFill>
                  <a:srgbClr val="FF0000"/>
                </a:solidFill>
                <a:latin typeface="Times New Roman" panose="02020603050405020304" pitchFamily="18" charset="0"/>
                <a:cs typeface="Times New Roman" panose="02020603050405020304" pitchFamily="18" charset="0"/>
              </a:rPr>
              <a:t>Năng</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lượng</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Mặt</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Trời</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có</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vai</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trò</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gì</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đối</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với</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sự</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sống</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của</a:t>
            </a:r>
            <a:r>
              <a:rPr lang="en-US" altLang="en-US" sz="2800" b="1" dirty="0" smtClean="0">
                <a:solidFill>
                  <a:srgbClr val="FF0000"/>
                </a:solidFill>
                <a:latin typeface="Times New Roman" panose="02020603050405020304" pitchFamily="18" charset="0"/>
                <a:cs typeface="Times New Roman" panose="02020603050405020304" pitchFamily="18" charset="0"/>
              </a:rPr>
              <a:t> con </a:t>
            </a:r>
            <a:r>
              <a:rPr lang="en-US" altLang="en-US" sz="2800" b="1" dirty="0" err="1" smtClean="0">
                <a:solidFill>
                  <a:srgbClr val="FF0000"/>
                </a:solidFill>
                <a:latin typeface="Times New Roman" panose="02020603050405020304" pitchFamily="18" charset="0"/>
                <a:cs typeface="Times New Roman" panose="02020603050405020304" pitchFamily="18" charset="0"/>
              </a:rPr>
              <a:t>người</a:t>
            </a:r>
            <a:r>
              <a:rPr lang="en-US" altLang="en-US" sz="2800" b="1" dirty="0" smtClean="0">
                <a:solidFill>
                  <a:srgbClr val="FF0000"/>
                </a:solidFill>
                <a:latin typeface="Times New Roman" panose="02020603050405020304" pitchFamily="18" charset="0"/>
                <a:cs typeface="Times New Roman" panose="02020603050405020304" pitchFamily="18" charset="0"/>
              </a:rPr>
              <a:t>, </a:t>
            </a:r>
          </a:p>
          <a:p>
            <a:pPr algn="just" fontAlgn="base">
              <a:lnSpc>
                <a:spcPct val="150000"/>
              </a:lnSpc>
              <a:spcBef>
                <a:spcPct val="0"/>
              </a:spcBef>
              <a:spcAft>
                <a:spcPct val="0"/>
              </a:spcAft>
              <a:buFontTx/>
              <a:buNone/>
            </a:pPr>
            <a:r>
              <a:rPr lang="en-US" altLang="en-US" sz="2800" b="1" dirty="0" err="1" smtClean="0">
                <a:solidFill>
                  <a:srgbClr val="FF0000"/>
                </a:solidFill>
                <a:latin typeface="Times New Roman" panose="02020603050405020304" pitchFamily="18" charset="0"/>
                <a:cs typeface="Times New Roman" panose="02020603050405020304" pitchFamily="18" charset="0"/>
              </a:rPr>
              <a:t>thực</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vật</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và</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động</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vật</a:t>
            </a:r>
            <a:r>
              <a:rPr lang="en-US" altLang="en-US" sz="2800" b="1" dirty="0" smtClean="0">
                <a:solidFill>
                  <a:srgbClr val="FF0000"/>
                </a:solidFill>
                <a:latin typeface="Times New Roman" panose="02020603050405020304" pitchFamily="18" charset="0"/>
                <a:cs typeface="Times New Roman" panose="02020603050405020304" pitchFamily="18" charset="0"/>
              </a:rPr>
              <a:t>?</a:t>
            </a:r>
          </a:p>
        </p:txBody>
      </p:sp>
      <p:pic>
        <p:nvPicPr>
          <p:cNvPr id="8" name="Picture 17" descr="IMG_56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9741" y="4095481"/>
            <a:ext cx="5621112" cy="2146222"/>
          </a:xfrm>
          <a:prstGeom prst="rect">
            <a:avLst/>
          </a:prstGeom>
          <a:noFill/>
          <a:ln w="38100" cap="sq">
            <a:solidFill>
              <a:srgbClr val="FF00FF"/>
            </a:solidFill>
            <a:miter lim="800000"/>
            <a:headEnd/>
            <a:tailEnd/>
          </a:ln>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Lst>
        </p:spPr>
      </p:pic>
      <p:pic>
        <p:nvPicPr>
          <p:cNvPr id="9" name="Picture 16" descr="IMG_5652"/>
          <p:cNvPicPr>
            <a:picLocks noChangeAspect="1" noChangeArrowheads="1"/>
          </p:cNvPicPr>
          <p:nvPr/>
        </p:nvPicPr>
        <p:blipFill>
          <a:blip r:embed="rId8">
            <a:extLst>
              <a:ext uri="{28A0092B-C50C-407E-A947-70E740481C1C}">
                <a14:useLocalDpi xmlns:a14="http://schemas.microsoft.com/office/drawing/2010/main" val="0"/>
              </a:ext>
            </a:extLst>
          </a:blip>
          <a:srcRect r="3030"/>
          <a:stretch>
            <a:fillRect/>
          </a:stretch>
        </p:blipFill>
        <p:spPr bwMode="auto">
          <a:xfrm>
            <a:off x="556591" y="4064560"/>
            <a:ext cx="5030366" cy="2177143"/>
          </a:xfrm>
          <a:prstGeom prst="rect">
            <a:avLst/>
          </a:prstGeom>
          <a:noFill/>
          <a:ln w="38100" cap="sq">
            <a:solidFill>
              <a:srgbClr val="FF00FF"/>
            </a:solidFill>
            <a:miter lim="800000"/>
            <a:headEnd/>
            <a:tailEnd/>
          </a:ln>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Lst>
        </p:spPr>
      </p:pic>
      <p:pic>
        <p:nvPicPr>
          <p:cNvPr id="10" name="Picture 13" descr="CO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48643" y="1097242"/>
            <a:ext cx="4474165" cy="1914041"/>
          </a:xfrm>
          <a:prstGeom prst="rect">
            <a:avLst/>
          </a:prstGeom>
          <a:noFill/>
          <a:ln w="38100" cap="sq">
            <a:solidFill>
              <a:srgbClr val="FF00FF"/>
            </a:solidFill>
            <a:miter lim="800000"/>
            <a:headEnd/>
            <a:tailEnd/>
          </a:ln>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Lst>
        </p:spPr>
      </p:pic>
      <p:pic>
        <p:nvPicPr>
          <p:cNvPr id="12" name="Picture 21" descr="http://ts2.mm.bing.net/th?id=H.4801860564748465&amp;pid=15.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7632" y="1279838"/>
            <a:ext cx="4747459" cy="227144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506828" y="3574843"/>
            <a:ext cx="2429068" cy="401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Hình</a:t>
            </a:r>
            <a:r>
              <a:rPr lang="en-US" dirty="0" smtClean="0"/>
              <a:t> 1</a:t>
            </a:r>
            <a:endParaRPr lang="en-US" dirty="0"/>
          </a:p>
        </p:txBody>
      </p:sp>
      <p:sp>
        <p:nvSpPr>
          <p:cNvPr id="15" name="Rectangle 14"/>
          <p:cNvSpPr/>
          <p:nvPr/>
        </p:nvSpPr>
        <p:spPr>
          <a:xfrm>
            <a:off x="4283809" y="6385103"/>
            <a:ext cx="2429068" cy="401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Hình</a:t>
            </a:r>
            <a:r>
              <a:rPr lang="en-US" dirty="0" smtClean="0"/>
              <a:t> 3</a:t>
            </a:r>
            <a:endParaRPr lang="en-US" dirty="0"/>
          </a:p>
        </p:txBody>
      </p:sp>
      <p:sp>
        <p:nvSpPr>
          <p:cNvPr id="16" name="Rectangle 15"/>
          <p:cNvSpPr/>
          <p:nvPr/>
        </p:nvSpPr>
        <p:spPr>
          <a:xfrm>
            <a:off x="7512869" y="3374241"/>
            <a:ext cx="2429068" cy="401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Hình</a:t>
            </a:r>
            <a:r>
              <a:rPr lang="en-US" dirty="0" smtClean="0"/>
              <a:t> 2</a:t>
            </a:r>
            <a:endParaRPr lang="en-US" dirty="0"/>
          </a:p>
        </p:txBody>
      </p:sp>
    </p:spTree>
    <p:extLst>
      <p:ext uri="{BB962C8B-B14F-4D97-AF65-F5344CB8AC3E}">
        <p14:creationId xmlns:p14="http://schemas.microsoft.com/office/powerpoint/2010/main" val="21255798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6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1269</Words>
  <Application>Microsoft Office PowerPoint</Application>
  <PresentationFormat>Widescreen</PresentationFormat>
  <Paragraphs>243</Paragraphs>
  <Slides>33</Slides>
  <Notes>23</Notes>
  <HiddenSlides>0</HiddenSlides>
  <MMClips>0</MMClips>
  <ScaleCrop>false</ScaleCrop>
  <HeadingPairs>
    <vt:vector size="6" baseType="variant">
      <vt:variant>
        <vt:lpstr>Fonts Used</vt:lpstr>
      </vt:variant>
      <vt:variant>
        <vt:i4>13</vt:i4>
      </vt:variant>
      <vt:variant>
        <vt:lpstr>Theme</vt:lpstr>
      </vt:variant>
      <vt:variant>
        <vt:i4>15</vt:i4>
      </vt:variant>
      <vt:variant>
        <vt:lpstr>Slide Titles</vt:lpstr>
      </vt:variant>
      <vt:variant>
        <vt:i4>33</vt:i4>
      </vt:variant>
    </vt:vector>
  </HeadingPairs>
  <TitlesOfParts>
    <vt:vector size="61" baseType="lpstr">
      <vt:lpstr>宋体</vt:lpstr>
      <vt:lpstr>.VnAvant</vt:lpstr>
      <vt:lpstr>Arial</vt:lpstr>
      <vt:lpstr>Arial Black</vt:lpstr>
      <vt:lpstr>Calibri</vt:lpstr>
      <vt:lpstr>Calibri Light</vt:lpstr>
      <vt:lpstr>DigifaceWide</vt:lpstr>
      <vt:lpstr>Segoe UI Historic</vt:lpstr>
      <vt:lpstr>Times New Roman</vt:lpstr>
      <vt:lpstr>Trebuchet MS</vt:lpstr>
      <vt:lpstr>VNI-Avo</vt:lpstr>
      <vt:lpstr>Wingdings</vt:lpstr>
      <vt:lpstr>Wingdings 3</vt:lpstr>
      <vt:lpstr>Office Theme</vt:lpstr>
      <vt:lpstr>Default Design</vt:lpstr>
      <vt:lpstr>1_Default Design</vt:lpstr>
      <vt:lpstr>1_Facet</vt:lpstr>
      <vt:lpstr>6_Office 主题​​</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STD_HUONG</cp:lastModifiedBy>
  <cp:revision>36</cp:revision>
  <dcterms:created xsi:type="dcterms:W3CDTF">2021-10-10T03:32:09Z</dcterms:created>
  <dcterms:modified xsi:type="dcterms:W3CDTF">2024-01-30T01:57:00Z</dcterms:modified>
</cp:coreProperties>
</file>