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4" r:id="rId4"/>
    <p:sldId id="295" r:id="rId5"/>
    <p:sldId id="296" r:id="rId6"/>
    <p:sldId id="30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60" d="100"/>
          <a:sy n="60" d="100"/>
        </p:scale>
        <p:origin x="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15/01/2024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886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7.xml"/><Relationship Id="rId1" Type="http://schemas.openxmlformats.org/officeDocument/2006/relationships/audio" Target="file:///C:\Documents%20and%20Settings\Admin\My%20Documents\Downloads\Music\LOP%20CHUNG%20MINH%20DOAN%20KET.mp3" TargetMode="External"/><Relationship Id="rId6" Type="http://schemas.openxmlformats.org/officeDocument/2006/relationships/image" Target="../media/image10.gif"/><Relationship Id="rId11" Type="http://schemas.openxmlformats.org/officeDocument/2006/relationships/image" Target="../media/image15.png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wmf"/><Relationship Id="rId9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106906" y="1910975"/>
            <a:ext cx="8755768" cy="14219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MÔN TOÁN- </a:t>
            </a:r>
            <a:r>
              <a:rPr lang="en-US" sz="36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LỚP </a:t>
            </a:r>
            <a:r>
              <a:rPr lang="en-US" sz="36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2A</a:t>
            </a:r>
            <a:endParaRPr lang="en-US" sz="36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47: </a:t>
            </a:r>
            <a:r>
              <a:rPr lang="vi-VN" sz="36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</a:t>
            </a:r>
            <a:r>
              <a:rPr lang="vi-VN" sz="3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TẬP CHUNG</a:t>
            </a: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2853791" y="3658906"/>
            <a:ext cx="5685841" cy="64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9" rIns="91276" bIns="4563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72"/>
            <a:r>
              <a:rPr lang="en-US" altLang="zh-CN" sz="36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viên:Trần</a:t>
            </a:r>
            <a:r>
              <a:rPr lang="en-US" altLang="zh-CN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6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Thuỷ</a:t>
            </a:r>
            <a:endParaRPr lang="zh-CN" altLang="en-US" sz="36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485659" y="923290"/>
            <a:ext cx="8797330" cy="3443339"/>
          </a:xfrm>
          <a:prstGeom prst="rect">
            <a:avLst/>
          </a:prstGeom>
        </p:spPr>
        <p:txBody>
          <a:bodyPr spcFirstLastPara="1" wrap="none" lIns="68487" tIns="34289" rIns="68487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54"/>
            <a:r>
              <a:rPr lang="en-US" sz="45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 CÔ GIÁO VỀ DỰ </a:t>
            </a:r>
            <a:r>
              <a:rPr lang="en-US" sz="4500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GIỜ</a:t>
            </a:r>
            <a:endParaRPr lang="en-US" sz="45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=""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=""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=""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=""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=""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=""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=""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=""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=""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=""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=""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=""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=""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WordArt 24"/>
          <p:cNvSpPr>
            <a:spLocks noChangeArrowheads="1" noChangeShapeType="1" noTextEdit="1"/>
          </p:cNvSpPr>
          <p:nvPr/>
        </p:nvSpPr>
        <p:spPr bwMode="auto">
          <a:xfrm>
            <a:off x="2593047" y="2280421"/>
            <a:ext cx="7179128" cy="3684271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700" b="1" kern="10" dirty="0">
              <a:ln w="222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A3A3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00" b="1" kern="10" dirty="0">
                <a:ln w="222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A3A3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3409951" y="1257301"/>
            <a:ext cx="5374821" cy="7739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TIẾT HỌC KẾT THÚC</a:t>
            </a:r>
          </a:p>
        </p:txBody>
      </p:sp>
      <p:pic>
        <p:nvPicPr>
          <p:cNvPr id="717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682" y="522645"/>
            <a:ext cx="1328737" cy="13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62192" y="378414"/>
            <a:ext cx="1328737" cy="132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99" y="983457"/>
            <a:ext cx="1943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449" y="1238049"/>
            <a:ext cx="3257551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th_5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87" y="423928"/>
            <a:ext cx="19431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01" y="4295775"/>
            <a:ext cx="177165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6" descr="67020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348" y="4391859"/>
            <a:ext cx="1771651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" descr="BAR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49" y="5393532"/>
            <a:ext cx="5819299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0" name="Group 16"/>
          <p:cNvGrpSpPr>
            <a:grpSpLocks/>
          </p:cNvGrpSpPr>
          <p:nvPr/>
        </p:nvGrpSpPr>
        <p:grpSpPr bwMode="auto">
          <a:xfrm>
            <a:off x="3981451" y="3829052"/>
            <a:ext cx="4229100" cy="1350169"/>
            <a:chOff x="-96" y="1248"/>
            <a:chExt cx="6000" cy="1968"/>
          </a:xfrm>
        </p:grpSpPr>
        <p:sp>
          <p:nvSpPr>
            <p:cNvPr id="7189" name="Rectangle 17"/>
            <p:cNvSpPr>
              <a:spLocks noChangeArrowheads="1"/>
            </p:cNvSpPr>
            <p:nvPr/>
          </p:nvSpPr>
          <p:spPr bwMode="auto">
            <a:xfrm>
              <a:off x="-96" y="1248"/>
              <a:ext cx="6000" cy="19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190" name="Picture 18" descr="peace_dove_olive_branch_hg_wht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296"/>
              <a:ext cx="2640" cy="1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81" name="Picture 19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23" y="4531996"/>
            <a:ext cx="3829051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1" descr="Animated-Butterfl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97" y="4023362"/>
            <a:ext cx="3829051" cy="73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2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1464878"/>
            <a:ext cx="200025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Picture 23" descr="comicbird-animated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701" y="2967643"/>
            <a:ext cx="2000251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Text Box 26"/>
          <p:cNvSpPr txBox="1">
            <a:spLocks noChangeArrowheads="1"/>
          </p:cNvSpPr>
          <p:nvPr/>
        </p:nvSpPr>
        <p:spPr bwMode="auto">
          <a:xfrm>
            <a:off x="4495800" y="3771901"/>
            <a:ext cx="3600451" cy="30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351"/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324350" y="4583500"/>
            <a:ext cx="3560445" cy="6286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</a:t>
            </a:r>
          </a:p>
        </p:txBody>
      </p:sp>
      <p:pic>
        <p:nvPicPr>
          <p:cNvPr id="8223" name="LOP CHUNG MINH DOAN KE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1" y="5600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68017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8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9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1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9" presetClass="exit" presetSubtype="1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8" presetClass="entr" presetSubtype="16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04516" fill="hold"/>
                                        <p:tgtEl>
                                          <p:spTgt spid="8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23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23"/>
                </p:tgtEl>
              </p:cMediaNode>
            </p:audio>
          </p:childTnLst>
        </p:cTn>
      </p:par>
    </p:tnLst>
    <p:bldLst>
      <p:bldP spid="8216" grpId="0" animBg="1"/>
      <p:bldP spid="8216" grpId="1" animBg="1"/>
      <p:bldP spid="8216" grpId="2" animBg="1"/>
      <p:bldP spid="8216" grpId="3" animBg="1"/>
      <p:bldP spid="8216" grpId="4" animBg="1"/>
      <p:bldP spid="8216" grpId="5" animBg="1"/>
      <p:bldP spid="8216" grpId="6" animBg="1"/>
      <p:bldP spid="8216" grpId="7" animBg="1"/>
      <p:bldP spid="8216" grpId="8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148</Words>
  <Application>Microsoft Office PowerPoint</Application>
  <PresentationFormat>Widescreen</PresentationFormat>
  <Paragraphs>44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227</cp:revision>
  <dcterms:created xsi:type="dcterms:W3CDTF">2021-06-02T01:34:28Z</dcterms:created>
  <dcterms:modified xsi:type="dcterms:W3CDTF">2024-01-15T14:50:16Z</dcterms:modified>
</cp:coreProperties>
</file>