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5" r:id="rId2"/>
    <p:sldId id="364" r:id="rId3"/>
    <p:sldId id="276" r:id="rId4"/>
    <p:sldId id="287" r:id="rId5"/>
    <p:sldId id="277" r:id="rId6"/>
    <p:sldId id="288" r:id="rId7"/>
    <p:sldId id="356" r:id="rId8"/>
    <p:sldId id="326" r:id="rId9"/>
    <p:sldId id="357" r:id="rId10"/>
    <p:sldId id="316" r:id="rId11"/>
    <p:sldId id="358" r:id="rId12"/>
    <p:sldId id="348" r:id="rId13"/>
    <p:sldId id="349" r:id="rId14"/>
    <p:sldId id="309" r:id="rId15"/>
    <p:sldId id="332" r:id="rId16"/>
    <p:sldId id="359" r:id="rId17"/>
    <p:sldId id="334" r:id="rId18"/>
    <p:sldId id="351" r:id="rId19"/>
    <p:sldId id="312" r:id="rId20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E9538D-93B6-47A4-B6F7-4B5C4E2F3E16}">
          <p14:sldIdLst>
            <p14:sldId id="365"/>
            <p14:sldId id="364"/>
            <p14:sldId id="276"/>
            <p14:sldId id="287"/>
            <p14:sldId id="277"/>
            <p14:sldId id="288"/>
            <p14:sldId id="356"/>
            <p14:sldId id="326"/>
            <p14:sldId id="357"/>
            <p14:sldId id="316"/>
            <p14:sldId id="358"/>
            <p14:sldId id="348"/>
            <p14:sldId id="349"/>
            <p14:sldId id="309"/>
            <p14:sldId id="332"/>
            <p14:sldId id="359"/>
            <p14:sldId id="334"/>
            <p14:sldId id="351"/>
          </p14:sldIdLst>
        </p14:section>
        <p14:section name="Untitled Section" id="{878E11F0-A13F-42F9-82CA-25069F2D8348}">
          <p14:sldIdLst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64" d="100"/>
          <a:sy n="64" d="100"/>
        </p:scale>
        <p:origin x="90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93"/>
            <a:ext cx="12188825" cy="6856214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09224" y="838875"/>
            <a:ext cx="7694196" cy="7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539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398" b="1" dirty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398" b="1" dirty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98" b="1" dirty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5398" b="1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39546" y="1676856"/>
            <a:ext cx="11440082" cy="152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c¸c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thÇy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c«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gi¸o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vÒ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dù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giê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m«n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tiÕng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599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viÖt</a:t>
            </a:r>
            <a:r>
              <a:rPr lang="en-US" sz="3599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342268" y="3429000"/>
            <a:ext cx="2971026" cy="6856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 </a:t>
            </a:r>
            <a:r>
              <a:rPr lang="en-US" sz="3599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Líp</a:t>
            </a:r>
            <a:r>
              <a:rPr lang="en-US" sz="3599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 </a:t>
            </a:r>
            <a:r>
              <a:rPr lang="en-US" sz="3599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2A</a:t>
            </a:r>
            <a:endParaRPr lang="en-US" sz="3599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  <a:latin typeface=".VnVog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301" y="4303466"/>
            <a:ext cx="7694196" cy="1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rần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9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199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893"/>
            <a:ext cx="12188825" cy="6872085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0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xmlns="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824</Words>
  <Application>Microsoft Office PowerPoint</Application>
  <PresentationFormat>Custom</PresentationFormat>
  <Paragraphs>194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宋体</vt:lpstr>
      <vt:lpstr>.VnVogue</vt:lpstr>
      <vt:lpstr>.VnVogueH</vt:lpstr>
      <vt:lpstr>Arial</vt:lpstr>
      <vt:lpstr>Arial-Rounded</vt:lpstr>
      <vt:lpstr>Calibri</vt:lpstr>
      <vt:lpstr>OpenSans</vt:lpstr>
      <vt:lpstr>Times New Roman</vt:lpstr>
      <vt:lpstr>Windsor</vt:lpstr>
      <vt:lpstr>微软雅黑 Light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291</cp:revision>
  <dcterms:created xsi:type="dcterms:W3CDTF">2020-12-08T15:48:47Z</dcterms:created>
  <dcterms:modified xsi:type="dcterms:W3CDTF">2024-02-19T07:07:33Z</dcterms:modified>
</cp:coreProperties>
</file>