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306" r:id="rId14"/>
    <p:sldId id="269" r:id="rId15"/>
    <p:sldId id="282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HL Hoctro" panose="02000000000000000000" pitchFamily="2" charset="0"/>
      <p:regular r:id="rId28"/>
    </p:embeddedFont>
    <p:embeddedFont>
      <p:font typeface="DFPOP1-W9" panose="020B0604020202020204" charset="-128"/>
      <p:regular r:id="rId29"/>
    </p:embeddedFont>
    <p:embeddedFont>
      <p:font typeface="Arial-Rounded" panose="020B0500000000000000" charset="0"/>
      <p:regular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宋体" panose="02010600030101010101" pitchFamily="2" charset="-122"/>
      <p:regular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  <p14:sldId id="306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3924" y="1799757"/>
            <a:ext cx="4209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3945965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 1</a:t>
            </a:r>
            <a:r>
              <a:rPr lang="en-US" altLang="zh-CN" sz="6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53734-D4CC-491F-B0B0-2C604267B772}"/>
              </a:ext>
            </a:extLst>
          </p:cNvPr>
          <p:cNvSpPr txBox="1"/>
          <p:nvPr/>
        </p:nvSpPr>
        <p:spPr>
          <a:xfrm>
            <a:off x="932155" y="0"/>
            <a:ext cx="744836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5 hàng" panose="020B0603050302020204" pitchFamily="34" charset="0"/>
              </a:rPr>
              <a:t>Thứ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ba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smtClean="0">
                <a:latin typeface="HP001 5 hàng" panose="020B0603050302020204" pitchFamily="34" charset="0"/>
              </a:rPr>
              <a:t>16 </a:t>
            </a:r>
            <a:r>
              <a:rPr lang="en-US" sz="2800" b="1" dirty="0" err="1">
                <a:latin typeface="HP001 5 hàng" panose="020B0603050302020204" pitchFamily="34" charset="0"/>
              </a:rPr>
              <a:t>tháng</a:t>
            </a:r>
            <a:r>
              <a:rPr lang="en-US" sz="2800" b="1" dirty="0">
                <a:latin typeface="HP001 5 hàng" panose="020B0603050302020204" pitchFamily="34" charset="0"/>
              </a:rPr>
              <a:t> 1 </a:t>
            </a:r>
            <a:r>
              <a:rPr lang="en-US" sz="2800" b="1" dirty="0" err="1">
                <a:latin typeface="HP001 5 hàng" panose="020B0603050302020204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smtClean="0">
                <a:latin typeface="HP001 5 hàng" panose="020B0603050302020204" pitchFamily="34" charset="0"/>
              </a:rPr>
              <a:t>2024</a:t>
            </a:r>
            <a:endParaRPr lang="en-US" sz="2800" b="1" dirty="0"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5 hàng" panose="020B0603050302020204" pitchFamily="34" charset="0"/>
              </a:rPr>
              <a:t>Tiếng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Việt</a:t>
            </a:r>
            <a:endParaRPr lang="en-US" sz="2800" b="1" dirty="0"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5 hàng" panose="020B0603050302020204" pitchFamily="34" charset="0"/>
              </a:rPr>
              <a:t>Tôi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là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học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sinh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lớp</a:t>
            </a:r>
            <a:r>
              <a:rPr lang="en-US" sz="2800" b="1" dirty="0">
                <a:latin typeface="HP001 5 hàng" panose="020B0603050302020204" pitchFamily="34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8B73A-3DBE-478C-99E9-2C76E7496986}"/>
              </a:ext>
            </a:extLst>
          </p:cNvPr>
          <p:cNvSpPr txBox="1"/>
          <p:nvPr/>
        </p:nvSpPr>
        <p:spPr>
          <a:xfrm>
            <a:off x="842029" y="2105393"/>
            <a:ext cx="564620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HP001 5 hàng" panose="020B0603050302020204" pitchFamily="34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HP001 5 hàng" panose="020B0603050302020204" pitchFamily="34" charset="0"/>
              </a:rPr>
              <a:t>Nam học lớp 1.</a:t>
            </a:r>
          </a:p>
        </p:txBody>
      </p:sp>
    </p:spTree>
    <p:extLst>
      <p:ext uri="{BB962C8B-B14F-4D97-AF65-F5344CB8AC3E}">
        <p14:creationId xmlns:p14="http://schemas.microsoft.com/office/powerpoint/2010/main" val="35215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317</Words>
  <Application>Microsoft Office PowerPoint</Application>
  <PresentationFormat>On-screen Show (16:9)</PresentationFormat>
  <Paragraphs>95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华康少女文字W5</vt:lpstr>
      <vt:lpstr>HL Hoctro</vt:lpstr>
      <vt:lpstr>DFPOP1-W9</vt:lpstr>
      <vt:lpstr>Arial-Rounded</vt:lpstr>
      <vt:lpstr>Times New Roman</vt:lpstr>
      <vt:lpstr>Arial</vt:lpstr>
      <vt:lpstr>HP001 5 hàng</vt:lpstr>
      <vt:lpstr>宋体</vt:lpstr>
      <vt:lpstr>宋体</vt:lpstr>
      <vt:lpstr>Microsoft YaHei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DELL NM</cp:lastModifiedBy>
  <cp:revision>19</cp:revision>
  <dcterms:created xsi:type="dcterms:W3CDTF">2020-08-13T09:19:00Z</dcterms:created>
  <dcterms:modified xsi:type="dcterms:W3CDTF">2024-01-15T14:50:28Z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