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8" r:id="rId17"/>
    <p:sldId id="272" r:id="rId18"/>
    <p:sldId id="273" r:id="rId19"/>
    <p:sldId id="274" r:id="rId20"/>
    <p:sldId id="275" r:id="rId21"/>
    <p:sldId id="280" r:id="rId22"/>
    <p:sldId id="276" r:id="rId23"/>
    <p:sldId id="279" r:id="rId24"/>
    <p:sldId id="277" r:id="rId25"/>
  </p:sldIdLst>
  <p:sldSz cx="18288000" cy="10287000"/>
  <p:notesSz cx="6858000" cy="9144000"/>
  <p:embeddedFontLst>
    <p:embeddedFont>
      <p:font typeface="Bungee" panose="020B0604020202020204" charset="0"/>
      <p:regular r:id="rId27"/>
    </p:embeddedFont>
    <p:embeddedFont>
      <p:font typeface="Calibri" panose="020F0502020204030204" pitchFamily="34" charset="0"/>
      <p:regular r:id="rId28"/>
      <p:bold r:id="rId29"/>
      <p:italic r:id="rId30"/>
      <p:boldItalic r:id="rId31"/>
    </p:embeddedFont>
    <p:embeddedFont>
      <p:font typeface="DejaVu Serif" panose="020B0604020202020204" charset="0"/>
      <p:regular r:id="rId32"/>
    </p:embeddedFont>
    <p:embeddedFont>
      <p:font typeface="Paytone One"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020" autoAdjust="0"/>
  </p:normalViewPr>
  <p:slideViewPr>
    <p:cSldViewPr>
      <p:cViewPr>
        <p:scale>
          <a:sx n="40" d="100"/>
          <a:sy n="40" d="100"/>
        </p:scale>
        <p:origin x="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5" d="100"/>
          <a:sy n="45" d="100"/>
        </p:scale>
        <p:origin x="282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96A634-A32F-4F61-A653-42C82CBB371B}"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DF195-7199-40AF-9AAF-8E3F759B9EAD}" type="slidenum">
              <a:rPr lang="en-US" smtClean="0"/>
              <a:t>‹#›</a:t>
            </a:fld>
            <a:endParaRPr lang="en-US"/>
          </a:p>
        </p:txBody>
      </p:sp>
    </p:spTree>
    <p:extLst>
      <p:ext uri="{BB962C8B-B14F-4D97-AF65-F5344CB8AC3E}">
        <p14:creationId xmlns:p14="http://schemas.microsoft.com/office/powerpoint/2010/main" val="2123900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DF195-7199-40AF-9AAF-8E3F759B9EAD}" type="slidenum">
              <a:rPr lang="en-US" smtClean="0"/>
              <a:t>1</a:t>
            </a:fld>
            <a:endParaRPr lang="en-US" dirty="0"/>
          </a:p>
        </p:txBody>
      </p:sp>
    </p:spTree>
    <p:extLst>
      <p:ext uri="{BB962C8B-B14F-4D97-AF65-F5344CB8AC3E}">
        <p14:creationId xmlns:p14="http://schemas.microsoft.com/office/powerpoint/2010/main" val="3409964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svg"/><Relationship Id="rId34" Type="http://schemas.openxmlformats.org/officeDocument/2006/relationships/image" Target="../media/image32.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33" Type="http://schemas.openxmlformats.org/officeDocument/2006/relationships/image" Target="../media/image31.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26.png"/><Relationship Id="rId36" Type="http://schemas.openxmlformats.org/officeDocument/2006/relationships/image" Target="../media/image34.png"/><Relationship Id="rId10" Type="http://schemas.openxmlformats.org/officeDocument/2006/relationships/image" Target="../media/image8.png"/><Relationship Id="rId19" Type="http://schemas.openxmlformats.org/officeDocument/2006/relationships/image" Target="../media/image17.svg"/><Relationship Id="rId31" Type="http://schemas.openxmlformats.org/officeDocument/2006/relationships/image" Target="../media/image29.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svg"/><Relationship Id="rId30" Type="http://schemas.openxmlformats.org/officeDocument/2006/relationships/image" Target="../media/image28.png"/><Relationship Id="rId35" Type="http://schemas.openxmlformats.org/officeDocument/2006/relationships/image" Target="../media/image3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svg"/><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37.png"/><Relationship Id="rId7"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91.svg"/><Relationship Id="rId7" Type="http://schemas.openxmlformats.org/officeDocument/2006/relationships/image" Target="../media/image51.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92.png"/></Relationships>
</file>

<file path=ppt/slides/_rels/slide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svg"/></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8.svg"/></Relationships>
</file>

<file path=ppt/slides/_rels/slide16.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16.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19.sv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78.svg"/><Relationship Id="rId11" Type="http://schemas.openxmlformats.org/officeDocument/2006/relationships/image" Target="../media/image18.png"/><Relationship Id="rId5" Type="http://schemas.openxmlformats.org/officeDocument/2006/relationships/image" Target="../media/image77.png"/><Relationship Id="rId1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76.svg"/><Relationship Id="rId9" Type="http://schemas.openxmlformats.org/officeDocument/2006/relationships/image" Target="../media/image20.png"/><Relationship Id="rId1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18.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8.svg"/><Relationship Id="rId3" Type="http://schemas.openxmlformats.org/officeDocument/2006/relationships/image" Target="../media/image69.svg"/><Relationship Id="rId7" Type="http://schemas.microsoft.com/office/2007/relationships/hdphoto" Target="../media/hdphoto3.wdp"/><Relationship Id="rId12" Type="http://schemas.openxmlformats.org/officeDocument/2006/relationships/image" Target="../media/image107.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6.svg"/><Relationship Id="rId5" Type="http://schemas.openxmlformats.org/officeDocument/2006/relationships/image" Target="../media/image71.svg"/><Relationship Id="rId10" Type="http://schemas.openxmlformats.org/officeDocument/2006/relationships/image" Target="../media/image105.png"/><Relationship Id="rId4" Type="http://schemas.openxmlformats.org/officeDocument/2006/relationships/image" Target="../media/image70.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8.png"/><Relationship Id="rId18" Type="http://schemas.openxmlformats.org/officeDocument/2006/relationships/image" Target="../media/image38.svg"/><Relationship Id="rId3" Type="http://schemas.openxmlformats.org/officeDocument/2006/relationships/image" Target="../media/image35.png"/><Relationship Id="rId7" Type="http://schemas.openxmlformats.org/officeDocument/2006/relationships/image" Target="../media/image10.png"/><Relationship Id="rId12" Type="http://schemas.openxmlformats.org/officeDocument/2006/relationships/image" Target="../media/image21.svg"/><Relationship Id="rId17" Type="http://schemas.openxmlformats.org/officeDocument/2006/relationships/image" Target="../media/image37.png"/><Relationship Id="rId2" Type="http://schemas.openxmlformats.org/officeDocument/2006/relationships/image" Target="../media/image1.jpeg"/><Relationship Id="rId16" Type="http://schemas.openxmlformats.org/officeDocument/2006/relationships/image" Target="../media/image17.svg"/><Relationship Id="rId20"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0.png"/><Relationship Id="rId5" Type="http://schemas.openxmlformats.org/officeDocument/2006/relationships/image" Target="../media/image2.png"/><Relationship Id="rId15" Type="http://schemas.openxmlformats.org/officeDocument/2006/relationships/image" Target="../media/image16.png"/><Relationship Id="rId10" Type="http://schemas.openxmlformats.org/officeDocument/2006/relationships/image" Target="../media/image15.svg"/><Relationship Id="rId19" Type="http://schemas.openxmlformats.org/officeDocument/2006/relationships/image" Target="../media/image39.png"/><Relationship Id="rId4" Type="http://schemas.openxmlformats.org/officeDocument/2006/relationships/image" Target="../media/image36.svg"/><Relationship Id="rId9" Type="http://schemas.openxmlformats.org/officeDocument/2006/relationships/image" Target="../media/image14.png"/><Relationship Id="rId14"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74.sv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21.svg"/><Relationship Id="rId7" Type="http://schemas.openxmlformats.org/officeDocument/2006/relationships/image" Target="../media/image17.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image" Target="../media/image20.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6.svg"/><Relationship Id="rId5" Type="http://schemas.openxmlformats.org/officeDocument/2006/relationships/image" Target="../media/image42.svg"/><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svg"/><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41.png"/><Relationship Id="rId18" Type="http://schemas.openxmlformats.org/officeDocument/2006/relationships/image" Target="../media/image60.png"/><Relationship Id="rId3" Type="http://schemas.openxmlformats.org/officeDocument/2006/relationships/audio" Target="../media/audio2.wav"/><Relationship Id="rId21" Type="http://schemas.microsoft.com/office/2007/relationships/hdphoto" Target="../media/hdphoto2.wdp"/><Relationship Id="rId7" Type="http://schemas.openxmlformats.org/officeDocument/2006/relationships/image" Target="../media/image53.png"/><Relationship Id="rId12" Type="http://schemas.openxmlformats.org/officeDocument/2006/relationships/image" Target="../media/image56.svg"/><Relationship Id="rId17" Type="http://schemas.openxmlformats.org/officeDocument/2006/relationships/image" Target="../media/image59.png"/><Relationship Id="rId2" Type="http://schemas.openxmlformats.org/officeDocument/2006/relationships/audio" Target="../media/audio1.wav"/><Relationship Id="rId16" Type="http://schemas.openxmlformats.org/officeDocument/2006/relationships/image" Target="../media/image58.sv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55.png"/><Relationship Id="rId5" Type="http://schemas.openxmlformats.org/officeDocument/2006/relationships/image" Target="../media/image20.png"/><Relationship Id="rId15" Type="http://schemas.openxmlformats.org/officeDocument/2006/relationships/image" Target="../media/image57.png"/><Relationship Id="rId10" Type="http://schemas.openxmlformats.org/officeDocument/2006/relationships/image" Target="../media/image17.svg"/><Relationship Id="rId19" Type="http://schemas.microsoft.com/office/2007/relationships/hdphoto" Target="../media/hdphoto1.wdp"/><Relationship Id="rId4" Type="http://schemas.openxmlformats.org/officeDocument/2006/relationships/image" Target="../media/image1.jpeg"/><Relationship Id="rId9" Type="http://schemas.openxmlformats.org/officeDocument/2006/relationships/image" Target="../media/image16.png"/><Relationship Id="rId14" Type="http://schemas.openxmlformats.org/officeDocument/2006/relationships/image" Target="../media/image42.sv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3.png"/><Relationship Id="rId1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60.png"/><Relationship Id="rId2" Type="http://schemas.openxmlformats.org/officeDocument/2006/relationships/audio" Target="../media/audio2.wav"/><Relationship Id="rId16"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2.png"/><Relationship Id="rId5" Type="http://schemas.openxmlformats.org/officeDocument/2006/relationships/image" Target="../media/image20.png"/><Relationship Id="rId15" Type="http://schemas.openxmlformats.org/officeDocument/2006/relationships/image" Target="../media/image65.png"/><Relationship Id="rId10" Type="http://schemas.openxmlformats.org/officeDocument/2006/relationships/image" Target="../media/image17.svg"/><Relationship Id="rId4" Type="http://schemas.openxmlformats.org/officeDocument/2006/relationships/image" Target="../media/image62.png"/><Relationship Id="rId9" Type="http://schemas.openxmlformats.org/officeDocument/2006/relationships/image" Target="../media/image16.png"/><Relationship Id="rId14" Type="http://schemas.openxmlformats.org/officeDocument/2006/relationships/image" Target="../media/image64.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image" Target="../media/image17.svg"/><Relationship Id="rId12" Type="http://schemas.openxmlformats.org/officeDocument/2006/relationships/image" Target="../media/image69.svg"/><Relationship Id="rId17" Type="http://schemas.openxmlformats.org/officeDocument/2006/relationships/image" Target="../media/image72.png"/><Relationship Id="rId2" Type="http://schemas.openxmlformats.org/officeDocument/2006/relationships/audio" Target="../media/audio2.wav"/><Relationship Id="rId16"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68.png"/><Relationship Id="rId5" Type="http://schemas.openxmlformats.org/officeDocument/2006/relationships/image" Target="../media/image19.svg"/><Relationship Id="rId15"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71.sv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33" Type="http://schemas.openxmlformats.org/officeDocument/2006/relationships/image" Target="../media/image31.svg"/><Relationship Id="rId2" Type="http://schemas.openxmlformats.org/officeDocument/2006/relationships/audio" Target="../media/audio3.wav"/><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svg"/><Relationship Id="rId31" Type="http://schemas.openxmlformats.org/officeDocument/2006/relationships/image" Target="../media/image74.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svg"/><Relationship Id="rId30" Type="http://schemas.openxmlformats.org/officeDocument/2006/relationships/image" Target="../media/image73.png"/></Relationships>
</file>

<file path=ppt/slides/_rels/slide8.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16.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19.sv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78.svg"/><Relationship Id="rId11" Type="http://schemas.openxmlformats.org/officeDocument/2006/relationships/image" Target="../media/image18.png"/><Relationship Id="rId5" Type="http://schemas.openxmlformats.org/officeDocument/2006/relationships/image" Target="../media/image77.png"/><Relationship Id="rId1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76.svg"/><Relationship Id="rId9" Type="http://schemas.openxmlformats.org/officeDocument/2006/relationships/image" Target="../media/image20.png"/><Relationship Id="rId1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17.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82.svg"/><Relationship Id="rId5" Type="http://schemas.openxmlformats.org/officeDocument/2006/relationships/image" Target="../media/image19.svg"/><Relationship Id="rId10" Type="http://schemas.openxmlformats.org/officeDocument/2006/relationships/image" Target="../media/image81.png"/><Relationship Id="rId4" Type="http://schemas.openxmlformats.org/officeDocument/2006/relationships/image" Target="../media/image18.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43563" y="-2291184"/>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alphaModFix amt="14000"/>
            </a:blip>
            <a:stretch>
              <a:fillRect l="-9222" r="-9222"/>
            </a:stretch>
          </a:blipFill>
        </p:spPr>
      </p:sp>
      <p:grpSp>
        <p:nvGrpSpPr>
          <p:cNvPr id="3" name="Group 3"/>
          <p:cNvGrpSpPr/>
          <p:nvPr/>
        </p:nvGrpSpPr>
        <p:grpSpPr>
          <a:xfrm>
            <a:off x="-899186" y="-85986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dirty="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dirty="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dirty="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dirty="0"/>
              </a:p>
            </p:txBody>
          </p:sp>
        </p:grpSp>
      </p:grpSp>
      <p:sp>
        <p:nvSpPr>
          <p:cNvPr id="16" name="TextBox 16"/>
          <p:cNvSpPr txBox="1"/>
          <p:nvPr/>
        </p:nvSpPr>
        <p:spPr>
          <a:xfrm>
            <a:off x="3291911" y="1410755"/>
            <a:ext cx="11163909" cy="10699609"/>
          </a:xfrm>
          <a:prstGeom prst="rect">
            <a:avLst/>
          </a:prstGeom>
        </p:spPr>
        <p:txBody>
          <a:bodyPr lIns="0" tIns="0" rIns="0" bIns="0" rtlCol="0" anchor="t">
            <a:spAutoFit/>
          </a:bodyPr>
          <a:lstStyle/>
          <a:p>
            <a:pPr algn="ctr">
              <a:lnSpc>
                <a:spcPts val="18854"/>
              </a:lnSpc>
            </a:pPr>
            <a:r>
              <a:rPr lang="en-US" sz="16986" dirty="0">
                <a:solidFill>
                  <a:srgbClr val="0E7658"/>
                </a:solidFill>
                <a:latin typeface="Bungee"/>
              </a:rPr>
              <a:t>KHOA HỌC</a:t>
            </a:r>
          </a:p>
          <a:p>
            <a:pPr algn="ctr">
              <a:lnSpc>
                <a:spcPts val="14933"/>
              </a:lnSpc>
            </a:pPr>
            <a:r>
              <a:rPr lang="en-US" sz="12985" dirty="0">
                <a:solidFill>
                  <a:srgbClr val="0E7658"/>
                </a:solidFill>
                <a:latin typeface="Bungee"/>
              </a:rPr>
              <a:t>SỰ SINH SẢN CỦA ẾCH </a:t>
            </a:r>
          </a:p>
          <a:p>
            <a:pPr algn="ctr">
              <a:lnSpc>
                <a:spcPts val="14319"/>
              </a:lnSpc>
            </a:pPr>
            <a:endParaRPr lang="en-US" sz="12985" dirty="0">
              <a:solidFill>
                <a:srgbClr val="0E7658"/>
              </a:solidFill>
              <a:latin typeface="Bungee"/>
            </a:endParaRPr>
          </a:p>
        </p:txBody>
      </p:sp>
      <p:sp>
        <p:nvSpPr>
          <p:cNvPr id="17" name="Freeform 17"/>
          <p:cNvSpPr/>
          <p:nvPr/>
        </p:nvSpPr>
        <p:spPr>
          <a:xfrm rot="-4590959">
            <a:off x="15653414" y="386755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10325232" flipV="1">
            <a:off x="51973" y="178570"/>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2245013">
            <a:off x="2990967" y="2590665"/>
            <a:ext cx="105376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rot="1254325">
            <a:off x="1170912" y="4989926"/>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25"/>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6" name="Freeform 26"/>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27" name="Group 27"/>
          <p:cNvGrpSpPr>
            <a:grpSpLocks noChangeAspect="1"/>
          </p:cNvGrpSpPr>
          <p:nvPr/>
        </p:nvGrpSpPr>
        <p:grpSpPr>
          <a:xfrm rot="1977585">
            <a:off x="17291502" y="858834"/>
            <a:ext cx="512498" cy="269991"/>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2030890" y="4603934"/>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1" name="Freeform 31"/>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2" name="Freeform 32"/>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3" name="Freeform 33"/>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34" name="Group 34"/>
          <p:cNvGrpSpPr/>
          <p:nvPr/>
        </p:nvGrpSpPr>
        <p:grpSpPr>
          <a:xfrm>
            <a:off x="2490694" y="9376318"/>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6" name="Freeform 36"/>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7" name="Freeform 37"/>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38" name="Group 38"/>
          <p:cNvGrpSpPr>
            <a:grpSpLocks noChangeAspect="1"/>
          </p:cNvGrpSpPr>
          <p:nvPr/>
        </p:nvGrpSpPr>
        <p:grpSpPr>
          <a:xfrm rot="1977585">
            <a:off x="3370855" y="9474682"/>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0" name="Freeform 40"/>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pSp>
        <p:nvGrpSpPr>
          <p:cNvPr id="41" name="Group 41"/>
          <p:cNvGrpSpPr/>
          <p:nvPr/>
        </p:nvGrpSpPr>
        <p:grpSpPr>
          <a:xfrm>
            <a:off x="14170004" y="614952"/>
            <a:ext cx="252393" cy="252393"/>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3" name="Group 43"/>
          <p:cNvGrpSpPr/>
          <p:nvPr/>
        </p:nvGrpSpPr>
        <p:grpSpPr>
          <a:xfrm>
            <a:off x="2102176" y="1987440"/>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5" name="Group 45"/>
          <p:cNvGrpSpPr>
            <a:grpSpLocks noChangeAspect="1"/>
          </p:cNvGrpSpPr>
          <p:nvPr/>
        </p:nvGrpSpPr>
        <p:grpSpPr>
          <a:xfrm rot="-921396">
            <a:off x="16540798" y="9558525"/>
            <a:ext cx="547777" cy="288577"/>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7" name="Freeform 47"/>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48" name="Freeform 48"/>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49" name="Freeform 49"/>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50" name="Freeform 50"/>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1" name="Freeform 51"/>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2" name="Freeform 52"/>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53" name="Freeform 53"/>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54" name="Group 54"/>
          <p:cNvGrpSpPr/>
          <p:nvPr/>
        </p:nvGrpSpPr>
        <p:grpSpPr>
          <a:xfrm>
            <a:off x="17374128" y="5789409"/>
            <a:ext cx="208069" cy="208069"/>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56" name="Freeform 56"/>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57" name="Freeform 57"/>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8" name="Freeform 58"/>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59" name="Freeform 59"/>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60" name="Group 60"/>
          <p:cNvGrpSpPr/>
          <p:nvPr/>
        </p:nvGrpSpPr>
        <p:grpSpPr>
          <a:xfrm>
            <a:off x="12018872" y="362559"/>
            <a:ext cx="252393" cy="252393"/>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65C7E"/>
            </a:solidFill>
          </p:spPr>
        </p:sp>
      </p:grpSp>
      <p:sp>
        <p:nvSpPr>
          <p:cNvPr id="62" name="Freeform 62"/>
          <p:cNvSpPr/>
          <p:nvPr/>
        </p:nvSpPr>
        <p:spPr>
          <a:xfrm>
            <a:off x="4079887" y="1333500"/>
            <a:ext cx="1406513" cy="4114800"/>
          </a:xfrm>
          <a:custGeom>
            <a:avLst/>
            <a:gdLst/>
            <a:ahLst/>
            <a:cxnLst/>
            <a:rect l="l" t="t" r="r" b="b"/>
            <a:pathLst>
              <a:path w="1406513" h="4114800">
                <a:moveTo>
                  <a:pt x="0" y="0"/>
                </a:moveTo>
                <a:lnTo>
                  <a:pt x="1406514" y="0"/>
                </a:lnTo>
                <a:lnTo>
                  <a:pt x="1406514" y="4114800"/>
                </a:lnTo>
                <a:lnTo>
                  <a:pt x="0" y="411480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63" name="Freeform 63"/>
          <p:cNvSpPr/>
          <p:nvPr/>
        </p:nvSpPr>
        <p:spPr>
          <a:xfrm>
            <a:off x="12573691" y="2308149"/>
            <a:ext cx="2573594" cy="3105788"/>
          </a:xfrm>
          <a:custGeom>
            <a:avLst/>
            <a:gdLst/>
            <a:ahLst/>
            <a:cxnLst/>
            <a:rect l="l" t="t" r="r" b="b"/>
            <a:pathLst>
              <a:path w="2573594" h="3105788">
                <a:moveTo>
                  <a:pt x="0" y="0"/>
                </a:moveTo>
                <a:lnTo>
                  <a:pt x="2573594" y="0"/>
                </a:lnTo>
                <a:lnTo>
                  <a:pt x="2573594" y="3105788"/>
                </a:lnTo>
                <a:lnTo>
                  <a:pt x="0" y="3105788"/>
                </a:lnTo>
                <a:lnTo>
                  <a:pt x="0" y="0"/>
                </a:lnTo>
                <a:close/>
              </a:path>
            </a:pathLst>
          </a:custGeom>
          <a:blipFill>
            <a:blip r:embed="rId36"/>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fill="hold"/>
                                        <p:tgtEl>
                                          <p:spTgt spid="63"/>
                                        </p:tgtEl>
                                        <p:attrNameLst>
                                          <p:attrName>ppt_x</p:attrName>
                                        </p:attrNameLst>
                                      </p:cBhvr>
                                      <p:tavLst>
                                        <p:tav tm="0">
                                          <p:val>
                                            <p:strVal val="#ppt_x"/>
                                          </p:val>
                                        </p:tav>
                                        <p:tav tm="100000">
                                          <p:val>
                                            <p:strVal val="#ppt_x"/>
                                          </p:val>
                                        </p:tav>
                                      </p:tavLst>
                                    </p:anim>
                                    <p:anim calcmode="lin" valueType="num">
                                      <p:cBhvr additive="base">
                                        <p:cTn id="13"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81864" y="923925"/>
            <a:ext cx="6562263" cy="896568"/>
          </a:xfrm>
          <a:prstGeom prst="rect">
            <a:avLst/>
          </a:prstGeom>
        </p:spPr>
        <p:txBody>
          <a:bodyPr lIns="0" tIns="0" rIns="0" bIns="0" rtlCol="0" anchor="t">
            <a:spAutoFit/>
          </a:bodyPr>
          <a:lstStyle/>
          <a:p>
            <a:pPr algn="ctr">
              <a:lnSpc>
                <a:spcPts val="7279"/>
              </a:lnSpc>
            </a:pPr>
            <a:r>
              <a:rPr lang="en-US" sz="5199">
                <a:solidFill>
                  <a:srgbClr val="0E7658"/>
                </a:solidFill>
                <a:latin typeface="DejaVu Serif"/>
              </a:rPr>
              <a:t>VIDEO TIẾNG ẾCH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266703" y="609607"/>
            <a:ext cx="5114010" cy="2891740"/>
          </a:xfrm>
          <a:custGeom>
            <a:avLst/>
            <a:gdLst/>
            <a:ahLst/>
            <a:cxnLst/>
            <a:rect l="l" t="t" r="r" b="b"/>
            <a:pathLst>
              <a:path w="5114010" h="2891740">
                <a:moveTo>
                  <a:pt x="0" y="0"/>
                </a:moveTo>
                <a:lnTo>
                  <a:pt x="5114010" y="0"/>
                </a:lnTo>
                <a:lnTo>
                  <a:pt x="5114010" y="2891740"/>
                </a:lnTo>
                <a:lnTo>
                  <a:pt x="0" y="28917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168233" y="6021417"/>
            <a:ext cx="3119767" cy="4114800"/>
          </a:xfrm>
          <a:custGeom>
            <a:avLst/>
            <a:gdLst/>
            <a:ahLst/>
            <a:cxnLst/>
            <a:rect l="l" t="t" r="r" b="b"/>
            <a:pathLst>
              <a:path w="3119767" h="4114800">
                <a:moveTo>
                  <a:pt x="0" y="0"/>
                </a:moveTo>
                <a:lnTo>
                  <a:pt x="3119767" y="0"/>
                </a:lnTo>
                <a:lnTo>
                  <a:pt x="31197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5295839" y="189336"/>
            <a:ext cx="12992161" cy="3312011"/>
          </a:xfrm>
          <a:prstGeom prst="rect">
            <a:avLst/>
          </a:prstGeom>
        </p:spPr>
        <p:txBody>
          <a:bodyPr lIns="0" tIns="0" rIns="0" bIns="0" rtlCol="0" anchor="t">
            <a:spAutoFit/>
          </a:bodyPr>
          <a:lstStyle/>
          <a:p>
            <a:pPr algn="ctr">
              <a:lnSpc>
                <a:spcPts val="8540"/>
              </a:lnSpc>
            </a:pPr>
            <a:r>
              <a:rPr lang="en-US" sz="6100" dirty="0" err="1">
                <a:solidFill>
                  <a:srgbClr val="0E7658"/>
                </a:solidFill>
                <a:latin typeface="Bungee"/>
              </a:rPr>
              <a:t>Nhà</a:t>
            </a:r>
            <a:r>
              <a:rPr lang="en-US" sz="6100" dirty="0">
                <a:solidFill>
                  <a:srgbClr val="0E7658"/>
                </a:solidFill>
                <a:latin typeface="Bungee"/>
              </a:rPr>
              <a:t> </a:t>
            </a:r>
            <a:r>
              <a:rPr lang="en-US" sz="6100" dirty="0" err="1">
                <a:solidFill>
                  <a:srgbClr val="0E7658"/>
                </a:solidFill>
                <a:latin typeface="Bungee"/>
              </a:rPr>
              <a:t>bạn</a:t>
            </a:r>
            <a:r>
              <a:rPr lang="en-US" sz="6100" dirty="0">
                <a:solidFill>
                  <a:srgbClr val="0E7658"/>
                </a:solidFill>
                <a:latin typeface="Bungee"/>
              </a:rPr>
              <a:t> </a:t>
            </a:r>
            <a:r>
              <a:rPr lang="en-US" sz="6100" dirty="0" err="1">
                <a:solidFill>
                  <a:srgbClr val="0E7658"/>
                </a:solidFill>
                <a:latin typeface="Bungee"/>
              </a:rPr>
              <a:t>khi</a:t>
            </a:r>
            <a:r>
              <a:rPr lang="en-US" sz="6100" dirty="0">
                <a:solidFill>
                  <a:srgbClr val="0E7658"/>
                </a:solidFill>
                <a:latin typeface="Bungee"/>
              </a:rPr>
              <a:t> </a:t>
            </a:r>
            <a:r>
              <a:rPr lang="en-US" sz="6100" dirty="0" err="1">
                <a:solidFill>
                  <a:srgbClr val="0E7658"/>
                </a:solidFill>
                <a:latin typeface="Bungee"/>
              </a:rPr>
              <a:t>sống</a:t>
            </a:r>
            <a:r>
              <a:rPr lang="en-US" sz="6100" dirty="0">
                <a:solidFill>
                  <a:srgbClr val="0E7658"/>
                </a:solidFill>
                <a:latin typeface="Bungee"/>
              </a:rPr>
              <a:t> </a:t>
            </a:r>
            <a:r>
              <a:rPr lang="en-US" sz="6100" dirty="0" err="1">
                <a:solidFill>
                  <a:srgbClr val="0E7658"/>
                </a:solidFill>
                <a:latin typeface="Bungee"/>
              </a:rPr>
              <a:t>gần</a:t>
            </a:r>
            <a:r>
              <a:rPr lang="en-US" sz="6100" dirty="0">
                <a:solidFill>
                  <a:srgbClr val="0E7658"/>
                </a:solidFill>
                <a:latin typeface="Bungee"/>
              </a:rPr>
              <a:t> </a:t>
            </a:r>
            <a:r>
              <a:rPr lang="en-US" sz="6100" dirty="0" err="1">
                <a:solidFill>
                  <a:srgbClr val="0E7658"/>
                </a:solidFill>
                <a:latin typeface="Bungee"/>
              </a:rPr>
              <a:t>hồ,ao</a:t>
            </a:r>
            <a:r>
              <a:rPr lang="en-US" sz="6100" dirty="0">
                <a:solidFill>
                  <a:srgbClr val="0E7658"/>
                </a:solidFill>
                <a:latin typeface="Bungee"/>
              </a:rPr>
              <a:t> </a:t>
            </a:r>
            <a:r>
              <a:rPr lang="en-US" sz="6100" dirty="0" err="1">
                <a:solidFill>
                  <a:srgbClr val="0E7658"/>
                </a:solidFill>
                <a:latin typeface="Bungee"/>
              </a:rPr>
              <a:t>bạn</a:t>
            </a:r>
            <a:r>
              <a:rPr lang="en-US" sz="6100" dirty="0">
                <a:solidFill>
                  <a:srgbClr val="0E7658"/>
                </a:solidFill>
                <a:latin typeface="Bungee"/>
              </a:rPr>
              <a:t> </a:t>
            </a:r>
            <a:r>
              <a:rPr lang="en-US" sz="6100" dirty="0" err="1">
                <a:solidFill>
                  <a:srgbClr val="0E7658"/>
                </a:solidFill>
                <a:latin typeface="Bungee"/>
              </a:rPr>
              <a:t>thường</a:t>
            </a:r>
            <a:r>
              <a:rPr lang="en-US" sz="6100" dirty="0">
                <a:solidFill>
                  <a:srgbClr val="0E7658"/>
                </a:solidFill>
                <a:latin typeface="Bungee"/>
              </a:rPr>
              <a:t> </a:t>
            </a:r>
            <a:r>
              <a:rPr lang="en-US" sz="6100" dirty="0" err="1">
                <a:solidFill>
                  <a:srgbClr val="0E7658"/>
                </a:solidFill>
                <a:latin typeface="Bungee"/>
              </a:rPr>
              <a:t>nghe</a:t>
            </a:r>
            <a:r>
              <a:rPr lang="en-US" sz="6100" dirty="0">
                <a:solidFill>
                  <a:srgbClr val="0E7658"/>
                </a:solidFill>
                <a:latin typeface="Bungee"/>
              </a:rPr>
              <a:t> </a:t>
            </a:r>
            <a:r>
              <a:rPr lang="en-US" sz="6100" dirty="0" err="1">
                <a:solidFill>
                  <a:srgbClr val="0E7658"/>
                </a:solidFill>
                <a:latin typeface="Bungee"/>
              </a:rPr>
              <a:t>thấy</a:t>
            </a:r>
            <a:r>
              <a:rPr lang="en-US" sz="6100" dirty="0">
                <a:solidFill>
                  <a:srgbClr val="0E7658"/>
                </a:solidFill>
                <a:latin typeface="Bungee"/>
              </a:rPr>
              <a:t> </a:t>
            </a:r>
            <a:r>
              <a:rPr lang="en-US" sz="6100" dirty="0" err="1">
                <a:solidFill>
                  <a:srgbClr val="0E7658"/>
                </a:solidFill>
                <a:latin typeface="Bungee"/>
              </a:rPr>
              <a:t>tiếng</a:t>
            </a:r>
            <a:r>
              <a:rPr lang="en-US" sz="6100" dirty="0">
                <a:solidFill>
                  <a:srgbClr val="0E7658"/>
                </a:solidFill>
                <a:latin typeface="Bungee"/>
              </a:rPr>
              <a:t> </a:t>
            </a:r>
            <a:r>
              <a:rPr lang="en-US" sz="6100" dirty="0" err="1">
                <a:solidFill>
                  <a:srgbClr val="0E7658"/>
                </a:solidFill>
                <a:latin typeface="Bungee"/>
              </a:rPr>
              <a:t>ếch</a:t>
            </a:r>
            <a:r>
              <a:rPr lang="en-US" sz="6100" dirty="0">
                <a:solidFill>
                  <a:srgbClr val="0E7658"/>
                </a:solidFill>
                <a:latin typeface="Bungee"/>
              </a:rPr>
              <a:t> </a:t>
            </a:r>
            <a:r>
              <a:rPr lang="en-US" sz="6100" dirty="0" err="1">
                <a:solidFill>
                  <a:srgbClr val="0E7658"/>
                </a:solidFill>
                <a:latin typeface="Bungee"/>
              </a:rPr>
              <a:t>kêu</a:t>
            </a:r>
            <a:r>
              <a:rPr lang="en-US" sz="6100" dirty="0">
                <a:solidFill>
                  <a:srgbClr val="0E7658"/>
                </a:solidFill>
                <a:latin typeface="Bungee"/>
              </a:rPr>
              <a:t> </a:t>
            </a:r>
            <a:r>
              <a:rPr lang="en-US" sz="6100" dirty="0" err="1">
                <a:solidFill>
                  <a:srgbClr val="0E7658"/>
                </a:solidFill>
                <a:latin typeface="Bungee"/>
              </a:rPr>
              <a:t>khi</a:t>
            </a:r>
            <a:r>
              <a:rPr lang="en-US" sz="6100" dirty="0">
                <a:solidFill>
                  <a:srgbClr val="0E7658"/>
                </a:solidFill>
                <a:latin typeface="Bungee"/>
              </a:rPr>
              <a:t> </a:t>
            </a:r>
            <a:r>
              <a:rPr lang="en-US" sz="6100" dirty="0" err="1">
                <a:solidFill>
                  <a:srgbClr val="0E7658"/>
                </a:solidFill>
                <a:latin typeface="Bungee"/>
              </a:rPr>
              <a:t>nào</a:t>
            </a:r>
            <a:r>
              <a:rPr lang="en-US" sz="6100" dirty="0">
                <a:solidFill>
                  <a:srgbClr val="0E7658"/>
                </a:solidFill>
                <a:latin typeface="Bungee"/>
              </a:rPr>
              <a:t>?</a:t>
            </a:r>
          </a:p>
        </p:txBody>
      </p:sp>
      <p:sp>
        <p:nvSpPr>
          <p:cNvPr id="5" name="TextBox 5"/>
          <p:cNvSpPr txBox="1"/>
          <p:nvPr/>
        </p:nvSpPr>
        <p:spPr>
          <a:xfrm>
            <a:off x="434911" y="4315297"/>
            <a:ext cx="14733323" cy="3763520"/>
          </a:xfrm>
          <a:prstGeom prst="rect">
            <a:avLst/>
          </a:prstGeom>
        </p:spPr>
        <p:txBody>
          <a:bodyPr lIns="0" tIns="0" rIns="0" bIns="0" rtlCol="0" anchor="t">
            <a:spAutoFit/>
          </a:bodyPr>
          <a:lstStyle/>
          <a:p>
            <a:pPr algn="just">
              <a:lnSpc>
                <a:spcPts val="7275"/>
              </a:lnSpc>
              <a:spcBef>
                <a:spcPct val="0"/>
              </a:spcBef>
            </a:pPr>
            <a:r>
              <a:rPr lang="en-US" sz="5196" dirty="0" err="1">
                <a:solidFill>
                  <a:srgbClr val="0E7658"/>
                </a:solidFill>
                <a:latin typeface="Bungee"/>
              </a:rPr>
              <a:t>đầu</a:t>
            </a:r>
            <a:r>
              <a:rPr lang="en-US" sz="5196" dirty="0">
                <a:solidFill>
                  <a:srgbClr val="0E7658"/>
                </a:solidFill>
                <a:latin typeface="Bungee"/>
              </a:rPr>
              <a:t> </a:t>
            </a:r>
            <a:r>
              <a:rPr lang="en-US" sz="5196" dirty="0" err="1">
                <a:solidFill>
                  <a:srgbClr val="0E7658"/>
                </a:solidFill>
                <a:latin typeface="Bungee"/>
              </a:rPr>
              <a:t>mùa</a:t>
            </a:r>
            <a:r>
              <a:rPr lang="en-US" sz="5196" dirty="0">
                <a:solidFill>
                  <a:srgbClr val="0E7658"/>
                </a:solidFill>
                <a:latin typeface="Bungee"/>
              </a:rPr>
              <a:t> </a:t>
            </a:r>
            <a:r>
              <a:rPr lang="en-US" sz="5196" dirty="0" err="1">
                <a:solidFill>
                  <a:srgbClr val="0E7658"/>
                </a:solidFill>
                <a:latin typeface="Bungee"/>
              </a:rPr>
              <a:t>hạ,sau</a:t>
            </a:r>
            <a:r>
              <a:rPr lang="en-US" sz="5196" dirty="0">
                <a:solidFill>
                  <a:srgbClr val="0E7658"/>
                </a:solidFill>
                <a:latin typeface="Bungee"/>
              </a:rPr>
              <a:t> </a:t>
            </a:r>
            <a:r>
              <a:rPr lang="en-US" sz="5196" dirty="0" err="1">
                <a:solidFill>
                  <a:srgbClr val="0E7658"/>
                </a:solidFill>
                <a:latin typeface="Bungee"/>
              </a:rPr>
              <a:t>cơn</a:t>
            </a:r>
            <a:r>
              <a:rPr lang="en-US" sz="5196" dirty="0">
                <a:solidFill>
                  <a:srgbClr val="0E7658"/>
                </a:solidFill>
                <a:latin typeface="Bungee"/>
              </a:rPr>
              <a:t> </a:t>
            </a:r>
            <a:r>
              <a:rPr lang="en-US" sz="5196" dirty="0" err="1">
                <a:solidFill>
                  <a:srgbClr val="0E7658"/>
                </a:solidFill>
                <a:latin typeface="Bungee"/>
              </a:rPr>
              <a:t>mưa</a:t>
            </a:r>
            <a:r>
              <a:rPr lang="en-US" sz="5196" dirty="0">
                <a:solidFill>
                  <a:srgbClr val="0E7658"/>
                </a:solidFill>
                <a:latin typeface="Bungee"/>
              </a:rPr>
              <a:t> </a:t>
            </a:r>
            <a:r>
              <a:rPr lang="en-US" sz="5196" dirty="0" err="1">
                <a:solidFill>
                  <a:srgbClr val="0E7658"/>
                </a:solidFill>
                <a:latin typeface="Bungee"/>
              </a:rPr>
              <a:t>lớn,vào</a:t>
            </a:r>
            <a:r>
              <a:rPr lang="en-US" sz="5196" dirty="0">
                <a:solidFill>
                  <a:srgbClr val="0E7658"/>
                </a:solidFill>
                <a:latin typeface="Bungee"/>
              </a:rPr>
              <a:t> </a:t>
            </a:r>
            <a:r>
              <a:rPr lang="en-US" sz="5196" dirty="0" err="1">
                <a:solidFill>
                  <a:srgbClr val="0E7658"/>
                </a:solidFill>
                <a:latin typeface="Bungee"/>
              </a:rPr>
              <a:t>buổi</a:t>
            </a:r>
            <a:r>
              <a:rPr lang="en-US" sz="5196" dirty="0">
                <a:solidFill>
                  <a:srgbClr val="0E7658"/>
                </a:solidFill>
                <a:latin typeface="Bungee"/>
              </a:rPr>
              <a:t> </a:t>
            </a:r>
            <a:r>
              <a:rPr lang="en-US" sz="5196" dirty="0" err="1">
                <a:solidFill>
                  <a:srgbClr val="0E7658"/>
                </a:solidFill>
                <a:latin typeface="Bungee"/>
              </a:rPr>
              <a:t>tối</a:t>
            </a:r>
            <a:r>
              <a:rPr lang="en-US" sz="5196" dirty="0">
                <a:solidFill>
                  <a:srgbClr val="0E7658"/>
                </a:solidFill>
                <a:latin typeface="Bungee"/>
              </a:rPr>
              <a:t> </a:t>
            </a:r>
            <a:r>
              <a:rPr lang="en-US" sz="5196" dirty="0" err="1">
                <a:solidFill>
                  <a:srgbClr val="0E7658"/>
                </a:solidFill>
                <a:latin typeface="Bungee"/>
              </a:rPr>
              <a:t>hoặc</a:t>
            </a:r>
            <a:r>
              <a:rPr lang="en-US" sz="5196" dirty="0">
                <a:solidFill>
                  <a:srgbClr val="0E7658"/>
                </a:solidFill>
                <a:latin typeface="Bungee"/>
              </a:rPr>
              <a:t> </a:t>
            </a:r>
            <a:r>
              <a:rPr lang="en-US" sz="5196" dirty="0" err="1">
                <a:solidFill>
                  <a:srgbClr val="0E7658"/>
                </a:solidFill>
                <a:latin typeface="Bungee"/>
              </a:rPr>
              <a:t>buổi</a:t>
            </a:r>
            <a:r>
              <a:rPr lang="en-US" sz="5196" dirty="0">
                <a:solidFill>
                  <a:srgbClr val="0E7658"/>
                </a:solidFill>
                <a:latin typeface="Bungee"/>
              </a:rPr>
              <a:t> </a:t>
            </a:r>
            <a:r>
              <a:rPr lang="en-US" sz="5196" dirty="0" err="1">
                <a:solidFill>
                  <a:srgbClr val="0E7658"/>
                </a:solidFill>
                <a:latin typeface="Bungee"/>
              </a:rPr>
              <a:t>đêm,ta</a:t>
            </a:r>
            <a:r>
              <a:rPr lang="en-US" sz="5196" dirty="0">
                <a:solidFill>
                  <a:srgbClr val="0E7658"/>
                </a:solidFill>
                <a:latin typeface="Bungee"/>
              </a:rPr>
              <a:t> </a:t>
            </a:r>
            <a:r>
              <a:rPr lang="en-US" sz="5196" dirty="0" err="1">
                <a:solidFill>
                  <a:srgbClr val="0E7658"/>
                </a:solidFill>
                <a:latin typeface="Bungee"/>
              </a:rPr>
              <a:t>thường</a:t>
            </a:r>
            <a:r>
              <a:rPr lang="en-US" sz="5196" dirty="0">
                <a:solidFill>
                  <a:srgbClr val="0E7658"/>
                </a:solidFill>
                <a:latin typeface="Bungee"/>
              </a:rPr>
              <a:t> </a:t>
            </a:r>
            <a:r>
              <a:rPr lang="en-US" sz="5196" dirty="0" err="1">
                <a:solidFill>
                  <a:srgbClr val="0E7658"/>
                </a:solidFill>
                <a:latin typeface="Bungee"/>
              </a:rPr>
              <a:t>nghe</a:t>
            </a:r>
            <a:r>
              <a:rPr lang="en-US" sz="5196" dirty="0">
                <a:solidFill>
                  <a:srgbClr val="0E7658"/>
                </a:solidFill>
                <a:latin typeface="Bungee"/>
              </a:rPr>
              <a:t> </a:t>
            </a:r>
            <a:r>
              <a:rPr lang="en-US" sz="5196" dirty="0" err="1">
                <a:solidFill>
                  <a:srgbClr val="0E7658"/>
                </a:solidFill>
                <a:latin typeface="Bungee"/>
              </a:rPr>
              <a:t>thấy</a:t>
            </a:r>
            <a:r>
              <a:rPr lang="en-US" sz="5196" dirty="0">
                <a:solidFill>
                  <a:srgbClr val="0E7658"/>
                </a:solidFill>
                <a:latin typeface="Bungee"/>
              </a:rPr>
              <a:t> </a:t>
            </a:r>
            <a:r>
              <a:rPr lang="en-US" sz="5196" dirty="0" err="1">
                <a:solidFill>
                  <a:srgbClr val="0E7658"/>
                </a:solidFill>
                <a:latin typeface="Bungee"/>
              </a:rPr>
              <a:t>tiếng</a:t>
            </a:r>
            <a:r>
              <a:rPr lang="en-US" sz="5196" dirty="0">
                <a:solidFill>
                  <a:srgbClr val="0E7658"/>
                </a:solidFill>
                <a:latin typeface="Bungee"/>
              </a:rPr>
              <a:t> </a:t>
            </a:r>
            <a:r>
              <a:rPr lang="en-US" sz="5196" dirty="0" err="1">
                <a:solidFill>
                  <a:srgbClr val="0E7658"/>
                </a:solidFill>
                <a:latin typeface="Bungee"/>
              </a:rPr>
              <a:t>ếch</a:t>
            </a:r>
            <a:r>
              <a:rPr lang="en-US" sz="5196" dirty="0">
                <a:solidFill>
                  <a:srgbClr val="0E7658"/>
                </a:solidFill>
                <a:latin typeface="Bungee"/>
              </a:rPr>
              <a:t> </a:t>
            </a:r>
            <a:r>
              <a:rPr lang="en-US" sz="5196" dirty="0" err="1">
                <a:solidFill>
                  <a:srgbClr val="0E7658"/>
                </a:solidFill>
                <a:latin typeface="Bungee"/>
              </a:rPr>
              <a:t>kêu.đó</a:t>
            </a:r>
            <a:r>
              <a:rPr lang="en-US" sz="5196" dirty="0">
                <a:solidFill>
                  <a:srgbClr val="0E7658"/>
                </a:solidFill>
                <a:latin typeface="Bungee"/>
              </a:rPr>
              <a:t> </a:t>
            </a:r>
            <a:r>
              <a:rPr lang="en-US" sz="5196" dirty="0" err="1">
                <a:solidFill>
                  <a:srgbClr val="0E7658"/>
                </a:solidFill>
                <a:latin typeface="Bungee"/>
              </a:rPr>
              <a:t>là</a:t>
            </a:r>
            <a:r>
              <a:rPr lang="en-US" sz="5196" dirty="0">
                <a:solidFill>
                  <a:srgbClr val="0E7658"/>
                </a:solidFill>
                <a:latin typeface="Bungee"/>
              </a:rPr>
              <a:t> </a:t>
            </a:r>
            <a:r>
              <a:rPr lang="en-US" sz="5196" dirty="0" err="1">
                <a:solidFill>
                  <a:srgbClr val="0E7658"/>
                </a:solidFill>
                <a:latin typeface="Bungee"/>
              </a:rPr>
              <a:t>tiếng</a:t>
            </a:r>
            <a:r>
              <a:rPr lang="en-US" sz="5196" dirty="0">
                <a:solidFill>
                  <a:srgbClr val="0E7658"/>
                </a:solidFill>
                <a:latin typeface="Bungee"/>
              </a:rPr>
              <a:t> </a:t>
            </a:r>
            <a:r>
              <a:rPr lang="en-US" sz="5196" dirty="0" err="1">
                <a:solidFill>
                  <a:srgbClr val="0E7658"/>
                </a:solidFill>
                <a:latin typeface="Bungee"/>
              </a:rPr>
              <a:t>kêu</a:t>
            </a:r>
            <a:r>
              <a:rPr lang="en-US" sz="5196" dirty="0">
                <a:solidFill>
                  <a:srgbClr val="0E7658"/>
                </a:solidFill>
                <a:latin typeface="Bungee"/>
              </a:rPr>
              <a:t> </a:t>
            </a:r>
            <a:r>
              <a:rPr lang="en-US" sz="5196" dirty="0" err="1">
                <a:solidFill>
                  <a:srgbClr val="0E7658"/>
                </a:solidFill>
                <a:latin typeface="Bungee"/>
              </a:rPr>
              <a:t>của</a:t>
            </a:r>
            <a:r>
              <a:rPr lang="en-US" sz="5196" dirty="0">
                <a:solidFill>
                  <a:srgbClr val="0E7658"/>
                </a:solidFill>
                <a:latin typeface="Bungee"/>
              </a:rPr>
              <a:t> </a:t>
            </a:r>
            <a:r>
              <a:rPr lang="en-US" sz="5196" dirty="0" err="1">
                <a:solidFill>
                  <a:srgbClr val="0E7658"/>
                </a:solidFill>
                <a:latin typeface="Bungee"/>
              </a:rPr>
              <a:t>ếch</a:t>
            </a:r>
            <a:r>
              <a:rPr lang="en-US" sz="5196" dirty="0">
                <a:solidFill>
                  <a:srgbClr val="0E7658"/>
                </a:solidFill>
                <a:latin typeface="Bungee"/>
              </a:rPr>
              <a:t> </a:t>
            </a:r>
            <a:r>
              <a:rPr lang="en-US" sz="5196" dirty="0" err="1">
                <a:solidFill>
                  <a:srgbClr val="0E7658"/>
                </a:solidFill>
                <a:latin typeface="Bungee"/>
              </a:rPr>
              <a:t>đực</a:t>
            </a:r>
            <a:r>
              <a:rPr lang="en-US" sz="5196" dirty="0">
                <a:solidFill>
                  <a:srgbClr val="0E7658"/>
                </a:solidFill>
                <a:latin typeface="Bungee"/>
              </a:rPr>
              <a:t> </a:t>
            </a:r>
            <a:r>
              <a:rPr lang="en-US" sz="5196" dirty="0" err="1">
                <a:solidFill>
                  <a:srgbClr val="0E7658"/>
                </a:solidFill>
                <a:latin typeface="Bungee"/>
              </a:rPr>
              <a:t>gọi</a:t>
            </a:r>
            <a:r>
              <a:rPr lang="en-US" sz="5196" dirty="0">
                <a:solidFill>
                  <a:srgbClr val="0E7658"/>
                </a:solidFill>
                <a:latin typeface="Bungee"/>
              </a:rPr>
              <a:t> </a:t>
            </a:r>
            <a:r>
              <a:rPr lang="en-US" sz="5196" dirty="0" err="1">
                <a:solidFill>
                  <a:srgbClr val="0E7658"/>
                </a:solidFill>
                <a:latin typeface="Bungee"/>
              </a:rPr>
              <a:t>ếch</a:t>
            </a:r>
            <a:r>
              <a:rPr lang="en-US" sz="5196" dirty="0">
                <a:solidFill>
                  <a:srgbClr val="0E7658"/>
                </a:solidFill>
                <a:latin typeface="Bungee"/>
              </a:rPr>
              <a:t> </a:t>
            </a:r>
            <a:r>
              <a:rPr lang="en-US" sz="5196" dirty="0" err="1">
                <a:solidFill>
                  <a:srgbClr val="0E7658"/>
                </a:solidFill>
                <a:latin typeface="Bungee"/>
              </a:rPr>
              <a:t>cái</a:t>
            </a:r>
            <a:r>
              <a:rPr lang="en-US" sz="5196" dirty="0">
                <a:solidFill>
                  <a:srgbClr val="0E7658"/>
                </a:solidFill>
                <a:latin typeface="Bungee"/>
              </a:rPr>
              <a:t>.</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10567996" y="0"/>
            <a:ext cx="7720004" cy="10287000"/>
          </a:xfrm>
          <a:custGeom>
            <a:avLst/>
            <a:gdLst/>
            <a:ahLst/>
            <a:cxnLst/>
            <a:rect l="l" t="t" r="r" b="b"/>
            <a:pathLst>
              <a:path w="7720004" h="10287000">
                <a:moveTo>
                  <a:pt x="0" y="0"/>
                </a:moveTo>
                <a:lnTo>
                  <a:pt x="7720004" y="0"/>
                </a:lnTo>
                <a:lnTo>
                  <a:pt x="7720004" y="10287000"/>
                </a:lnTo>
                <a:lnTo>
                  <a:pt x="0" y="10287000"/>
                </a:lnTo>
                <a:lnTo>
                  <a:pt x="0" y="0"/>
                </a:lnTo>
                <a:close/>
              </a:path>
            </a:pathLst>
          </a:custGeom>
          <a:blipFill>
            <a:blip r:embed="rId2"/>
            <a:stretch>
              <a:fillRect/>
            </a:stretch>
          </a:blipFill>
        </p:spPr>
      </p:sp>
      <p:sp>
        <p:nvSpPr>
          <p:cNvPr id="3" name="Freeform 3"/>
          <p:cNvSpPr/>
          <p:nvPr/>
        </p:nvSpPr>
        <p:spPr>
          <a:xfrm>
            <a:off x="6648428" y="5974103"/>
            <a:ext cx="3919568" cy="4312897"/>
          </a:xfrm>
          <a:custGeom>
            <a:avLst/>
            <a:gdLst/>
            <a:ahLst/>
            <a:cxnLst/>
            <a:rect l="l" t="t" r="r" b="b"/>
            <a:pathLst>
              <a:path w="3919568" h="4312897">
                <a:moveTo>
                  <a:pt x="0" y="0"/>
                </a:moveTo>
                <a:lnTo>
                  <a:pt x="3919568" y="0"/>
                </a:lnTo>
                <a:lnTo>
                  <a:pt x="3919568" y="4312897"/>
                </a:lnTo>
                <a:lnTo>
                  <a:pt x="0" y="43128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2527" y="6711882"/>
            <a:ext cx="3717042" cy="3575118"/>
          </a:xfrm>
          <a:custGeom>
            <a:avLst/>
            <a:gdLst/>
            <a:ahLst/>
            <a:cxnLst/>
            <a:rect l="l" t="t" r="r" b="b"/>
            <a:pathLst>
              <a:path w="3717042" h="3575118">
                <a:moveTo>
                  <a:pt x="0" y="0"/>
                </a:moveTo>
                <a:lnTo>
                  <a:pt x="3717042" y="0"/>
                </a:lnTo>
                <a:lnTo>
                  <a:pt x="3717042" y="3575118"/>
                </a:lnTo>
                <a:lnTo>
                  <a:pt x="0" y="35751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4112349" y="7295751"/>
            <a:ext cx="2343299" cy="1669600"/>
          </a:xfrm>
          <a:custGeom>
            <a:avLst/>
            <a:gdLst/>
            <a:ahLst/>
            <a:cxnLst/>
            <a:rect l="l" t="t" r="r" b="b"/>
            <a:pathLst>
              <a:path w="2343299" h="1669600">
                <a:moveTo>
                  <a:pt x="0" y="0"/>
                </a:moveTo>
                <a:lnTo>
                  <a:pt x="2343298" y="0"/>
                </a:lnTo>
                <a:lnTo>
                  <a:pt x="2343298" y="1669601"/>
                </a:lnTo>
                <a:lnTo>
                  <a:pt x="0" y="16696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0" y="419100"/>
            <a:ext cx="10567996" cy="5900104"/>
          </a:xfrm>
          <a:prstGeom prst="rect">
            <a:avLst/>
          </a:prstGeom>
        </p:spPr>
        <p:txBody>
          <a:bodyPr lIns="0" tIns="0" rIns="0" bIns="0" rtlCol="0" anchor="t">
            <a:spAutoFit/>
          </a:bodyPr>
          <a:lstStyle/>
          <a:p>
            <a:pPr algn="just">
              <a:lnSpc>
                <a:spcPts val="9208"/>
              </a:lnSpc>
            </a:pPr>
            <a:r>
              <a:rPr lang="en-US" sz="6577" dirty="0">
                <a:solidFill>
                  <a:srgbClr val="0E7658"/>
                </a:solidFill>
                <a:latin typeface="Bungee"/>
              </a:rPr>
              <a:t>HÃY CHỈ VÀO HÌNH DƯỚI ĐÂY VÀ NÊU SỰ PHÁT TRIỂN CỦA NÒNG NỌC ĐẾN KHI THÀNH ẾCH~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0" y="0"/>
            <a:ext cx="2462983" cy="2880682"/>
          </a:xfrm>
          <a:custGeom>
            <a:avLst/>
            <a:gdLst/>
            <a:ahLst/>
            <a:cxnLst/>
            <a:rect l="l" t="t" r="r" b="b"/>
            <a:pathLst>
              <a:path w="2462983" h="2880682">
                <a:moveTo>
                  <a:pt x="0" y="0"/>
                </a:moveTo>
                <a:lnTo>
                  <a:pt x="2462983" y="0"/>
                </a:lnTo>
                <a:lnTo>
                  <a:pt x="2462983" y="2880682"/>
                </a:lnTo>
                <a:lnTo>
                  <a:pt x="0" y="28806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981200" y="125621"/>
            <a:ext cx="15825017" cy="8323803"/>
          </a:xfrm>
          <a:prstGeom prst="rect">
            <a:avLst/>
          </a:prstGeom>
        </p:spPr>
        <p:txBody>
          <a:bodyPr lIns="0" tIns="0" rIns="0" bIns="0" rtlCol="0" anchor="t">
            <a:spAutoFit/>
          </a:bodyPr>
          <a:lstStyle/>
          <a:p>
            <a:pPr>
              <a:lnSpc>
                <a:spcPts val="7049"/>
              </a:lnSpc>
            </a:pPr>
            <a:r>
              <a:rPr lang="en-US" sz="5035" dirty="0">
                <a:solidFill>
                  <a:srgbClr val="0E7658"/>
                </a:solidFill>
                <a:latin typeface="Bungee"/>
              </a:rPr>
              <a:t>+ </a:t>
            </a:r>
            <a:r>
              <a:rPr lang="en-US" sz="5035" dirty="0" err="1">
                <a:solidFill>
                  <a:srgbClr val="0E7658"/>
                </a:solidFill>
                <a:latin typeface="Bungee"/>
              </a:rPr>
              <a:t>Hình</a:t>
            </a:r>
            <a:r>
              <a:rPr lang="en-US" sz="5035" dirty="0">
                <a:solidFill>
                  <a:srgbClr val="0E7658"/>
                </a:solidFill>
                <a:latin typeface="Bungee"/>
              </a:rPr>
              <a:t> 3: </a:t>
            </a:r>
            <a:r>
              <a:rPr lang="en-US" sz="5035" dirty="0" err="1">
                <a:solidFill>
                  <a:srgbClr val="0E7658"/>
                </a:solidFill>
                <a:latin typeface="Bungee"/>
              </a:rPr>
              <a:t>Trứng</a:t>
            </a:r>
            <a:r>
              <a:rPr lang="en-US" sz="5035" dirty="0">
                <a:solidFill>
                  <a:srgbClr val="0E7658"/>
                </a:solidFill>
                <a:latin typeface="Bungee"/>
              </a:rPr>
              <a:t> </a:t>
            </a:r>
            <a:r>
              <a:rPr lang="en-US" sz="5035" dirty="0" err="1">
                <a:solidFill>
                  <a:srgbClr val="0E7658"/>
                </a:solidFill>
                <a:latin typeface="Bungee"/>
              </a:rPr>
              <a:t>ếch</a:t>
            </a:r>
            <a:r>
              <a:rPr lang="en-US" sz="5035" dirty="0">
                <a:solidFill>
                  <a:srgbClr val="0E7658"/>
                </a:solidFill>
                <a:latin typeface="Bungee"/>
              </a:rPr>
              <a:t> </a:t>
            </a:r>
            <a:r>
              <a:rPr lang="en-US" sz="5035" dirty="0" err="1">
                <a:solidFill>
                  <a:srgbClr val="0E7658"/>
                </a:solidFill>
                <a:latin typeface="Bungee"/>
              </a:rPr>
              <a:t>mới</a:t>
            </a:r>
            <a:r>
              <a:rPr lang="en-US" sz="5035" dirty="0">
                <a:solidFill>
                  <a:srgbClr val="0E7658"/>
                </a:solidFill>
                <a:latin typeface="Bungee"/>
              </a:rPr>
              <a:t> </a:t>
            </a:r>
            <a:r>
              <a:rPr lang="en-US" sz="5035" dirty="0" err="1">
                <a:solidFill>
                  <a:srgbClr val="0E7658"/>
                </a:solidFill>
                <a:latin typeface="Bungee"/>
              </a:rPr>
              <a:t>nở</a:t>
            </a:r>
            <a:endParaRPr lang="en-US" sz="5035" dirty="0">
              <a:solidFill>
                <a:srgbClr val="0E7658"/>
              </a:solidFill>
              <a:latin typeface="Bungee"/>
            </a:endParaRPr>
          </a:p>
          <a:p>
            <a:pPr>
              <a:lnSpc>
                <a:spcPts val="7049"/>
              </a:lnSpc>
            </a:pPr>
            <a:r>
              <a:rPr lang="en-US" sz="5035" dirty="0">
                <a:solidFill>
                  <a:srgbClr val="0E7658"/>
                </a:solidFill>
                <a:latin typeface="Bungee"/>
              </a:rPr>
              <a:t>+ </a:t>
            </a:r>
            <a:r>
              <a:rPr lang="en-US" sz="5035" dirty="0" err="1">
                <a:solidFill>
                  <a:srgbClr val="0E7658"/>
                </a:solidFill>
                <a:latin typeface="Bungee"/>
              </a:rPr>
              <a:t>Hình</a:t>
            </a:r>
            <a:r>
              <a:rPr lang="en-US" sz="5035" dirty="0">
                <a:solidFill>
                  <a:srgbClr val="0E7658"/>
                </a:solidFill>
                <a:latin typeface="Bungee"/>
              </a:rPr>
              <a:t> 4: </a:t>
            </a:r>
            <a:r>
              <a:rPr lang="en-US" sz="5035" dirty="0" err="1">
                <a:solidFill>
                  <a:srgbClr val="0E7658"/>
                </a:solidFill>
                <a:latin typeface="Bungee"/>
              </a:rPr>
              <a:t>Nòng</a:t>
            </a:r>
            <a:r>
              <a:rPr lang="en-US" sz="5035" dirty="0">
                <a:solidFill>
                  <a:srgbClr val="0E7658"/>
                </a:solidFill>
                <a:latin typeface="Bungee"/>
              </a:rPr>
              <a:t> </a:t>
            </a:r>
            <a:r>
              <a:rPr lang="en-US" sz="5035" dirty="0" err="1">
                <a:solidFill>
                  <a:srgbClr val="0E7658"/>
                </a:solidFill>
                <a:latin typeface="Bungee"/>
              </a:rPr>
              <a:t>nọc</a:t>
            </a:r>
            <a:r>
              <a:rPr lang="en-US" sz="5035" dirty="0">
                <a:solidFill>
                  <a:srgbClr val="0E7658"/>
                </a:solidFill>
                <a:latin typeface="Bungee"/>
              </a:rPr>
              <a:t> con</a:t>
            </a:r>
          </a:p>
          <a:p>
            <a:pPr>
              <a:lnSpc>
                <a:spcPts val="7049"/>
              </a:lnSpc>
            </a:pPr>
            <a:r>
              <a:rPr lang="en-US" sz="5035" dirty="0">
                <a:solidFill>
                  <a:srgbClr val="0E7658"/>
                </a:solidFill>
                <a:latin typeface="Bungee"/>
              </a:rPr>
              <a:t>+ </a:t>
            </a:r>
            <a:r>
              <a:rPr lang="en-US" sz="5035" dirty="0" err="1">
                <a:solidFill>
                  <a:srgbClr val="0E7658"/>
                </a:solidFill>
                <a:latin typeface="Bungee"/>
              </a:rPr>
              <a:t>Hình</a:t>
            </a:r>
            <a:r>
              <a:rPr lang="en-US" sz="5035" dirty="0">
                <a:solidFill>
                  <a:srgbClr val="0E7658"/>
                </a:solidFill>
                <a:latin typeface="Bungee"/>
              </a:rPr>
              <a:t> 5:Nòng </a:t>
            </a:r>
            <a:r>
              <a:rPr lang="en-US" sz="5035" dirty="0" err="1">
                <a:solidFill>
                  <a:srgbClr val="0E7658"/>
                </a:solidFill>
                <a:latin typeface="Bungee"/>
              </a:rPr>
              <a:t>nọc</a:t>
            </a:r>
            <a:r>
              <a:rPr lang="en-US" sz="5035" dirty="0">
                <a:solidFill>
                  <a:srgbClr val="0E7658"/>
                </a:solidFill>
                <a:latin typeface="Bungee"/>
              </a:rPr>
              <a:t> </a:t>
            </a:r>
            <a:r>
              <a:rPr lang="en-US" sz="5035" dirty="0" err="1">
                <a:solidFill>
                  <a:srgbClr val="0E7658"/>
                </a:solidFill>
                <a:latin typeface="Bungee"/>
              </a:rPr>
              <a:t>lớn</a:t>
            </a:r>
            <a:r>
              <a:rPr lang="en-US" sz="5035" dirty="0">
                <a:solidFill>
                  <a:srgbClr val="0E7658"/>
                </a:solidFill>
                <a:latin typeface="Bungee"/>
              </a:rPr>
              <a:t> </a:t>
            </a:r>
            <a:r>
              <a:rPr lang="en-US" sz="5035" dirty="0" err="1">
                <a:solidFill>
                  <a:srgbClr val="0E7658"/>
                </a:solidFill>
                <a:latin typeface="Bungee"/>
              </a:rPr>
              <a:t>dần</a:t>
            </a:r>
            <a:r>
              <a:rPr lang="en-US" sz="5035" dirty="0">
                <a:solidFill>
                  <a:srgbClr val="0E7658"/>
                </a:solidFill>
                <a:latin typeface="Bungee"/>
              </a:rPr>
              <a:t>, </a:t>
            </a:r>
            <a:r>
              <a:rPr lang="en-US" sz="5035" dirty="0" err="1">
                <a:solidFill>
                  <a:srgbClr val="0E7658"/>
                </a:solidFill>
                <a:latin typeface="Bungee"/>
              </a:rPr>
              <a:t>hai</a:t>
            </a:r>
            <a:r>
              <a:rPr lang="en-US" sz="5035" dirty="0">
                <a:solidFill>
                  <a:srgbClr val="0E7658"/>
                </a:solidFill>
                <a:latin typeface="Bungee"/>
              </a:rPr>
              <a:t> </a:t>
            </a:r>
            <a:r>
              <a:rPr lang="en-US" sz="5035" dirty="0" err="1">
                <a:solidFill>
                  <a:srgbClr val="0E7658"/>
                </a:solidFill>
                <a:latin typeface="Bungee"/>
              </a:rPr>
              <a:t>chân</a:t>
            </a:r>
            <a:r>
              <a:rPr lang="en-US" sz="5035" dirty="0">
                <a:solidFill>
                  <a:srgbClr val="0E7658"/>
                </a:solidFill>
                <a:latin typeface="Bungee"/>
              </a:rPr>
              <a:t> </a:t>
            </a:r>
            <a:r>
              <a:rPr lang="en-US" sz="5035" dirty="0" err="1">
                <a:solidFill>
                  <a:srgbClr val="0E7658"/>
                </a:solidFill>
                <a:latin typeface="Bungee"/>
              </a:rPr>
              <a:t>sau</a:t>
            </a:r>
            <a:r>
              <a:rPr lang="en-US" sz="5035" dirty="0">
                <a:solidFill>
                  <a:srgbClr val="0E7658"/>
                </a:solidFill>
                <a:latin typeface="Bungee"/>
              </a:rPr>
              <a:t> </a:t>
            </a:r>
            <a:r>
              <a:rPr lang="en-US" sz="5035" dirty="0" err="1">
                <a:solidFill>
                  <a:srgbClr val="0E7658"/>
                </a:solidFill>
                <a:latin typeface="Bungee"/>
              </a:rPr>
              <a:t>mọc</a:t>
            </a:r>
            <a:r>
              <a:rPr lang="en-US" sz="5035" dirty="0">
                <a:solidFill>
                  <a:srgbClr val="0E7658"/>
                </a:solidFill>
                <a:latin typeface="Bungee"/>
              </a:rPr>
              <a:t> ra</a:t>
            </a:r>
          </a:p>
          <a:p>
            <a:pPr>
              <a:lnSpc>
                <a:spcPts val="7049"/>
              </a:lnSpc>
            </a:pPr>
            <a:r>
              <a:rPr lang="en-US" sz="5035" dirty="0">
                <a:solidFill>
                  <a:srgbClr val="0E7658"/>
                </a:solidFill>
                <a:latin typeface="Bungee"/>
              </a:rPr>
              <a:t>+ </a:t>
            </a:r>
            <a:r>
              <a:rPr lang="en-US" sz="5035" dirty="0" err="1">
                <a:solidFill>
                  <a:srgbClr val="0E7658"/>
                </a:solidFill>
                <a:latin typeface="Bungee"/>
              </a:rPr>
              <a:t>Hình</a:t>
            </a:r>
            <a:r>
              <a:rPr lang="en-US" sz="5035" dirty="0">
                <a:solidFill>
                  <a:srgbClr val="0E7658"/>
                </a:solidFill>
                <a:latin typeface="Bungee"/>
              </a:rPr>
              <a:t> 6: </a:t>
            </a:r>
            <a:r>
              <a:rPr lang="en-US" sz="5035" dirty="0" err="1">
                <a:solidFill>
                  <a:srgbClr val="0E7658"/>
                </a:solidFill>
                <a:latin typeface="Bungee"/>
              </a:rPr>
              <a:t>Nòng</a:t>
            </a:r>
            <a:r>
              <a:rPr lang="en-US" sz="5035" dirty="0">
                <a:solidFill>
                  <a:srgbClr val="0E7658"/>
                </a:solidFill>
                <a:latin typeface="Bungee"/>
              </a:rPr>
              <a:t> </a:t>
            </a:r>
            <a:r>
              <a:rPr lang="en-US" sz="5035" dirty="0" err="1">
                <a:solidFill>
                  <a:srgbClr val="0E7658"/>
                </a:solidFill>
                <a:latin typeface="Bungee"/>
              </a:rPr>
              <a:t>nọc</a:t>
            </a:r>
            <a:r>
              <a:rPr lang="en-US" sz="5035" dirty="0">
                <a:solidFill>
                  <a:srgbClr val="0E7658"/>
                </a:solidFill>
                <a:latin typeface="Bungee"/>
              </a:rPr>
              <a:t> </a:t>
            </a:r>
            <a:r>
              <a:rPr lang="en-US" sz="5035" dirty="0" err="1">
                <a:solidFill>
                  <a:srgbClr val="0E7658"/>
                </a:solidFill>
                <a:latin typeface="Bungee"/>
              </a:rPr>
              <a:t>mọc</a:t>
            </a:r>
            <a:r>
              <a:rPr lang="en-US" sz="5035" dirty="0">
                <a:solidFill>
                  <a:srgbClr val="0E7658"/>
                </a:solidFill>
                <a:latin typeface="Bungee"/>
              </a:rPr>
              <a:t> </a:t>
            </a:r>
            <a:r>
              <a:rPr lang="en-US" sz="5035" dirty="0" err="1">
                <a:solidFill>
                  <a:srgbClr val="0E7658"/>
                </a:solidFill>
                <a:latin typeface="Bungee"/>
              </a:rPr>
              <a:t>tiếp</a:t>
            </a:r>
            <a:r>
              <a:rPr lang="en-US" sz="5035" dirty="0">
                <a:solidFill>
                  <a:srgbClr val="0E7658"/>
                </a:solidFill>
                <a:latin typeface="Bungee"/>
              </a:rPr>
              <a:t> </a:t>
            </a:r>
            <a:r>
              <a:rPr lang="en-US" sz="5035" dirty="0" err="1">
                <a:solidFill>
                  <a:srgbClr val="0E7658"/>
                </a:solidFill>
                <a:latin typeface="Bungee"/>
              </a:rPr>
              <a:t>hai</a:t>
            </a:r>
            <a:r>
              <a:rPr lang="en-US" sz="5035" dirty="0">
                <a:solidFill>
                  <a:srgbClr val="0E7658"/>
                </a:solidFill>
                <a:latin typeface="Bungee"/>
              </a:rPr>
              <a:t> </a:t>
            </a:r>
            <a:r>
              <a:rPr lang="en-US" sz="5035" dirty="0" err="1">
                <a:solidFill>
                  <a:srgbClr val="0E7658"/>
                </a:solidFill>
                <a:latin typeface="Bungee"/>
              </a:rPr>
              <a:t>chân</a:t>
            </a:r>
            <a:r>
              <a:rPr lang="en-US" sz="5035" dirty="0">
                <a:solidFill>
                  <a:srgbClr val="0E7658"/>
                </a:solidFill>
                <a:latin typeface="Bungee"/>
              </a:rPr>
              <a:t> </a:t>
            </a:r>
            <a:r>
              <a:rPr lang="en-US" sz="5035" dirty="0" err="1">
                <a:solidFill>
                  <a:srgbClr val="0E7658"/>
                </a:solidFill>
                <a:latin typeface="Bungee"/>
              </a:rPr>
              <a:t>phía</a:t>
            </a:r>
            <a:r>
              <a:rPr lang="en-US" sz="5035" dirty="0">
                <a:solidFill>
                  <a:srgbClr val="0E7658"/>
                </a:solidFill>
                <a:latin typeface="Bungee"/>
              </a:rPr>
              <a:t> </a:t>
            </a:r>
            <a:r>
              <a:rPr lang="en-US" sz="5035" dirty="0" err="1">
                <a:solidFill>
                  <a:srgbClr val="0E7658"/>
                </a:solidFill>
                <a:latin typeface="Bungee"/>
              </a:rPr>
              <a:t>trước</a:t>
            </a:r>
            <a:endParaRPr lang="en-US" sz="5035" dirty="0">
              <a:solidFill>
                <a:srgbClr val="0E7658"/>
              </a:solidFill>
              <a:latin typeface="Bungee"/>
            </a:endParaRPr>
          </a:p>
          <a:p>
            <a:pPr>
              <a:lnSpc>
                <a:spcPts val="7049"/>
              </a:lnSpc>
            </a:pPr>
            <a:r>
              <a:rPr lang="en-US" sz="5035" dirty="0">
                <a:solidFill>
                  <a:srgbClr val="0E7658"/>
                </a:solidFill>
                <a:latin typeface="Bungee"/>
              </a:rPr>
              <a:t>+ </a:t>
            </a:r>
            <a:r>
              <a:rPr lang="en-US" sz="5035" dirty="0" err="1">
                <a:solidFill>
                  <a:srgbClr val="0E7658"/>
                </a:solidFill>
                <a:latin typeface="Bungee"/>
              </a:rPr>
              <a:t>Hình</a:t>
            </a:r>
            <a:r>
              <a:rPr lang="en-US" sz="5035" dirty="0">
                <a:solidFill>
                  <a:srgbClr val="0E7658"/>
                </a:solidFill>
                <a:latin typeface="Bungee"/>
              </a:rPr>
              <a:t> 7: </a:t>
            </a:r>
            <a:r>
              <a:rPr lang="en-US" sz="5035" dirty="0" err="1">
                <a:solidFill>
                  <a:srgbClr val="0E7658"/>
                </a:solidFill>
                <a:latin typeface="Bungee"/>
              </a:rPr>
              <a:t>Ếch</a:t>
            </a:r>
            <a:r>
              <a:rPr lang="en-US" sz="5035" dirty="0">
                <a:solidFill>
                  <a:srgbClr val="0E7658"/>
                </a:solidFill>
                <a:latin typeface="Bungee"/>
              </a:rPr>
              <a:t> con </a:t>
            </a:r>
            <a:r>
              <a:rPr lang="en-US" sz="5035" dirty="0" err="1">
                <a:solidFill>
                  <a:srgbClr val="0E7658"/>
                </a:solidFill>
                <a:latin typeface="Bungee"/>
              </a:rPr>
              <a:t>đã</a:t>
            </a:r>
            <a:r>
              <a:rPr lang="en-US" sz="5035" dirty="0">
                <a:solidFill>
                  <a:srgbClr val="0E7658"/>
                </a:solidFill>
                <a:latin typeface="Bungee"/>
              </a:rPr>
              <a:t> </a:t>
            </a:r>
            <a:r>
              <a:rPr lang="en-US" sz="5035" dirty="0" err="1">
                <a:solidFill>
                  <a:srgbClr val="0E7658"/>
                </a:solidFill>
                <a:latin typeface="Bungee"/>
              </a:rPr>
              <a:t>hình</a:t>
            </a:r>
            <a:r>
              <a:rPr lang="en-US" sz="5035" dirty="0">
                <a:solidFill>
                  <a:srgbClr val="0E7658"/>
                </a:solidFill>
                <a:latin typeface="Bungee"/>
              </a:rPr>
              <a:t> </a:t>
            </a:r>
            <a:r>
              <a:rPr lang="en-US" sz="5035" dirty="0" err="1">
                <a:solidFill>
                  <a:srgbClr val="0E7658"/>
                </a:solidFill>
                <a:latin typeface="Bungee"/>
              </a:rPr>
              <a:t>thành</a:t>
            </a:r>
            <a:r>
              <a:rPr lang="en-US" sz="5035" dirty="0">
                <a:solidFill>
                  <a:srgbClr val="0E7658"/>
                </a:solidFill>
                <a:latin typeface="Bungee"/>
              </a:rPr>
              <a:t> </a:t>
            </a:r>
            <a:r>
              <a:rPr lang="en-US" sz="5035" dirty="0" err="1">
                <a:solidFill>
                  <a:srgbClr val="0E7658"/>
                </a:solidFill>
                <a:latin typeface="Bungee"/>
              </a:rPr>
              <a:t>đủ</a:t>
            </a:r>
            <a:r>
              <a:rPr lang="en-US" sz="5035" dirty="0">
                <a:solidFill>
                  <a:srgbClr val="0E7658"/>
                </a:solidFill>
                <a:latin typeface="Bungee"/>
              </a:rPr>
              <a:t> </a:t>
            </a:r>
            <a:r>
              <a:rPr lang="en-US" sz="5035" dirty="0" err="1">
                <a:solidFill>
                  <a:srgbClr val="0E7658"/>
                </a:solidFill>
                <a:latin typeface="Bungee"/>
              </a:rPr>
              <a:t>bốn</a:t>
            </a:r>
            <a:r>
              <a:rPr lang="en-US" sz="5035" dirty="0">
                <a:solidFill>
                  <a:srgbClr val="0E7658"/>
                </a:solidFill>
                <a:latin typeface="Bungee"/>
              </a:rPr>
              <a:t> </a:t>
            </a:r>
            <a:r>
              <a:rPr lang="en-US" sz="5035" dirty="0" err="1">
                <a:solidFill>
                  <a:srgbClr val="0E7658"/>
                </a:solidFill>
                <a:latin typeface="Bungee"/>
              </a:rPr>
              <a:t>chân</a:t>
            </a:r>
            <a:r>
              <a:rPr lang="en-US" sz="5035" dirty="0">
                <a:solidFill>
                  <a:srgbClr val="0E7658"/>
                </a:solidFill>
                <a:latin typeface="Bungee"/>
              </a:rPr>
              <a:t>, </a:t>
            </a:r>
            <a:r>
              <a:rPr lang="en-US" sz="5035" dirty="0" err="1">
                <a:solidFill>
                  <a:srgbClr val="0E7658"/>
                </a:solidFill>
                <a:latin typeface="Bungee"/>
              </a:rPr>
              <a:t>đuôi</a:t>
            </a:r>
            <a:r>
              <a:rPr lang="en-US" sz="5035" dirty="0">
                <a:solidFill>
                  <a:srgbClr val="0E7658"/>
                </a:solidFill>
                <a:latin typeface="Bungee"/>
              </a:rPr>
              <a:t> </a:t>
            </a:r>
            <a:r>
              <a:rPr lang="en-US" sz="5035" dirty="0" err="1">
                <a:solidFill>
                  <a:srgbClr val="0E7658"/>
                </a:solidFill>
                <a:latin typeface="Bungee"/>
              </a:rPr>
              <a:t>ngắn</a:t>
            </a:r>
            <a:r>
              <a:rPr lang="en-US" sz="5035" dirty="0">
                <a:solidFill>
                  <a:srgbClr val="0E7658"/>
                </a:solidFill>
                <a:latin typeface="Bungee"/>
              </a:rPr>
              <a:t> </a:t>
            </a:r>
            <a:r>
              <a:rPr lang="en-US" sz="5035" dirty="0" err="1">
                <a:solidFill>
                  <a:srgbClr val="0E7658"/>
                </a:solidFill>
                <a:latin typeface="Bungee"/>
              </a:rPr>
              <a:t>và</a:t>
            </a:r>
            <a:r>
              <a:rPr lang="en-US" sz="5035" dirty="0">
                <a:solidFill>
                  <a:srgbClr val="0E7658"/>
                </a:solidFill>
                <a:latin typeface="Bungee"/>
              </a:rPr>
              <a:t> </a:t>
            </a:r>
            <a:r>
              <a:rPr lang="en-US" sz="5035" dirty="0" err="1">
                <a:solidFill>
                  <a:srgbClr val="0E7658"/>
                </a:solidFill>
                <a:latin typeface="Bungee"/>
              </a:rPr>
              <a:t>bắt</a:t>
            </a:r>
            <a:r>
              <a:rPr lang="en-US" sz="5035" dirty="0">
                <a:solidFill>
                  <a:srgbClr val="0E7658"/>
                </a:solidFill>
                <a:latin typeface="Bungee"/>
              </a:rPr>
              <a:t> </a:t>
            </a:r>
            <a:r>
              <a:rPr lang="en-US" sz="5035" dirty="0" err="1">
                <a:solidFill>
                  <a:srgbClr val="0E7658"/>
                </a:solidFill>
                <a:latin typeface="Bungee"/>
              </a:rPr>
              <a:t>đầu</a:t>
            </a:r>
            <a:r>
              <a:rPr lang="en-US" sz="5035" dirty="0">
                <a:solidFill>
                  <a:srgbClr val="0E7658"/>
                </a:solidFill>
                <a:latin typeface="Bungee"/>
              </a:rPr>
              <a:t> </a:t>
            </a:r>
            <a:r>
              <a:rPr lang="en-US" sz="5035" dirty="0" err="1">
                <a:solidFill>
                  <a:srgbClr val="0E7658"/>
                </a:solidFill>
                <a:latin typeface="Bungee"/>
              </a:rPr>
              <a:t>nhảy</a:t>
            </a:r>
            <a:r>
              <a:rPr lang="en-US" sz="5035" dirty="0">
                <a:solidFill>
                  <a:srgbClr val="0E7658"/>
                </a:solidFill>
                <a:latin typeface="Bungee"/>
              </a:rPr>
              <a:t> </a:t>
            </a:r>
            <a:r>
              <a:rPr lang="en-US" sz="5035" dirty="0" err="1">
                <a:solidFill>
                  <a:srgbClr val="0E7658"/>
                </a:solidFill>
                <a:latin typeface="Bungee"/>
              </a:rPr>
              <a:t>lên</a:t>
            </a:r>
            <a:r>
              <a:rPr lang="en-US" sz="5035" dirty="0">
                <a:solidFill>
                  <a:srgbClr val="0E7658"/>
                </a:solidFill>
                <a:latin typeface="Bungee"/>
              </a:rPr>
              <a:t> </a:t>
            </a:r>
            <a:r>
              <a:rPr lang="en-US" sz="5035" dirty="0" err="1">
                <a:solidFill>
                  <a:srgbClr val="0E7658"/>
                </a:solidFill>
                <a:latin typeface="Bungee"/>
              </a:rPr>
              <a:t>bờ</a:t>
            </a:r>
            <a:endParaRPr lang="en-US" sz="5035" dirty="0">
              <a:solidFill>
                <a:srgbClr val="0E7658"/>
              </a:solidFill>
              <a:latin typeface="Bungee"/>
            </a:endParaRPr>
          </a:p>
          <a:p>
            <a:pPr>
              <a:lnSpc>
                <a:spcPts val="7049"/>
              </a:lnSpc>
            </a:pPr>
            <a:r>
              <a:rPr lang="en-US" sz="5035" dirty="0">
                <a:solidFill>
                  <a:srgbClr val="0E7658"/>
                </a:solidFill>
                <a:latin typeface="Bungee"/>
              </a:rPr>
              <a:t>+ </a:t>
            </a:r>
            <a:r>
              <a:rPr lang="en-US" sz="5035" dirty="0" err="1">
                <a:solidFill>
                  <a:srgbClr val="0E7658"/>
                </a:solidFill>
                <a:latin typeface="Bungee"/>
              </a:rPr>
              <a:t>Hình</a:t>
            </a:r>
            <a:r>
              <a:rPr lang="en-US" sz="5035" dirty="0">
                <a:solidFill>
                  <a:srgbClr val="0E7658"/>
                </a:solidFill>
                <a:latin typeface="Bungee"/>
              </a:rPr>
              <a:t> 8: </a:t>
            </a:r>
            <a:r>
              <a:rPr lang="en-US" sz="5035" dirty="0" err="1">
                <a:solidFill>
                  <a:srgbClr val="0E7658"/>
                </a:solidFill>
                <a:latin typeface="Bungee"/>
              </a:rPr>
              <a:t>Ếch</a:t>
            </a:r>
            <a:r>
              <a:rPr lang="en-US" sz="5035" dirty="0">
                <a:solidFill>
                  <a:srgbClr val="0E7658"/>
                </a:solidFill>
                <a:latin typeface="Bungee"/>
              </a:rPr>
              <a:t> </a:t>
            </a:r>
            <a:r>
              <a:rPr lang="en-US" sz="5035" dirty="0" err="1">
                <a:solidFill>
                  <a:srgbClr val="0E7658"/>
                </a:solidFill>
                <a:latin typeface="Bungee"/>
              </a:rPr>
              <a:t>trưởng</a:t>
            </a:r>
            <a:r>
              <a:rPr lang="en-US" sz="5035" dirty="0">
                <a:solidFill>
                  <a:srgbClr val="0E7658"/>
                </a:solidFill>
                <a:latin typeface="Bungee"/>
              </a:rPr>
              <a:t> </a:t>
            </a:r>
            <a:r>
              <a:rPr lang="en-US" sz="5035" dirty="0" err="1">
                <a:solidFill>
                  <a:srgbClr val="0E7658"/>
                </a:solidFill>
                <a:latin typeface="Bungee"/>
              </a:rPr>
              <a:t>thành</a:t>
            </a:r>
            <a:endParaRPr lang="en-US" sz="5035" dirty="0">
              <a:solidFill>
                <a:srgbClr val="0E7658"/>
              </a:solidFill>
              <a:latin typeface="Bungee"/>
            </a:endParaRPr>
          </a:p>
          <a:p>
            <a:pPr algn="ctr">
              <a:lnSpc>
                <a:spcPts val="1800"/>
              </a:lnSpc>
            </a:pPr>
            <a:endParaRPr lang="en-US" sz="5035" dirty="0">
              <a:solidFill>
                <a:srgbClr val="0E7658"/>
              </a:solidFill>
              <a:latin typeface="Bungee"/>
            </a:endParaRPr>
          </a:p>
        </p:txBody>
      </p:sp>
      <p:sp>
        <p:nvSpPr>
          <p:cNvPr id="4" name="Freeform 4"/>
          <p:cNvSpPr/>
          <p:nvPr/>
        </p:nvSpPr>
        <p:spPr>
          <a:xfrm rot="924404">
            <a:off x="14271406" y="6975824"/>
            <a:ext cx="2634687" cy="3015378"/>
          </a:xfrm>
          <a:custGeom>
            <a:avLst/>
            <a:gdLst/>
            <a:ahLst/>
            <a:cxnLst/>
            <a:rect l="l" t="t" r="r" b="b"/>
            <a:pathLst>
              <a:path w="2634687" h="3015378">
                <a:moveTo>
                  <a:pt x="0" y="0"/>
                </a:moveTo>
                <a:lnTo>
                  <a:pt x="2634687" y="0"/>
                </a:lnTo>
                <a:lnTo>
                  <a:pt x="2634687" y="3015378"/>
                </a:lnTo>
                <a:lnTo>
                  <a:pt x="0" y="3015378"/>
                </a:lnTo>
                <a:lnTo>
                  <a:pt x="0" y="0"/>
                </a:lnTo>
                <a:close/>
              </a:path>
            </a:pathLst>
          </a:custGeom>
          <a:blipFill>
            <a:blip r:embed="rId4"/>
            <a:stretch>
              <a:fillRect/>
            </a:stretch>
          </a:blipFill>
        </p:spPr>
      </p:sp>
      <p:sp>
        <p:nvSpPr>
          <p:cNvPr id="5" name="Freeform 5"/>
          <p:cNvSpPr/>
          <p:nvPr/>
        </p:nvSpPr>
        <p:spPr>
          <a:xfrm>
            <a:off x="-900005" y="8140706"/>
            <a:ext cx="3717042" cy="3575118"/>
          </a:xfrm>
          <a:custGeom>
            <a:avLst/>
            <a:gdLst/>
            <a:ahLst/>
            <a:cxnLst/>
            <a:rect l="l" t="t" r="r" b="b"/>
            <a:pathLst>
              <a:path w="3717042" h="3575118">
                <a:moveTo>
                  <a:pt x="0" y="0"/>
                </a:moveTo>
                <a:lnTo>
                  <a:pt x="3717042" y="0"/>
                </a:lnTo>
                <a:lnTo>
                  <a:pt x="3717042" y="3575118"/>
                </a:lnTo>
                <a:lnTo>
                  <a:pt x="0" y="35751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5105396" y="8483513"/>
            <a:ext cx="7315200" cy="1444752"/>
          </a:xfrm>
          <a:custGeom>
            <a:avLst/>
            <a:gdLst/>
            <a:ahLst/>
            <a:cxnLst/>
            <a:rect l="l" t="t" r="r" b="b"/>
            <a:pathLst>
              <a:path w="7315200" h="1444752">
                <a:moveTo>
                  <a:pt x="0" y="0"/>
                </a:moveTo>
                <a:lnTo>
                  <a:pt x="7315200" y="0"/>
                </a:lnTo>
                <a:lnTo>
                  <a:pt x="7315200" y="1444752"/>
                </a:lnTo>
                <a:lnTo>
                  <a:pt x="0" y="14447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TextBox 2"/>
          <p:cNvSpPr txBox="1"/>
          <p:nvPr/>
        </p:nvSpPr>
        <p:spPr>
          <a:xfrm>
            <a:off x="3239762" y="2625379"/>
            <a:ext cx="11275071" cy="3190078"/>
          </a:xfrm>
          <a:prstGeom prst="rect">
            <a:avLst/>
          </a:prstGeom>
        </p:spPr>
        <p:txBody>
          <a:bodyPr lIns="0" tIns="0" rIns="0" bIns="0" rtlCol="0" anchor="t">
            <a:spAutoFit/>
          </a:bodyPr>
          <a:lstStyle/>
          <a:p>
            <a:pPr algn="ctr">
              <a:lnSpc>
                <a:spcPts val="8539"/>
              </a:lnSpc>
            </a:pPr>
            <a:r>
              <a:rPr lang="en-US" sz="6099" dirty="0" err="1">
                <a:solidFill>
                  <a:srgbClr val="0E7658"/>
                </a:solidFill>
                <a:latin typeface="Bungee"/>
              </a:rPr>
              <a:t>Nòng</a:t>
            </a:r>
            <a:r>
              <a:rPr lang="en-US" sz="6099" dirty="0">
                <a:solidFill>
                  <a:srgbClr val="0E7658"/>
                </a:solidFill>
                <a:latin typeface="Bungee"/>
              </a:rPr>
              <a:t> </a:t>
            </a:r>
            <a:r>
              <a:rPr lang="en-US" sz="6099" dirty="0" err="1">
                <a:solidFill>
                  <a:srgbClr val="0E7658"/>
                </a:solidFill>
                <a:latin typeface="Bungee"/>
              </a:rPr>
              <a:t>nọc</a:t>
            </a:r>
            <a:r>
              <a:rPr lang="en-US" sz="6099" dirty="0">
                <a:solidFill>
                  <a:srgbClr val="0E7658"/>
                </a:solidFill>
                <a:latin typeface="Bungee"/>
              </a:rPr>
              <a:t> </a:t>
            </a:r>
            <a:r>
              <a:rPr lang="en-US" sz="6099" dirty="0" err="1">
                <a:solidFill>
                  <a:srgbClr val="0E7658"/>
                </a:solidFill>
                <a:latin typeface="Bungee"/>
              </a:rPr>
              <a:t>sống</a:t>
            </a:r>
            <a:r>
              <a:rPr lang="en-US" sz="6099" dirty="0">
                <a:solidFill>
                  <a:srgbClr val="0E7658"/>
                </a:solidFill>
                <a:latin typeface="Bungee"/>
              </a:rPr>
              <a:t> </a:t>
            </a:r>
            <a:r>
              <a:rPr lang="en-US" sz="6099" dirty="0" err="1">
                <a:solidFill>
                  <a:srgbClr val="0E7658"/>
                </a:solidFill>
                <a:latin typeface="Bungee"/>
              </a:rPr>
              <a:t>dưới</a:t>
            </a:r>
            <a:r>
              <a:rPr lang="en-US" sz="6099" dirty="0">
                <a:solidFill>
                  <a:srgbClr val="0E7658"/>
                </a:solidFill>
                <a:latin typeface="Bungee"/>
              </a:rPr>
              <a:t> </a:t>
            </a:r>
            <a:r>
              <a:rPr lang="en-US" sz="6099" dirty="0" err="1">
                <a:solidFill>
                  <a:srgbClr val="0E7658"/>
                </a:solidFill>
                <a:latin typeface="Bungee"/>
              </a:rPr>
              <a:t>nước</a:t>
            </a:r>
            <a:endParaRPr lang="en-US" sz="6099" dirty="0">
              <a:solidFill>
                <a:srgbClr val="0E7658"/>
              </a:solidFill>
              <a:latin typeface="Bungee"/>
            </a:endParaRPr>
          </a:p>
          <a:p>
            <a:pPr algn="ctr">
              <a:lnSpc>
                <a:spcPts val="8679"/>
              </a:lnSpc>
            </a:pPr>
            <a:r>
              <a:rPr lang="en-US" sz="6199" dirty="0" err="1">
                <a:solidFill>
                  <a:srgbClr val="0E7658"/>
                </a:solidFill>
                <a:latin typeface="Bungee"/>
              </a:rPr>
              <a:t>Ếch</a:t>
            </a:r>
            <a:r>
              <a:rPr lang="en-US" sz="6199" dirty="0">
                <a:solidFill>
                  <a:srgbClr val="0E7658"/>
                </a:solidFill>
                <a:latin typeface="Bungee"/>
              </a:rPr>
              <a:t> </a:t>
            </a:r>
            <a:r>
              <a:rPr lang="en-US" sz="6199" dirty="0" err="1">
                <a:solidFill>
                  <a:srgbClr val="0E7658"/>
                </a:solidFill>
                <a:latin typeface="Bungee"/>
              </a:rPr>
              <a:t>sống</a:t>
            </a:r>
            <a:r>
              <a:rPr lang="en-US" sz="6199" dirty="0">
                <a:solidFill>
                  <a:srgbClr val="0E7658"/>
                </a:solidFill>
                <a:latin typeface="Bungee"/>
              </a:rPr>
              <a:t> </a:t>
            </a:r>
            <a:r>
              <a:rPr lang="en-US" sz="6199" dirty="0" err="1">
                <a:solidFill>
                  <a:srgbClr val="0E7658"/>
                </a:solidFill>
                <a:latin typeface="Bungee"/>
              </a:rPr>
              <a:t>trên</a:t>
            </a:r>
            <a:r>
              <a:rPr lang="en-US" sz="6199" dirty="0">
                <a:solidFill>
                  <a:srgbClr val="0E7658"/>
                </a:solidFill>
                <a:latin typeface="Bungee"/>
              </a:rPr>
              <a:t> </a:t>
            </a:r>
            <a:r>
              <a:rPr lang="en-US" sz="6199" dirty="0" err="1">
                <a:solidFill>
                  <a:srgbClr val="0E7658"/>
                </a:solidFill>
                <a:latin typeface="Bungee"/>
              </a:rPr>
              <a:t>cạn</a:t>
            </a:r>
            <a:endParaRPr lang="en-US" sz="6199" dirty="0">
              <a:solidFill>
                <a:srgbClr val="0E7658"/>
              </a:solidFill>
              <a:latin typeface="Bungee"/>
            </a:endParaRPr>
          </a:p>
          <a:p>
            <a:pPr algn="ctr">
              <a:lnSpc>
                <a:spcPts val="7279"/>
              </a:lnSpc>
            </a:pPr>
            <a:endParaRPr lang="en-US" sz="6199" dirty="0">
              <a:solidFill>
                <a:srgbClr val="0E7658"/>
              </a:solidFill>
              <a:latin typeface="Bungee"/>
            </a:endParaRPr>
          </a:p>
        </p:txBody>
      </p:sp>
      <p:sp>
        <p:nvSpPr>
          <p:cNvPr id="3" name="Freeform 3"/>
          <p:cNvSpPr/>
          <p:nvPr/>
        </p:nvSpPr>
        <p:spPr>
          <a:xfrm>
            <a:off x="4192941" y="4849684"/>
            <a:ext cx="9902117" cy="1422304"/>
          </a:xfrm>
          <a:custGeom>
            <a:avLst/>
            <a:gdLst/>
            <a:ahLst/>
            <a:cxnLst/>
            <a:rect l="l" t="t" r="r" b="b"/>
            <a:pathLst>
              <a:path w="9902117" h="1422304">
                <a:moveTo>
                  <a:pt x="0" y="0"/>
                </a:moveTo>
                <a:lnTo>
                  <a:pt x="9902118" y="0"/>
                </a:lnTo>
                <a:lnTo>
                  <a:pt x="9902118" y="1422304"/>
                </a:lnTo>
                <a:lnTo>
                  <a:pt x="0" y="14223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0" y="5600032"/>
            <a:ext cx="4535452" cy="4786756"/>
          </a:xfrm>
          <a:custGeom>
            <a:avLst/>
            <a:gdLst/>
            <a:ahLst/>
            <a:cxnLst/>
            <a:rect l="l" t="t" r="r" b="b"/>
            <a:pathLst>
              <a:path w="4535452" h="4786756">
                <a:moveTo>
                  <a:pt x="0" y="0"/>
                </a:moveTo>
                <a:lnTo>
                  <a:pt x="4535452" y="0"/>
                </a:lnTo>
                <a:lnTo>
                  <a:pt x="4535452" y="4786756"/>
                </a:lnTo>
                <a:lnTo>
                  <a:pt x="0" y="4786756"/>
                </a:lnTo>
                <a:lnTo>
                  <a:pt x="0" y="0"/>
                </a:lnTo>
                <a:close/>
              </a:path>
            </a:pathLst>
          </a:custGeom>
          <a:blipFill>
            <a:blip r:embed="rId5"/>
            <a:stretch>
              <a:fillRect/>
            </a:stretch>
          </a:blipFill>
        </p:spPr>
      </p:sp>
      <p:sp>
        <p:nvSpPr>
          <p:cNvPr id="5" name="Freeform 5"/>
          <p:cNvSpPr/>
          <p:nvPr/>
        </p:nvSpPr>
        <p:spPr>
          <a:xfrm>
            <a:off x="13097682" y="5254861"/>
            <a:ext cx="5190318" cy="5131927"/>
          </a:xfrm>
          <a:custGeom>
            <a:avLst/>
            <a:gdLst/>
            <a:ahLst/>
            <a:cxnLst/>
            <a:rect l="l" t="t" r="r" b="b"/>
            <a:pathLst>
              <a:path w="5190318" h="5131927">
                <a:moveTo>
                  <a:pt x="0" y="0"/>
                </a:moveTo>
                <a:lnTo>
                  <a:pt x="5190318" y="0"/>
                </a:lnTo>
                <a:lnTo>
                  <a:pt x="5190318" y="5131927"/>
                </a:lnTo>
                <a:lnTo>
                  <a:pt x="0" y="5131927"/>
                </a:lnTo>
                <a:lnTo>
                  <a:pt x="0" y="0"/>
                </a:lnTo>
                <a:close/>
              </a:path>
            </a:pathLst>
          </a:custGeom>
          <a:blipFill>
            <a:blip r:embed="rId6"/>
            <a:stretch>
              <a:fillRect/>
            </a:stretch>
          </a:blipFill>
        </p:spPr>
      </p:sp>
      <p:sp>
        <p:nvSpPr>
          <p:cNvPr id="6" name="TextBox 6"/>
          <p:cNvSpPr txBox="1"/>
          <p:nvPr/>
        </p:nvSpPr>
        <p:spPr>
          <a:xfrm>
            <a:off x="254163" y="781050"/>
            <a:ext cx="17779674" cy="1218542"/>
          </a:xfrm>
          <a:prstGeom prst="rect">
            <a:avLst/>
          </a:prstGeom>
        </p:spPr>
        <p:txBody>
          <a:bodyPr lIns="0" tIns="0" rIns="0" bIns="0" rtlCol="0" anchor="t">
            <a:spAutoFit/>
          </a:bodyPr>
          <a:lstStyle/>
          <a:p>
            <a:pPr algn="ctr">
              <a:lnSpc>
                <a:spcPts val="8959"/>
              </a:lnSpc>
              <a:spcBef>
                <a:spcPct val="0"/>
              </a:spcBef>
            </a:pPr>
            <a:r>
              <a:rPr lang="en-US" sz="6399" dirty="0" err="1">
                <a:solidFill>
                  <a:srgbClr val="0E7658"/>
                </a:solidFill>
                <a:latin typeface="Bungee"/>
              </a:rPr>
              <a:t>Nòng</a:t>
            </a:r>
            <a:r>
              <a:rPr lang="en-US" sz="6399" dirty="0">
                <a:solidFill>
                  <a:srgbClr val="0E7658"/>
                </a:solidFill>
                <a:latin typeface="Bungee"/>
              </a:rPr>
              <a:t> </a:t>
            </a:r>
            <a:r>
              <a:rPr lang="en-US" sz="6399" dirty="0" err="1">
                <a:solidFill>
                  <a:srgbClr val="0E7658"/>
                </a:solidFill>
                <a:latin typeface="Bungee"/>
              </a:rPr>
              <a:t>nọc</a:t>
            </a:r>
            <a:r>
              <a:rPr lang="en-US" sz="6399" dirty="0">
                <a:solidFill>
                  <a:srgbClr val="0E7658"/>
                </a:solidFill>
                <a:latin typeface="Bungee"/>
              </a:rPr>
              <a:t> </a:t>
            </a:r>
            <a:r>
              <a:rPr lang="en-US" sz="6399" dirty="0" err="1">
                <a:solidFill>
                  <a:srgbClr val="0E7658"/>
                </a:solidFill>
                <a:latin typeface="Bungee"/>
              </a:rPr>
              <a:t>sống</a:t>
            </a:r>
            <a:r>
              <a:rPr lang="en-US" sz="6399" dirty="0">
                <a:solidFill>
                  <a:srgbClr val="0E7658"/>
                </a:solidFill>
                <a:latin typeface="Bungee"/>
              </a:rPr>
              <a:t> ở </a:t>
            </a:r>
            <a:r>
              <a:rPr lang="en-US" sz="6399" dirty="0" err="1">
                <a:solidFill>
                  <a:srgbClr val="0E7658"/>
                </a:solidFill>
                <a:latin typeface="Bungee"/>
              </a:rPr>
              <a:t>đâu</a:t>
            </a:r>
            <a:r>
              <a:rPr lang="en-US" sz="6399" dirty="0">
                <a:solidFill>
                  <a:srgbClr val="0E7658"/>
                </a:solidFill>
                <a:latin typeface="Bungee"/>
              </a:rPr>
              <a:t>? </a:t>
            </a:r>
            <a:r>
              <a:rPr lang="en-US" sz="6399" dirty="0" err="1">
                <a:solidFill>
                  <a:srgbClr val="0E7658"/>
                </a:solidFill>
                <a:latin typeface="Bungee"/>
              </a:rPr>
              <a:t>Ếch</a:t>
            </a:r>
            <a:r>
              <a:rPr lang="en-US" sz="6399" dirty="0">
                <a:solidFill>
                  <a:srgbClr val="0E7658"/>
                </a:solidFill>
                <a:latin typeface="Bungee"/>
              </a:rPr>
              <a:t> </a:t>
            </a:r>
            <a:r>
              <a:rPr lang="en-US" sz="6399" dirty="0" err="1">
                <a:solidFill>
                  <a:srgbClr val="0E7658"/>
                </a:solidFill>
                <a:latin typeface="Bungee"/>
              </a:rPr>
              <a:t>sống</a:t>
            </a:r>
            <a:r>
              <a:rPr lang="en-US" sz="6399" dirty="0">
                <a:solidFill>
                  <a:srgbClr val="0E7658"/>
                </a:solidFill>
                <a:latin typeface="Bungee"/>
              </a:rPr>
              <a:t> ở </a:t>
            </a:r>
            <a:r>
              <a:rPr lang="en-US" sz="6399" dirty="0" err="1">
                <a:solidFill>
                  <a:srgbClr val="0E7658"/>
                </a:solidFill>
                <a:latin typeface="Bungee"/>
              </a:rPr>
              <a:t>đâu</a:t>
            </a:r>
            <a:r>
              <a:rPr lang="en-US" sz="6399" dirty="0">
                <a:solidFill>
                  <a:srgbClr val="0E7658"/>
                </a:solidFill>
                <a:latin typeface="Bungee"/>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gtEl>
                                        <p:attrNameLst>
                                          <p:attrName>style.color</p:attrName>
                                        </p:attrNameLst>
                                      </p:cBhvr>
                                      <p:to>
                                        <p:clrVal>
                                          <a:schemeClr val="accent2"/>
                                        </p:clrVal>
                                      </p:to>
                                    </p:set>
                                    <p:set>
                                      <p:cBhvr>
                                        <p:cTn id="7" dur="500" fill="hold"/>
                                        <p:tgtEl>
                                          <p:spTgt spid="6"/>
                                        </p:tgtEl>
                                        <p:attrNameLst>
                                          <p:attrName>fillcolor</p:attrName>
                                        </p:attrNameLst>
                                      </p:cBhvr>
                                      <p:to>
                                        <p:clrVal>
                                          <a:schemeClr val="accent2"/>
                                        </p:clrVal>
                                      </p:to>
                                    </p:set>
                                    <p:set>
                                      <p:cBhvr>
                                        <p:cTn id="8" dur="500" fill="hold"/>
                                        <p:tgtEl>
                                          <p:spTgt spid="6"/>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0" y="0"/>
            <a:ext cx="2949703" cy="2857525"/>
          </a:xfrm>
          <a:custGeom>
            <a:avLst/>
            <a:gdLst/>
            <a:ahLst/>
            <a:cxnLst/>
            <a:rect l="l" t="t" r="r" b="b"/>
            <a:pathLst>
              <a:path w="2949703" h="2857525">
                <a:moveTo>
                  <a:pt x="0" y="0"/>
                </a:moveTo>
                <a:lnTo>
                  <a:pt x="2949703" y="0"/>
                </a:lnTo>
                <a:lnTo>
                  <a:pt x="2949703" y="2857525"/>
                </a:lnTo>
                <a:lnTo>
                  <a:pt x="0" y="2857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2949703" y="513103"/>
            <a:ext cx="15338297" cy="2344421"/>
          </a:xfrm>
          <a:prstGeom prst="rect">
            <a:avLst/>
          </a:prstGeom>
        </p:spPr>
        <p:txBody>
          <a:bodyPr lIns="0" tIns="0" rIns="0" bIns="0" rtlCol="0" anchor="t">
            <a:spAutoFit/>
          </a:bodyPr>
          <a:lstStyle/>
          <a:p>
            <a:pPr algn="ctr">
              <a:lnSpc>
                <a:spcPts val="9379"/>
              </a:lnSpc>
              <a:spcBef>
                <a:spcPct val="0"/>
              </a:spcBef>
            </a:pPr>
            <a:r>
              <a:rPr lang="en-US" sz="6699" dirty="0" err="1">
                <a:solidFill>
                  <a:srgbClr val="0E7658"/>
                </a:solidFill>
                <a:latin typeface="Paytone One"/>
              </a:rPr>
              <a:t>Ếch</a:t>
            </a:r>
            <a:r>
              <a:rPr lang="en-US" sz="6699" dirty="0">
                <a:solidFill>
                  <a:srgbClr val="0E7658"/>
                </a:solidFill>
                <a:latin typeface="Paytone One"/>
              </a:rPr>
              <a:t> </a:t>
            </a:r>
            <a:r>
              <a:rPr lang="en-US" sz="6699" dirty="0" err="1">
                <a:solidFill>
                  <a:srgbClr val="0E7658"/>
                </a:solidFill>
                <a:latin typeface="Paytone One"/>
              </a:rPr>
              <a:t>đẻ</a:t>
            </a:r>
            <a:r>
              <a:rPr lang="en-US" sz="6699" dirty="0">
                <a:solidFill>
                  <a:srgbClr val="0E7658"/>
                </a:solidFill>
                <a:latin typeface="Paytone One"/>
              </a:rPr>
              <a:t> </a:t>
            </a:r>
            <a:r>
              <a:rPr lang="en-US" sz="6699" dirty="0" err="1">
                <a:solidFill>
                  <a:srgbClr val="0E7658"/>
                </a:solidFill>
                <a:latin typeface="Paytone One"/>
              </a:rPr>
              <a:t>trứng</a:t>
            </a:r>
            <a:r>
              <a:rPr lang="en-US" sz="6699" dirty="0">
                <a:solidFill>
                  <a:srgbClr val="0E7658"/>
                </a:solidFill>
                <a:latin typeface="Paytone One"/>
              </a:rPr>
              <a:t> ở </a:t>
            </a:r>
            <a:r>
              <a:rPr lang="en-US" sz="6699" dirty="0" err="1">
                <a:solidFill>
                  <a:srgbClr val="0E7658"/>
                </a:solidFill>
                <a:latin typeface="Paytone One"/>
              </a:rPr>
              <a:t>đâu</a:t>
            </a:r>
            <a:r>
              <a:rPr lang="en-US" sz="6699" dirty="0">
                <a:solidFill>
                  <a:srgbClr val="0E7658"/>
                </a:solidFill>
                <a:latin typeface="Paytone One"/>
              </a:rPr>
              <a:t>? </a:t>
            </a:r>
            <a:r>
              <a:rPr lang="en-US" sz="6699" dirty="0" err="1">
                <a:solidFill>
                  <a:srgbClr val="0E7658"/>
                </a:solidFill>
                <a:latin typeface="Paytone One"/>
              </a:rPr>
              <a:t>Trứng</a:t>
            </a:r>
            <a:r>
              <a:rPr lang="en-US" sz="6699" dirty="0">
                <a:solidFill>
                  <a:srgbClr val="0E7658"/>
                </a:solidFill>
                <a:latin typeface="Paytone One"/>
              </a:rPr>
              <a:t> </a:t>
            </a:r>
            <a:r>
              <a:rPr lang="en-US" sz="6699" dirty="0" err="1">
                <a:solidFill>
                  <a:srgbClr val="0E7658"/>
                </a:solidFill>
                <a:latin typeface="Paytone One"/>
              </a:rPr>
              <a:t>ếch</a:t>
            </a:r>
            <a:r>
              <a:rPr lang="en-US" sz="6699" dirty="0">
                <a:solidFill>
                  <a:srgbClr val="0E7658"/>
                </a:solidFill>
                <a:latin typeface="Paytone One"/>
              </a:rPr>
              <a:t> </a:t>
            </a:r>
            <a:r>
              <a:rPr lang="en-US" sz="6699" dirty="0" err="1">
                <a:solidFill>
                  <a:srgbClr val="0E7658"/>
                </a:solidFill>
                <a:latin typeface="Paytone One"/>
              </a:rPr>
              <a:t>nở</a:t>
            </a:r>
            <a:r>
              <a:rPr lang="en-US" sz="6699" dirty="0">
                <a:solidFill>
                  <a:srgbClr val="0E7658"/>
                </a:solidFill>
                <a:latin typeface="Paytone One"/>
              </a:rPr>
              <a:t> </a:t>
            </a:r>
            <a:r>
              <a:rPr lang="en-US" sz="6699" dirty="0" err="1">
                <a:solidFill>
                  <a:srgbClr val="0E7658"/>
                </a:solidFill>
                <a:latin typeface="Paytone One"/>
              </a:rPr>
              <a:t>thành</a:t>
            </a:r>
            <a:r>
              <a:rPr lang="en-US" sz="6699" dirty="0">
                <a:solidFill>
                  <a:srgbClr val="0E7658"/>
                </a:solidFill>
                <a:latin typeface="Paytone One"/>
              </a:rPr>
              <a:t> </a:t>
            </a:r>
            <a:r>
              <a:rPr lang="en-US" sz="6699" dirty="0" err="1">
                <a:solidFill>
                  <a:srgbClr val="0E7658"/>
                </a:solidFill>
                <a:latin typeface="Paytone One"/>
              </a:rPr>
              <a:t>gì</a:t>
            </a:r>
            <a:r>
              <a:rPr lang="en-US" sz="6699" dirty="0">
                <a:solidFill>
                  <a:srgbClr val="0E7658"/>
                </a:solidFill>
                <a:latin typeface="Paytone One"/>
              </a:rPr>
              <a:t>?</a:t>
            </a:r>
          </a:p>
        </p:txBody>
      </p:sp>
      <p:sp>
        <p:nvSpPr>
          <p:cNvPr id="4" name="TextBox 4"/>
          <p:cNvSpPr txBox="1"/>
          <p:nvPr/>
        </p:nvSpPr>
        <p:spPr>
          <a:xfrm>
            <a:off x="0" y="3612076"/>
            <a:ext cx="18288000" cy="4485549"/>
          </a:xfrm>
          <a:prstGeom prst="rect">
            <a:avLst/>
          </a:prstGeom>
        </p:spPr>
        <p:txBody>
          <a:bodyPr lIns="0" tIns="0" rIns="0" bIns="0" rtlCol="0" anchor="t">
            <a:spAutoFit/>
          </a:bodyPr>
          <a:lstStyle/>
          <a:p>
            <a:pPr algn="ctr">
              <a:lnSpc>
                <a:spcPts val="8959"/>
              </a:lnSpc>
              <a:spcBef>
                <a:spcPct val="0"/>
              </a:spcBef>
            </a:pPr>
            <a:r>
              <a:rPr lang="en-US" sz="6399" dirty="0" err="1">
                <a:solidFill>
                  <a:srgbClr val="0E7658"/>
                </a:solidFill>
                <a:latin typeface="Paytone One"/>
              </a:rPr>
              <a:t>Ếch</a:t>
            </a:r>
            <a:r>
              <a:rPr lang="en-US" sz="6399" dirty="0">
                <a:solidFill>
                  <a:srgbClr val="0E7658"/>
                </a:solidFill>
                <a:latin typeface="Paytone One"/>
              </a:rPr>
              <a:t> </a:t>
            </a:r>
            <a:r>
              <a:rPr lang="en-US" sz="6399" dirty="0" err="1">
                <a:solidFill>
                  <a:srgbClr val="0E7658"/>
                </a:solidFill>
                <a:latin typeface="Paytone One"/>
              </a:rPr>
              <a:t>cái</a:t>
            </a:r>
            <a:r>
              <a:rPr lang="en-US" sz="6399" dirty="0">
                <a:solidFill>
                  <a:srgbClr val="0E7658"/>
                </a:solidFill>
                <a:latin typeface="Paytone One"/>
              </a:rPr>
              <a:t> </a:t>
            </a:r>
            <a:r>
              <a:rPr lang="en-US" sz="6399" dirty="0" err="1">
                <a:solidFill>
                  <a:srgbClr val="0E7658"/>
                </a:solidFill>
                <a:latin typeface="Paytone One"/>
              </a:rPr>
              <a:t>đẻ</a:t>
            </a:r>
            <a:r>
              <a:rPr lang="en-US" sz="6399" dirty="0">
                <a:solidFill>
                  <a:srgbClr val="0E7658"/>
                </a:solidFill>
                <a:latin typeface="Paytone One"/>
              </a:rPr>
              <a:t> </a:t>
            </a:r>
            <a:r>
              <a:rPr lang="en-US" sz="6399" dirty="0" err="1">
                <a:solidFill>
                  <a:srgbClr val="0E7658"/>
                </a:solidFill>
                <a:latin typeface="Paytone One"/>
              </a:rPr>
              <a:t>trứng</a:t>
            </a:r>
            <a:r>
              <a:rPr lang="en-US" sz="6399" dirty="0">
                <a:solidFill>
                  <a:srgbClr val="0E7658"/>
                </a:solidFill>
                <a:latin typeface="Paytone One"/>
              </a:rPr>
              <a:t> </a:t>
            </a:r>
            <a:r>
              <a:rPr lang="en-US" sz="6399" dirty="0" err="1">
                <a:solidFill>
                  <a:srgbClr val="0E7658"/>
                </a:solidFill>
                <a:latin typeface="Paytone One"/>
              </a:rPr>
              <a:t>xuống</a:t>
            </a:r>
            <a:r>
              <a:rPr lang="en-US" sz="6399" dirty="0">
                <a:solidFill>
                  <a:srgbClr val="0E7658"/>
                </a:solidFill>
                <a:latin typeface="Paytone One"/>
              </a:rPr>
              <a:t> </a:t>
            </a:r>
            <a:r>
              <a:rPr lang="en-US" sz="6399" dirty="0" err="1">
                <a:solidFill>
                  <a:srgbClr val="0E7658"/>
                </a:solidFill>
                <a:latin typeface="Paytone One"/>
              </a:rPr>
              <a:t>nước</a:t>
            </a:r>
            <a:r>
              <a:rPr lang="en-US" sz="6399" dirty="0">
                <a:solidFill>
                  <a:srgbClr val="0E7658"/>
                </a:solidFill>
                <a:latin typeface="Paytone One"/>
              </a:rPr>
              <a:t> </a:t>
            </a:r>
            <a:r>
              <a:rPr lang="en-US" sz="6399" dirty="0" err="1">
                <a:solidFill>
                  <a:srgbClr val="0E7658"/>
                </a:solidFill>
                <a:latin typeface="Paytone One"/>
              </a:rPr>
              <a:t>tạo</a:t>
            </a:r>
            <a:r>
              <a:rPr lang="en-US" sz="6399" dirty="0">
                <a:solidFill>
                  <a:srgbClr val="0E7658"/>
                </a:solidFill>
                <a:latin typeface="Paytone One"/>
              </a:rPr>
              <a:t> </a:t>
            </a:r>
            <a:r>
              <a:rPr lang="en-US" sz="6399" dirty="0" err="1">
                <a:solidFill>
                  <a:srgbClr val="0E7658"/>
                </a:solidFill>
                <a:latin typeface="Paytone One"/>
              </a:rPr>
              <a:t>thành</a:t>
            </a:r>
            <a:r>
              <a:rPr lang="en-US" sz="6399" dirty="0">
                <a:solidFill>
                  <a:srgbClr val="0E7658"/>
                </a:solidFill>
                <a:latin typeface="Paytone One"/>
              </a:rPr>
              <a:t> </a:t>
            </a:r>
            <a:r>
              <a:rPr lang="en-US" sz="6399" dirty="0" err="1">
                <a:solidFill>
                  <a:srgbClr val="0E7658"/>
                </a:solidFill>
                <a:latin typeface="Paytone One"/>
              </a:rPr>
              <a:t>những</a:t>
            </a:r>
            <a:r>
              <a:rPr lang="en-US" sz="6399" dirty="0">
                <a:solidFill>
                  <a:srgbClr val="0E7658"/>
                </a:solidFill>
                <a:latin typeface="Paytone One"/>
              </a:rPr>
              <a:t> chum </a:t>
            </a:r>
            <a:r>
              <a:rPr lang="en-US" sz="6399" dirty="0" err="1">
                <a:solidFill>
                  <a:srgbClr val="0E7658"/>
                </a:solidFill>
                <a:latin typeface="Paytone One"/>
              </a:rPr>
              <a:t>nổi</a:t>
            </a:r>
            <a:r>
              <a:rPr lang="en-US" sz="6399" dirty="0">
                <a:solidFill>
                  <a:srgbClr val="0E7658"/>
                </a:solidFill>
                <a:latin typeface="Paytone One"/>
              </a:rPr>
              <a:t> </a:t>
            </a:r>
            <a:r>
              <a:rPr lang="en-US" sz="6399" dirty="0" err="1">
                <a:solidFill>
                  <a:srgbClr val="0E7658"/>
                </a:solidFill>
                <a:latin typeface="Paytone One"/>
              </a:rPr>
              <a:t>lềnh</a:t>
            </a:r>
            <a:r>
              <a:rPr lang="en-US" sz="6399" dirty="0">
                <a:solidFill>
                  <a:srgbClr val="0E7658"/>
                </a:solidFill>
                <a:latin typeface="Paytone One"/>
              </a:rPr>
              <a:t> </a:t>
            </a:r>
            <a:r>
              <a:rPr lang="en-US" sz="6399" dirty="0" err="1">
                <a:solidFill>
                  <a:srgbClr val="0E7658"/>
                </a:solidFill>
                <a:latin typeface="Paytone One"/>
              </a:rPr>
              <a:t>bềnh</a:t>
            </a:r>
            <a:r>
              <a:rPr lang="en-US" sz="6399" dirty="0">
                <a:solidFill>
                  <a:srgbClr val="0E7658"/>
                </a:solidFill>
                <a:latin typeface="Paytone One"/>
              </a:rPr>
              <a:t> </a:t>
            </a:r>
            <a:r>
              <a:rPr lang="en-US" sz="6399" dirty="0" err="1">
                <a:solidFill>
                  <a:srgbClr val="0E7658"/>
                </a:solidFill>
                <a:latin typeface="Paytone One"/>
              </a:rPr>
              <a:t>trên</a:t>
            </a:r>
            <a:r>
              <a:rPr lang="en-US" sz="6399" dirty="0">
                <a:solidFill>
                  <a:srgbClr val="0E7658"/>
                </a:solidFill>
                <a:latin typeface="Paytone One"/>
              </a:rPr>
              <a:t> </a:t>
            </a:r>
            <a:r>
              <a:rPr lang="en-US" sz="6399" dirty="0" err="1">
                <a:solidFill>
                  <a:srgbClr val="0E7658"/>
                </a:solidFill>
                <a:latin typeface="Paytone One"/>
              </a:rPr>
              <a:t>mặt</a:t>
            </a:r>
            <a:r>
              <a:rPr lang="en-US" sz="6399" dirty="0">
                <a:solidFill>
                  <a:srgbClr val="0E7658"/>
                </a:solidFill>
                <a:latin typeface="Paytone One"/>
              </a:rPr>
              <a:t> </a:t>
            </a:r>
            <a:r>
              <a:rPr lang="en-US" sz="6399" dirty="0" err="1">
                <a:solidFill>
                  <a:srgbClr val="0E7658"/>
                </a:solidFill>
                <a:latin typeface="Paytone One"/>
              </a:rPr>
              <a:t>nước</a:t>
            </a:r>
            <a:r>
              <a:rPr lang="en-US" sz="6399" dirty="0">
                <a:solidFill>
                  <a:srgbClr val="0E7658"/>
                </a:solidFill>
                <a:latin typeface="Paytone One"/>
              </a:rPr>
              <a:t>. </a:t>
            </a:r>
            <a:r>
              <a:rPr lang="en-US" sz="6399" dirty="0" err="1">
                <a:solidFill>
                  <a:srgbClr val="0E7658"/>
                </a:solidFill>
                <a:latin typeface="Paytone One"/>
              </a:rPr>
              <a:t>Trứng</a:t>
            </a:r>
            <a:r>
              <a:rPr lang="en-US" sz="6399" dirty="0">
                <a:solidFill>
                  <a:srgbClr val="0E7658"/>
                </a:solidFill>
                <a:latin typeface="Paytone One"/>
              </a:rPr>
              <a:t> </a:t>
            </a:r>
            <a:r>
              <a:rPr lang="en-US" sz="6399" dirty="0" err="1">
                <a:solidFill>
                  <a:srgbClr val="0E7658"/>
                </a:solidFill>
                <a:latin typeface="Paytone One"/>
              </a:rPr>
              <a:t>ếch</a:t>
            </a:r>
            <a:r>
              <a:rPr lang="en-US" sz="6399" dirty="0">
                <a:solidFill>
                  <a:srgbClr val="0E7658"/>
                </a:solidFill>
                <a:latin typeface="Paytone One"/>
              </a:rPr>
              <a:t> </a:t>
            </a:r>
            <a:r>
              <a:rPr lang="en-US" sz="6399" dirty="0" err="1">
                <a:solidFill>
                  <a:srgbClr val="0E7658"/>
                </a:solidFill>
                <a:latin typeface="Paytone One"/>
              </a:rPr>
              <a:t>đã</a:t>
            </a:r>
            <a:r>
              <a:rPr lang="en-US" sz="6399" dirty="0">
                <a:solidFill>
                  <a:srgbClr val="0E7658"/>
                </a:solidFill>
                <a:latin typeface="Paytone One"/>
              </a:rPr>
              <a:t> </a:t>
            </a:r>
            <a:r>
              <a:rPr lang="en-US" sz="6399" dirty="0" err="1">
                <a:solidFill>
                  <a:srgbClr val="0E7658"/>
                </a:solidFill>
                <a:latin typeface="Paytone One"/>
              </a:rPr>
              <a:t>được</a:t>
            </a:r>
            <a:r>
              <a:rPr lang="en-US" sz="6399" dirty="0">
                <a:solidFill>
                  <a:srgbClr val="0E7658"/>
                </a:solidFill>
                <a:latin typeface="Paytone One"/>
              </a:rPr>
              <a:t> </a:t>
            </a:r>
            <a:r>
              <a:rPr lang="en-US" sz="6399" dirty="0" err="1">
                <a:solidFill>
                  <a:srgbClr val="0E7658"/>
                </a:solidFill>
                <a:latin typeface="Paytone One"/>
              </a:rPr>
              <a:t>thụ</a:t>
            </a:r>
            <a:r>
              <a:rPr lang="en-US" sz="6399" dirty="0">
                <a:solidFill>
                  <a:srgbClr val="0E7658"/>
                </a:solidFill>
                <a:latin typeface="Paytone One"/>
              </a:rPr>
              <a:t> </a:t>
            </a:r>
            <a:r>
              <a:rPr lang="en-US" sz="6399" dirty="0" err="1">
                <a:solidFill>
                  <a:srgbClr val="0E7658"/>
                </a:solidFill>
                <a:latin typeface="Paytone One"/>
              </a:rPr>
              <a:t>tinh</a:t>
            </a:r>
            <a:r>
              <a:rPr lang="en-US" sz="6399" dirty="0">
                <a:solidFill>
                  <a:srgbClr val="0E7658"/>
                </a:solidFill>
                <a:latin typeface="Paytone One"/>
              </a:rPr>
              <a:t> </a:t>
            </a:r>
            <a:r>
              <a:rPr lang="en-US" sz="6399" dirty="0" err="1">
                <a:solidFill>
                  <a:srgbClr val="0E7658"/>
                </a:solidFill>
                <a:latin typeface="Paytone One"/>
              </a:rPr>
              <a:t>nở</a:t>
            </a:r>
            <a:r>
              <a:rPr lang="en-US" sz="6399" dirty="0">
                <a:solidFill>
                  <a:srgbClr val="0E7658"/>
                </a:solidFill>
                <a:latin typeface="Paytone One"/>
              </a:rPr>
              <a:t> ra </a:t>
            </a:r>
            <a:r>
              <a:rPr lang="en-US" sz="6399" dirty="0" err="1">
                <a:solidFill>
                  <a:srgbClr val="0E7658"/>
                </a:solidFill>
                <a:latin typeface="Paytone One"/>
              </a:rPr>
              <a:t>nong</a:t>
            </a:r>
            <a:r>
              <a:rPr lang="en-US" sz="6399" dirty="0">
                <a:solidFill>
                  <a:srgbClr val="0E7658"/>
                </a:solidFill>
                <a:latin typeface="Paytone One"/>
              </a:rPr>
              <a:t> </a:t>
            </a:r>
            <a:r>
              <a:rPr lang="en-US" sz="6399" dirty="0" err="1">
                <a:solidFill>
                  <a:srgbClr val="0E7658"/>
                </a:solidFill>
                <a:latin typeface="Paytone One"/>
              </a:rPr>
              <a:t>nọc</a:t>
            </a:r>
            <a:r>
              <a:rPr lang="en-US" sz="6399" dirty="0">
                <a:solidFill>
                  <a:srgbClr val="0E7658"/>
                </a:solidFill>
                <a:latin typeface="Paytone One"/>
              </a:rPr>
              <a:t>, </a:t>
            </a:r>
            <a:r>
              <a:rPr lang="en-US" sz="6399" dirty="0" err="1">
                <a:solidFill>
                  <a:srgbClr val="0E7658"/>
                </a:solidFill>
                <a:latin typeface="Paytone One"/>
              </a:rPr>
              <a:t>nòng</a:t>
            </a:r>
            <a:r>
              <a:rPr lang="en-US" sz="6399" dirty="0">
                <a:solidFill>
                  <a:srgbClr val="0E7658"/>
                </a:solidFill>
                <a:latin typeface="Paytone One"/>
              </a:rPr>
              <a:t> </a:t>
            </a:r>
            <a:r>
              <a:rPr lang="en-US" sz="6399" dirty="0" err="1">
                <a:solidFill>
                  <a:srgbClr val="0E7658"/>
                </a:solidFill>
                <a:latin typeface="Paytone One"/>
              </a:rPr>
              <a:t>nọc</a:t>
            </a:r>
            <a:r>
              <a:rPr lang="en-US" sz="6399" dirty="0">
                <a:solidFill>
                  <a:srgbClr val="0E7658"/>
                </a:solidFill>
                <a:latin typeface="Paytone One"/>
              </a:rPr>
              <a:t> </a:t>
            </a:r>
            <a:r>
              <a:rPr lang="en-US" sz="6399" dirty="0" err="1">
                <a:solidFill>
                  <a:srgbClr val="0E7658"/>
                </a:solidFill>
                <a:latin typeface="Paytone One"/>
              </a:rPr>
              <a:t>phát</a:t>
            </a:r>
            <a:r>
              <a:rPr lang="en-US" sz="6399" dirty="0">
                <a:solidFill>
                  <a:srgbClr val="0E7658"/>
                </a:solidFill>
                <a:latin typeface="Paytone One"/>
              </a:rPr>
              <a:t> </a:t>
            </a:r>
            <a:r>
              <a:rPr lang="en-US" sz="6399" dirty="0" err="1">
                <a:solidFill>
                  <a:srgbClr val="0E7658"/>
                </a:solidFill>
                <a:latin typeface="Paytone One"/>
              </a:rPr>
              <a:t>triển</a:t>
            </a:r>
            <a:r>
              <a:rPr lang="en-US" sz="6399" dirty="0">
                <a:solidFill>
                  <a:srgbClr val="0E7658"/>
                </a:solidFill>
                <a:latin typeface="Paytone One"/>
              </a:rPr>
              <a:t> </a:t>
            </a:r>
            <a:r>
              <a:rPr lang="en-US" sz="6399" dirty="0" err="1">
                <a:solidFill>
                  <a:srgbClr val="0E7658"/>
                </a:solidFill>
                <a:latin typeface="Paytone One"/>
              </a:rPr>
              <a:t>thành</a:t>
            </a:r>
            <a:r>
              <a:rPr lang="en-US" sz="6399" dirty="0">
                <a:solidFill>
                  <a:srgbClr val="0E7658"/>
                </a:solidFill>
                <a:latin typeface="Paytone One"/>
              </a:rPr>
              <a:t> </a:t>
            </a:r>
            <a:r>
              <a:rPr lang="en-US" sz="6399" dirty="0" err="1">
                <a:solidFill>
                  <a:srgbClr val="0E7658"/>
                </a:solidFill>
                <a:latin typeface="Paytone One"/>
              </a:rPr>
              <a:t>ếch</a:t>
            </a:r>
            <a:r>
              <a:rPr lang="en-US" sz="6399" dirty="0">
                <a:solidFill>
                  <a:srgbClr val="0E7658"/>
                </a:solidFill>
                <a:latin typeface="Paytone One"/>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757511" y="-3998495"/>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99186" y="-974689"/>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1028700" y="770753"/>
            <a:ext cx="13102659" cy="8687218"/>
          </a:xfrm>
          <a:prstGeom prst="rect">
            <a:avLst/>
          </a:prstGeom>
        </p:spPr>
        <p:txBody>
          <a:bodyPr lIns="0" tIns="0" rIns="0" bIns="0" rtlCol="0" anchor="t">
            <a:spAutoFit/>
          </a:bodyPr>
          <a:lstStyle/>
          <a:p>
            <a:pPr>
              <a:lnSpc>
                <a:spcPts val="15465"/>
              </a:lnSpc>
            </a:pPr>
            <a:endParaRPr dirty="0"/>
          </a:p>
          <a:p>
            <a:pPr>
              <a:lnSpc>
                <a:spcPts val="15465"/>
              </a:lnSpc>
            </a:pPr>
            <a:r>
              <a:rPr lang="vi-VN" sz="13566" spc="13" dirty="0">
                <a:solidFill>
                  <a:srgbClr val="003933"/>
                </a:solidFill>
                <a:latin typeface="Bungee"/>
              </a:rPr>
              <a:t>03</a:t>
            </a:r>
            <a:endParaRPr lang="en-US" sz="13566" spc="13" dirty="0">
              <a:solidFill>
                <a:srgbClr val="003933"/>
              </a:solidFill>
              <a:latin typeface="Bungee"/>
            </a:endParaRPr>
          </a:p>
          <a:p>
            <a:pPr>
              <a:lnSpc>
                <a:spcPts val="19125"/>
              </a:lnSpc>
            </a:pPr>
            <a:r>
              <a:rPr lang="vi-VN" sz="16777" spc="16" dirty="0">
                <a:solidFill>
                  <a:srgbClr val="003933"/>
                </a:solidFill>
                <a:latin typeface="Bungee"/>
              </a:rPr>
              <a:t>Thực hành</a:t>
            </a:r>
            <a:endParaRPr lang="en-US" sz="16777" spc="16" dirty="0">
              <a:solidFill>
                <a:srgbClr val="003933"/>
              </a:solidFill>
              <a:latin typeface="Bungee"/>
            </a:endParaRPr>
          </a:p>
          <a:p>
            <a:pPr>
              <a:lnSpc>
                <a:spcPts val="16075"/>
              </a:lnSpc>
            </a:pPr>
            <a:endParaRPr lang="en-US" sz="16777" spc="16" dirty="0">
              <a:solidFill>
                <a:srgbClr val="003933"/>
              </a:solidFill>
              <a:latin typeface="Bungee"/>
            </a:endParaRPr>
          </a:p>
        </p:txBody>
      </p:sp>
      <p:sp>
        <p:nvSpPr>
          <p:cNvPr id="17" name="Freeform 17"/>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0" name="Group 20"/>
          <p:cNvGrpSpPr/>
          <p:nvPr/>
        </p:nvGrpSpPr>
        <p:grpSpPr>
          <a:xfrm>
            <a:off x="17259300" y="626213"/>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Freeform 23"/>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4" name="Freeform 24"/>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442831" y="4913849"/>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9" name="Freeform 29"/>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0" name="Freeform 30"/>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Tree>
    <p:extLst>
      <p:ext uri="{BB962C8B-B14F-4D97-AF65-F5344CB8AC3E}">
        <p14:creationId xmlns:p14="http://schemas.microsoft.com/office/powerpoint/2010/main" val="4971380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0" y="2285991"/>
            <a:ext cx="3419025" cy="4114800"/>
          </a:xfrm>
          <a:custGeom>
            <a:avLst/>
            <a:gdLst/>
            <a:ahLst/>
            <a:cxnLst/>
            <a:rect l="l" t="t" r="r" b="b"/>
            <a:pathLst>
              <a:path w="3419025" h="4114800">
                <a:moveTo>
                  <a:pt x="0" y="0"/>
                </a:moveTo>
                <a:lnTo>
                  <a:pt x="3419025" y="0"/>
                </a:lnTo>
                <a:lnTo>
                  <a:pt x="34190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751550" y="6400791"/>
            <a:ext cx="3536450" cy="3886209"/>
          </a:xfrm>
          <a:custGeom>
            <a:avLst/>
            <a:gdLst/>
            <a:ahLst/>
            <a:cxnLst/>
            <a:rect l="l" t="t" r="r" b="b"/>
            <a:pathLst>
              <a:path w="3536450" h="3886209">
                <a:moveTo>
                  <a:pt x="0" y="0"/>
                </a:moveTo>
                <a:lnTo>
                  <a:pt x="3536450" y="0"/>
                </a:lnTo>
                <a:lnTo>
                  <a:pt x="3536450" y="3886209"/>
                </a:lnTo>
                <a:lnTo>
                  <a:pt x="0" y="3886209"/>
                </a:lnTo>
                <a:lnTo>
                  <a:pt x="0" y="0"/>
                </a:lnTo>
                <a:close/>
              </a:path>
            </a:pathLst>
          </a:custGeom>
          <a:blipFill>
            <a:blip r:embed="rId4"/>
            <a:stretch>
              <a:fillRect/>
            </a:stretch>
          </a:blipFill>
        </p:spPr>
      </p:sp>
      <p:sp>
        <p:nvSpPr>
          <p:cNvPr id="4" name="Freeform 4"/>
          <p:cNvSpPr/>
          <p:nvPr/>
        </p:nvSpPr>
        <p:spPr>
          <a:xfrm>
            <a:off x="4671561" y="2519580"/>
            <a:ext cx="8827453" cy="7762424"/>
          </a:xfrm>
          <a:custGeom>
            <a:avLst/>
            <a:gdLst/>
            <a:ahLst/>
            <a:cxnLst/>
            <a:rect l="l" t="t" r="r" b="b"/>
            <a:pathLst>
              <a:path w="8827453" h="7762424">
                <a:moveTo>
                  <a:pt x="0" y="0"/>
                </a:moveTo>
                <a:lnTo>
                  <a:pt x="8827453" y="0"/>
                </a:lnTo>
                <a:lnTo>
                  <a:pt x="8827453" y="7762423"/>
                </a:lnTo>
                <a:lnTo>
                  <a:pt x="0" y="7762423"/>
                </a:lnTo>
                <a:lnTo>
                  <a:pt x="0" y="0"/>
                </a:lnTo>
                <a:close/>
              </a:path>
            </a:pathLst>
          </a:custGeom>
          <a:blipFill>
            <a:blip r:embed="rId5"/>
            <a:stretch>
              <a:fillRect/>
            </a:stretch>
          </a:blipFill>
        </p:spPr>
      </p:sp>
      <p:sp>
        <p:nvSpPr>
          <p:cNvPr id="5" name="TextBox 5"/>
          <p:cNvSpPr txBox="1"/>
          <p:nvPr/>
        </p:nvSpPr>
        <p:spPr>
          <a:xfrm>
            <a:off x="249650" y="923925"/>
            <a:ext cx="17788700" cy="936585"/>
          </a:xfrm>
          <a:prstGeom prst="rect">
            <a:avLst/>
          </a:prstGeom>
        </p:spPr>
        <p:txBody>
          <a:bodyPr lIns="0" tIns="0" rIns="0" bIns="0" rtlCol="0" anchor="t">
            <a:spAutoFit/>
          </a:bodyPr>
          <a:lstStyle/>
          <a:p>
            <a:pPr algn="ctr">
              <a:lnSpc>
                <a:spcPts val="7701"/>
              </a:lnSpc>
              <a:spcBef>
                <a:spcPct val="0"/>
              </a:spcBef>
            </a:pPr>
            <a:r>
              <a:rPr lang="en-US" sz="5500">
                <a:solidFill>
                  <a:srgbClr val="0E7658"/>
                </a:solidFill>
                <a:latin typeface="Paytone One"/>
              </a:rPr>
              <a:t>Hãy vẽ (hoặc viết) sơ đồ chu trình sinh sản của ếch?</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151493" y="342900"/>
            <a:ext cx="3594133" cy="3443833"/>
          </a:xfrm>
          <a:custGeom>
            <a:avLst/>
            <a:gdLst/>
            <a:ahLst/>
            <a:cxnLst/>
            <a:rect l="l" t="t" r="r" b="b"/>
            <a:pathLst>
              <a:path w="3594133" h="3443833">
                <a:moveTo>
                  <a:pt x="0" y="0"/>
                </a:moveTo>
                <a:lnTo>
                  <a:pt x="3594133" y="0"/>
                </a:lnTo>
                <a:lnTo>
                  <a:pt x="3594133" y="3443833"/>
                </a:lnTo>
                <a:lnTo>
                  <a:pt x="0" y="3443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633460" y="0"/>
            <a:ext cx="4411474" cy="2958454"/>
          </a:xfrm>
          <a:custGeom>
            <a:avLst/>
            <a:gdLst/>
            <a:ahLst/>
            <a:cxnLst/>
            <a:rect l="l" t="t" r="r" b="b"/>
            <a:pathLst>
              <a:path w="4411474" h="2958454">
                <a:moveTo>
                  <a:pt x="0" y="0"/>
                </a:moveTo>
                <a:lnTo>
                  <a:pt x="4411474" y="0"/>
                </a:lnTo>
                <a:lnTo>
                  <a:pt x="4411474" y="2958454"/>
                </a:lnTo>
                <a:lnTo>
                  <a:pt x="0" y="29584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445503" y="0"/>
            <a:ext cx="4842497" cy="2810529"/>
          </a:xfrm>
          <a:custGeom>
            <a:avLst/>
            <a:gdLst/>
            <a:ahLst/>
            <a:cxnLst/>
            <a:rect l="l" t="t" r="r" b="b"/>
            <a:pathLst>
              <a:path w="4842497" h="2810529">
                <a:moveTo>
                  <a:pt x="0" y="0"/>
                </a:moveTo>
                <a:lnTo>
                  <a:pt x="4842497" y="0"/>
                </a:lnTo>
                <a:lnTo>
                  <a:pt x="4842497" y="2810529"/>
                </a:lnTo>
                <a:lnTo>
                  <a:pt x="0" y="2810529"/>
                </a:lnTo>
                <a:lnTo>
                  <a:pt x="0" y="0"/>
                </a:lnTo>
                <a:close/>
              </a:path>
            </a:pathLst>
          </a:custGeom>
          <a:blipFill>
            <a:blip r:embed="rId6">
              <a:extLst>
                <a:ext uri="{BEBA8EAE-BF5A-486C-A8C5-ECC9F3942E4B}">
                  <a14:imgProps xmlns:a14="http://schemas.microsoft.com/office/drawing/2010/main">
                    <a14:imgLayer r:embed="rId7">
                      <a14:imgEffect>
                        <a14:backgroundRemoval t="8784" b="89865" l="25220" r="92962">
                          <a14:foregroundMark x1="93255" y1="44595" x2="91789" y2="39865"/>
                          <a14:foregroundMark x1="29619" y1="58784" x2="32551" y2="58784"/>
                          <a14:foregroundMark x1="25220" y1="60135" x2="31085" y2="61486"/>
                        </a14:backgroundRemoval>
                      </a14:imgEffect>
                    </a14:imgLayer>
                  </a14:imgProps>
                </a:ext>
              </a:extLst>
            </a:blip>
            <a:stretch>
              <a:fillRect l="-33724"/>
            </a:stretch>
          </a:blipFill>
        </p:spPr>
      </p:sp>
      <p:sp>
        <p:nvSpPr>
          <p:cNvPr id="5" name="Freeform 5"/>
          <p:cNvSpPr/>
          <p:nvPr/>
        </p:nvSpPr>
        <p:spPr>
          <a:xfrm>
            <a:off x="459520" y="5375888"/>
            <a:ext cx="5565283" cy="5440882"/>
          </a:xfrm>
          <a:custGeom>
            <a:avLst/>
            <a:gdLst/>
            <a:ahLst/>
            <a:cxnLst/>
            <a:rect l="l" t="t" r="r" b="b"/>
            <a:pathLst>
              <a:path w="5565283" h="5440882">
                <a:moveTo>
                  <a:pt x="0" y="0"/>
                </a:moveTo>
                <a:lnTo>
                  <a:pt x="5565282" y="0"/>
                </a:lnTo>
                <a:lnTo>
                  <a:pt x="5565282" y="5440882"/>
                </a:lnTo>
                <a:lnTo>
                  <a:pt x="0" y="5440882"/>
                </a:lnTo>
                <a:lnTo>
                  <a:pt x="0" y="0"/>
                </a:lnTo>
                <a:close/>
              </a:path>
            </a:pathLst>
          </a:custGeom>
          <a:blipFill>
            <a:blip r:embed="rId8">
              <a:extLst>
                <a:ext uri="{BEBA8EAE-BF5A-486C-A8C5-ECC9F3942E4B}">
                  <a14:imgProps xmlns:a14="http://schemas.microsoft.com/office/drawing/2010/main">
                    <a14:imgLayer r:embed="rId9">
                      <a14:imgEffect>
                        <a14:backgroundRemoval t="3129" b="89892" l="10000" r="90000">
                          <a14:foregroundMark x1="38588" y1="33213" x2="39176" y2="37425"/>
                          <a14:foregroundMark x1="31294" y1="3129" x2="52235" y2="29483"/>
                          <a14:foregroundMark x1="67294" y1="34296" x2="67294" y2="36582"/>
                        </a14:backgroundRemoval>
                      </a14:imgEffect>
                    </a14:imgLayer>
                  </a14:imgProps>
                </a:ext>
              </a:extLst>
            </a:blip>
            <a:stretch>
              <a:fillRect/>
            </a:stretch>
          </a:blipFill>
        </p:spPr>
      </p:sp>
      <p:sp>
        <p:nvSpPr>
          <p:cNvPr id="6" name="Freeform 6"/>
          <p:cNvSpPr/>
          <p:nvPr/>
        </p:nvSpPr>
        <p:spPr>
          <a:xfrm>
            <a:off x="11349737" y="4846118"/>
            <a:ext cx="6677926" cy="5075224"/>
          </a:xfrm>
          <a:custGeom>
            <a:avLst/>
            <a:gdLst/>
            <a:ahLst/>
            <a:cxnLst/>
            <a:rect l="l" t="t" r="r" b="b"/>
            <a:pathLst>
              <a:path w="6677926" h="5075224">
                <a:moveTo>
                  <a:pt x="0" y="0"/>
                </a:moveTo>
                <a:lnTo>
                  <a:pt x="6677926" y="0"/>
                </a:lnTo>
                <a:lnTo>
                  <a:pt x="6677926" y="5075223"/>
                </a:lnTo>
                <a:lnTo>
                  <a:pt x="0" y="50752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7648972" y="6548929"/>
            <a:ext cx="2343299" cy="1669600"/>
          </a:xfrm>
          <a:custGeom>
            <a:avLst/>
            <a:gdLst/>
            <a:ahLst/>
            <a:cxnLst/>
            <a:rect l="l" t="t" r="r" b="b"/>
            <a:pathLst>
              <a:path w="2343299" h="1669600">
                <a:moveTo>
                  <a:pt x="0" y="0"/>
                </a:moveTo>
                <a:lnTo>
                  <a:pt x="2343298" y="0"/>
                </a:lnTo>
                <a:lnTo>
                  <a:pt x="2343298" y="1669601"/>
                </a:lnTo>
                <a:lnTo>
                  <a:pt x="0" y="16696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0178088" y="1028700"/>
            <a:ext cx="2343299" cy="1669600"/>
          </a:xfrm>
          <a:custGeom>
            <a:avLst/>
            <a:gdLst/>
            <a:ahLst/>
            <a:cxnLst/>
            <a:rect l="l" t="t" r="r" b="b"/>
            <a:pathLst>
              <a:path w="2343299" h="1669600">
                <a:moveTo>
                  <a:pt x="0" y="0"/>
                </a:moveTo>
                <a:lnTo>
                  <a:pt x="2343298" y="0"/>
                </a:lnTo>
                <a:lnTo>
                  <a:pt x="2343298" y="1669600"/>
                </a:lnTo>
                <a:lnTo>
                  <a:pt x="0" y="166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3942147" y="1028700"/>
            <a:ext cx="2343299" cy="1669600"/>
          </a:xfrm>
          <a:custGeom>
            <a:avLst/>
            <a:gdLst/>
            <a:ahLst/>
            <a:cxnLst/>
            <a:rect l="l" t="t" r="r" b="b"/>
            <a:pathLst>
              <a:path w="2343299" h="1669600">
                <a:moveTo>
                  <a:pt x="0" y="0"/>
                </a:moveTo>
                <a:lnTo>
                  <a:pt x="2343299" y="0"/>
                </a:lnTo>
                <a:lnTo>
                  <a:pt x="2343299" y="1669600"/>
                </a:lnTo>
                <a:lnTo>
                  <a:pt x="0" y="166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5562600" y="3237163"/>
            <a:ext cx="7420701" cy="2100583"/>
          </a:xfrm>
          <a:prstGeom prst="rect">
            <a:avLst/>
          </a:prstGeom>
        </p:spPr>
        <p:txBody>
          <a:bodyPr lIns="0" tIns="0" rIns="0" bIns="0" rtlCol="0" anchor="t">
            <a:spAutoFit/>
          </a:bodyPr>
          <a:lstStyle/>
          <a:p>
            <a:pPr algn="ctr">
              <a:lnSpc>
                <a:spcPts val="7943"/>
              </a:lnSpc>
            </a:pPr>
            <a:r>
              <a:rPr lang="en-US" sz="5673" dirty="0">
                <a:solidFill>
                  <a:srgbClr val="4FA853"/>
                </a:solidFill>
                <a:latin typeface="Bungee"/>
              </a:rPr>
              <a:t>GIAI ĐOẠN PHÁT TRIỂN CỦA ẾCH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0" y="0"/>
            <a:ext cx="10241280" cy="10287000"/>
          </a:xfrm>
          <a:custGeom>
            <a:avLst/>
            <a:gdLst/>
            <a:ahLst/>
            <a:cxnLst/>
            <a:rect l="l" t="t" r="r" b="b"/>
            <a:pathLst>
              <a:path w="10241280" h="10287000">
                <a:moveTo>
                  <a:pt x="0" y="0"/>
                </a:moveTo>
                <a:lnTo>
                  <a:pt x="10241280" y="0"/>
                </a:lnTo>
                <a:lnTo>
                  <a:pt x="10241280" y="10287000"/>
                </a:lnTo>
                <a:lnTo>
                  <a:pt x="0" y="10287000"/>
                </a:lnTo>
                <a:lnTo>
                  <a:pt x="0" y="0"/>
                </a:lnTo>
                <a:close/>
              </a:path>
            </a:pathLst>
          </a:custGeom>
          <a:blipFill>
            <a:blip r:embed="rId2"/>
            <a:stretch>
              <a:fillRect/>
            </a:stretch>
          </a:blipFill>
        </p:spPr>
      </p:sp>
      <p:sp>
        <p:nvSpPr>
          <p:cNvPr id="3" name="TextBox 3"/>
          <p:cNvSpPr txBox="1"/>
          <p:nvPr/>
        </p:nvSpPr>
        <p:spPr>
          <a:xfrm>
            <a:off x="10241280" y="266700"/>
            <a:ext cx="8046720" cy="6022820"/>
          </a:xfrm>
          <a:prstGeom prst="rect">
            <a:avLst/>
          </a:prstGeom>
        </p:spPr>
        <p:txBody>
          <a:bodyPr lIns="0" tIns="0" rIns="0" bIns="0" rtlCol="0" anchor="t">
            <a:spAutoFit/>
          </a:bodyPr>
          <a:lstStyle/>
          <a:p>
            <a:pPr algn="ctr">
              <a:lnSpc>
                <a:spcPts val="11664"/>
              </a:lnSpc>
            </a:pPr>
            <a:r>
              <a:rPr lang="en-US" sz="8331" dirty="0">
                <a:solidFill>
                  <a:srgbClr val="00AD9C"/>
                </a:solidFill>
                <a:latin typeface="Bungee"/>
              </a:rPr>
              <a:t>TÓM TẮT GIAI ĐOẠN PHÁT TRIỂN CỦA ẾCH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chemeClr val="accent2"/>
                                        </p:clrVal>
                                      </p:to>
                                    </p:set>
                                    <p:set>
                                      <p:cBhvr>
                                        <p:cTn id="7" dur="500" fill="hold"/>
                                        <p:tgtEl>
                                          <p:spTgt spid="3"/>
                                        </p:tgtEl>
                                        <p:attrNameLst>
                                          <p:attrName>fillcolor</p:attrName>
                                        </p:attrNameLst>
                                      </p:cBhvr>
                                      <p:to>
                                        <p:clrVal>
                                          <a:schemeClr val="accent2"/>
                                        </p:clrVal>
                                      </p:to>
                                    </p:set>
                                    <p:set>
                                      <p:cBhvr>
                                        <p:cTn id="8" dur="500" fill="hold"/>
                                        <p:tgtEl>
                                          <p:spTgt spid="3"/>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152900" y="-3765434"/>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dirty="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dirty="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dirty="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dirty="0"/>
              </a:p>
            </p:txBody>
          </p:sp>
        </p:grpSp>
      </p:grpSp>
      <p:sp>
        <p:nvSpPr>
          <p:cNvPr id="16" name="TextBox 16"/>
          <p:cNvSpPr txBox="1"/>
          <p:nvPr/>
        </p:nvSpPr>
        <p:spPr>
          <a:xfrm>
            <a:off x="3798852" y="1027091"/>
            <a:ext cx="10855447" cy="2416373"/>
          </a:xfrm>
          <a:prstGeom prst="rect">
            <a:avLst/>
          </a:prstGeom>
        </p:spPr>
        <p:txBody>
          <a:bodyPr lIns="0" tIns="0" rIns="0" bIns="0" rtlCol="0" anchor="t">
            <a:spAutoFit/>
          </a:bodyPr>
          <a:lstStyle/>
          <a:p>
            <a:pPr algn="ctr">
              <a:lnSpc>
                <a:spcPts val="5866"/>
              </a:lnSpc>
            </a:pPr>
            <a:r>
              <a:rPr lang="en-US" sz="4930" dirty="0" err="1">
                <a:solidFill>
                  <a:srgbClr val="0E7658"/>
                </a:solidFill>
                <a:latin typeface="Bungee" panose="020B0604020202020204" charset="0"/>
              </a:rPr>
              <a:t>Thứ</a:t>
            </a:r>
            <a:r>
              <a:rPr lang="en-US" sz="4930" dirty="0">
                <a:solidFill>
                  <a:srgbClr val="0E7658"/>
                </a:solidFill>
                <a:latin typeface="Bungee" panose="020B0604020202020204" charset="0"/>
              </a:rPr>
              <a:t>     </a:t>
            </a:r>
            <a:r>
              <a:rPr lang="en-US" sz="4930" dirty="0" err="1">
                <a:solidFill>
                  <a:srgbClr val="0E7658"/>
                </a:solidFill>
                <a:latin typeface="Bungee" panose="020B0604020202020204" charset="0"/>
              </a:rPr>
              <a:t>ngày</a:t>
            </a:r>
            <a:r>
              <a:rPr lang="en-US" sz="4930" dirty="0">
                <a:solidFill>
                  <a:srgbClr val="0E7658"/>
                </a:solidFill>
                <a:latin typeface="Bungee" panose="020B0604020202020204" charset="0"/>
              </a:rPr>
              <a:t>       </a:t>
            </a:r>
            <a:r>
              <a:rPr lang="en-US" sz="4930" dirty="0" err="1">
                <a:solidFill>
                  <a:srgbClr val="0E7658"/>
                </a:solidFill>
                <a:latin typeface="Bungee" panose="020B0604020202020204" charset="0"/>
              </a:rPr>
              <a:t>tháng</a:t>
            </a:r>
            <a:r>
              <a:rPr lang="en-US" sz="4930" dirty="0">
                <a:solidFill>
                  <a:srgbClr val="0E7658"/>
                </a:solidFill>
                <a:latin typeface="Bungee" panose="020B0604020202020204" charset="0"/>
              </a:rPr>
              <a:t>       </a:t>
            </a:r>
            <a:r>
              <a:rPr lang="en-US" sz="4930" dirty="0" err="1">
                <a:solidFill>
                  <a:srgbClr val="0E7658"/>
                </a:solidFill>
                <a:latin typeface="Bungee" panose="020B0604020202020204" charset="0"/>
              </a:rPr>
              <a:t>năm</a:t>
            </a:r>
            <a:endParaRPr lang="en-US" sz="4930" dirty="0">
              <a:solidFill>
                <a:srgbClr val="0E7658"/>
              </a:solidFill>
              <a:latin typeface="Bungee" panose="020B0604020202020204" charset="0"/>
            </a:endParaRPr>
          </a:p>
          <a:p>
            <a:pPr algn="ctr">
              <a:lnSpc>
                <a:spcPts val="5866"/>
              </a:lnSpc>
            </a:pPr>
            <a:r>
              <a:rPr lang="en-US" sz="4930" dirty="0">
                <a:solidFill>
                  <a:srgbClr val="0E7658"/>
                </a:solidFill>
                <a:latin typeface="Bungee" panose="020B0604020202020204" charset="0"/>
              </a:rPr>
              <a:t>khoa </a:t>
            </a:r>
            <a:r>
              <a:rPr lang="en-US" sz="4930" dirty="0" err="1">
                <a:solidFill>
                  <a:srgbClr val="0E7658"/>
                </a:solidFill>
                <a:latin typeface="Bungee" panose="020B0604020202020204" charset="0"/>
              </a:rPr>
              <a:t>học</a:t>
            </a:r>
            <a:endParaRPr lang="en-US" sz="4930" dirty="0">
              <a:solidFill>
                <a:srgbClr val="0E7658"/>
              </a:solidFill>
              <a:latin typeface="Bungee" panose="020B0604020202020204" charset="0"/>
            </a:endParaRPr>
          </a:p>
          <a:p>
            <a:pPr algn="ctr">
              <a:lnSpc>
                <a:spcPts val="6580"/>
              </a:lnSpc>
            </a:pPr>
            <a:r>
              <a:rPr lang="en-US" sz="5530" dirty="0" err="1">
                <a:solidFill>
                  <a:srgbClr val="0E7658"/>
                </a:solidFill>
                <a:latin typeface="Bungee" panose="020B0604020202020204" charset="0"/>
              </a:rPr>
              <a:t>sự</a:t>
            </a:r>
            <a:r>
              <a:rPr lang="en-US" sz="5530" dirty="0">
                <a:solidFill>
                  <a:srgbClr val="0E7658"/>
                </a:solidFill>
                <a:latin typeface="Bungee" panose="020B0604020202020204" charset="0"/>
              </a:rPr>
              <a:t> </a:t>
            </a:r>
            <a:r>
              <a:rPr lang="en-US" sz="5530" dirty="0" err="1">
                <a:solidFill>
                  <a:srgbClr val="0E7658"/>
                </a:solidFill>
                <a:latin typeface="Bungee" panose="020B0604020202020204" charset="0"/>
              </a:rPr>
              <a:t>sinh</a:t>
            </a:r>
            <a:r>
              <a:rPr lang="en-US" sz="5530" dirty="0">
                <a:solidFill>
                  <a:srgbClr val="0E7658"/>
                </a:solidFill>
                <a:latin typeface="Bungee" panose="020B0604020202020204" charset="0"/>
              </a:rPr>
              <a:t> </a:t>
            </a:r>
            <a:r>
              <a:rPr lang="en-US" sz="5530" dirty="0" err="1">
                <a:solidFill>
                  <a:srgbClr val="0E7658"/>
                </a:solidFill>
                <a:latin typeface="Bungee" panose="020B0604020202020204" charset="0"/>
              </a:rPr>
              <a:t>sản</a:t>
            </a:r>
            <a:r>
              <a:rPr lang="en-US" sz="5530" dirty="0">
                <a:solidFill>
                  <a:srgbClr val="0E7658"/>
                </a:solidFill>
                <a:latin typeface="Bungee" panose="020B0604020202020204" charset="0"/>
              </a:rPr>
              <a:t> </a:t>
            </a:r>
            <a:r>
              <a:rPr lang="en-US" sz="5530" dirty="0" err="1">
                <a:solidFill>
                  <a:srgbClr val="0E7658"/>
                </a:solidFill>
                <a:latin typeface="Bungee" panose="020B0604020202020204" charset="0"/>
              </a:rPr>
              <a:t>của</a:t>
            </a:r>
            <a:r>
              <a:rPr lang="en-US" sz="5530" dirty="0">
                <a:solidFill>
                  <a:srgbClr val="0E7658"/>
                </a:solidFill>
                <a:latin typeface="Bungee" panose="020B0604020202020204" charset="0"/>
              </a:rPr>
              <a:t> </a:t>
            </a:r>
            <a:r>
              <a:rPr lang="en-US" sz="5530" dirty="0" err="1">
                <a:solidFill>
                  <a:srgbClr val="0E7658"/>
                </a:solidFill>
                <a:latin typeface="Bungee" panose="020B0604020202020204" charset="0"/>
              </a:rPr>
              <a:t>ếch</a:t>
            </a:r>
            <a:endParaRPr lang="en-US" sz="5530" dirty="0">
              <a:solidFill>
                <a:srgbClr val="0E7658"/>
              </a:solidFill>
              <a:latin typeface="Bungee" panose="020B0604020202020204" charset="0"/>
            </a:endParaRPr>
          </a:p>
        </p:txBody>
      </p:sp>
      <p:sp>
        <p:nvSpPr>
          <p:cNvPr id="17" name="Freeform 17"/>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1" name="Group 21"/>
          <p:cNvGrpSpPr/>
          <p:nvPr/>
        </p:nvGrpSpPr>
        <p:grpSpPr>
          <a:xfrm>
            <a:off x="1860140" y="4039872"/>
            <a:ext cx="229651" cy="229651"/>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3" name="Freeform 23"/>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4" name="Freeform 24"/>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5" name="Group 25"/>
          <p:cNvGrpSpPr>
            <a:grpSpLocks noChangeAspect="1"/>
          </p:cNvGrpSpPr>
          <p:nvPr/>
        </p:nvGrpSpPr>
        <p:grpSpPr>
          <a:xfrm rot="1977585">
            <a:off x="3269116" y="9426276"/>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2030890" y="9258300"/>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9" name="Freeform 29"/>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0" name="Group 30"/>
          <p:cNvGrpSpPr>
            <a:grpSpLocks noChangeAspect="1"/>
          </p:cNvGrpSpPr>
          <p:nvPr/>
        </p:nvGrpSpPr>
        <p:grpSpPr>
          <a:xfrm rot="-874149">
            <a:off x="1053712" y="5439604"/>
            <a:ext cx="498419" cy="262574"/>
            <a:chOff x="0" y="0"/>
            <a:chExt cx="1610360" cy="848360"/>
          </a:xfrm>
        </p:grpSpPr>
        <p:sp>
          <p:nvSpPr>
            <p:cNvPr id="31" name="Freeform 3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2" name="Freeform 32"/>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3" name="Group 33"/>
          <p:cNvGrpSpPr/>
          <p:nvPr/>
        </p:nvGrpSpPr>
        <p:grpSpPr>
          <a:xfrm rot="-2074858">
            <a:off x="15366099" y="2674126"/>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5" name="Freeform 35"/>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36"/>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7" name="Freeform 37"/>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8" name="Group 38"/>
          <p:cNvGrpSpPr>
            <a:grpSpLocks noChangeAspect="1"/>
          </p:cNvGrpSpPr>
          <p:nvPr/>
        </p:nvGrpSpPr>
        <p:grpSpPr>
          <a:xfrm rot="-2949008">
            <a:off x="15866380" y="4469518"/>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0" name="Group 40"/>
          <p:cNvGrpSpPr>
            <a:grpSpLocks noChangeAspect="1"/>
          </p:cNvGrpSpPr>
          <p:nvPr/>
        </p:nvGrpSpPr>
        <p:grpSpPr>
          <a:xfrm rot="-2949008">
            <a:off x="14359241" y="9446041"/>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2" name="Group 42"/>
          <p:cNvGrpSpPr/>
          <p:nvPr/>
        </p:nvGrpSpPr>
        <p:grpSpPr>
          <a:xfrm>
            <a:off x="15738452" y="6288751"/>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44" name="Freeform 44"/>
          <p:cNvSpPr/>
          <p:nvPr/>
        </p:nvSpPr>
        <p:spPr>
          <a:xfrm>
            <a:off x="9714031" y="3607785"/>
            <a:ext cx="4894419" cy="5385575"/>
          </a:xfrm>
          <a:custGeom>
            <a:avLst/>
            <a:gdLst/>
            <a:ahLst/>
            <a:cxnLst/>
            <a:rect l="l" t="t" r="r" b="b"/>
            <a:pathLst>
              <a:path w="4894419" h="5385575">
                <a:moveTo>
                  <a:pt x="0" y="0"/>
                </a:moveTo>
                <a:lnTo>
                  <a:pt x="4894419" y="0"/>
                </a:lnTo>
                <a:lnTo>
                  <a:pt x="4894419" y="5385575"/>
                </a:lnTo>
                <a:lnTo>
                  <a:pt x="0" y="538557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5" name="Freeform 45"/>
          <p:cNvSpPr/>
          <p:nvPr/>
        </p:nvSpPr>
        <p:spPr>
          <a:xfrm>
            <a:off x="4575601" y="4243172"/>
            <a:ext cx="4278147" cy="4114800"/>
          </a:xfrm>
          <a:custGeom>
            <a:avLst/>
            <a:gdLst/>
            <a:ahLst/>
            <a:cxnLst/>
            <a:rect l="l" t="t" r="r" b="b"/>
            <a:pathLst>
              <a:path w="4278147" h="4114800">
                <a:moveTo>
                  <a:pt x="0" y="0"/>
                </a:moveTo>
                <a:lnTo>
                  <a:pt x="4278147" y="0"/>
                </a:lnTo>
                <a:lnTo>
                  <a:pt x="4278147"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16"/>
                                        </p:tgtEl>
                                        <p:attrNameLst>
                                          <p:attrName>fillcolor</p:attrName>
                                        </p:attrNameLst>
                                      </p:cBhvr>
                                      <p:to>
                                        <a:srgbClr val="95B3D7"/>
                                      </p:to>
                                    </p:animClr>
                                    <p:set>
                                      <p:cBhvr>
                                        <p:cTn id="7" dur="2000" fill="hold"/>
                                        <p:tgtEl>
                                          <p:spTgt spid="16"/>
                                        </p:tgtEl>
                                        <p:attrNameLst>
                                          <p:attrName>fill.type</p:attrName>
                                        </p:attrNameLst>
                                      </p:cBhvr>
                                      <p:to>
                                        <p:strVal val="solid"/>
                                      </p:to>
                                    </p:set>
                                    <p:set>
                                      <p:cBhvr>
                                        <p:cTn id="8" dur="20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0" y="0"/>
            <a:ext cx="3061118" cy="3353814"/>
          </a:xfrm>
          <a:custGeom>
            <a:avLst/>
            <a:gdLst/>
            <a:ahLst/>
            <a:cxnLst/>
            <a:rect l="l" t="t" r="r" b="b"/>
            <a:pathLst>
              <a:path w="3061118" h="3353814">
                <a:moveTo>
                  <a:pt x="0" y="0"/>
                </a:moveTo>
                <a:lnTo>
                  <a:pt x="3061118" y="0"/>
                </a:lnTo>
                <a:lnTo>
                  <a:pt x="3061118" y="3353814"/>
                </a:lnTo>
                <a:lnTo>
                  <a:pt x="0" y="33538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061118" y="2616193"/>
            <a:ext cx="15226882" cy="7670807"/>
          </a:xfrm>
          <a:custGeom>
            <a:avLst/>
            <a:gdLst/>
            <a:ahLst/>
            <a:cxnLst/>
            <a:rect l="l" t="t" r="r" b="b"/>
            <a:pathLst>
              <a:path w="15226882" h="7670807">
                <a:moveTo>
                  <a:pt x="0" y="0"/>
                </a:moveTo>
                <a:lnTo>
                  <a:pt x="15226882" y="0"/>
                </a:lnTo>
                <a:lnTo>
                  <a:pt x="15226882" y="7670807"/>
                </a:lnTo>
                <a:lnTo>
                  <a:pt x="0" y="7670807"/>
                </a:lnTo>
                <a:lnTo>
                  <a:pt x="0" y="0"/>
                </a:lnTo>
                <a:close/>
              </a:path>
            </a:pathLst>
          </a:custGeom>
          <a:blipFill>
            <a:blip r:embed="rId4"/>
            <a:stretch>
              <a:fillRect l="-2068" r="-2068"/>
            </a:stretch>
          </a:blipFill>
        </p:spPr>
      </p:sp>
      <p:sp>
        <p:nvSpPr>
          <p:cNvPr id="4" name="TextBox 4"/>
          <p:cNvSpPr txBox="1"/>
          <p:nvPr/>
        </p:nvSpPr>
        <p:spPr>
          <a:xfrm>
            <a:off x="2689553" y="349805"/>
            <a:ext cx="15486420" cy="1327102"/>
          </a:xfrm>
          <a:prstGeom prst="rect">
            <a:avLst/>
          </a:prstGeom>
        </p:spPr>
        <p:txBody>
          <a:bodyPr lIns="0" tIns="0" rIns="0" bIns="0" rtlCol="0" anchor="t">
            <a:spAutoFit/>
          </a:bodyPr>
          <a:lstStyle/>
          <a:p>
            <a:pPr algn="ctr">
              <a:lnSpc>
                <a:spcPts val="9799"/>
              </a:lnSpc>
              <a:spcBef>
                <a:spcPct val="0"/>
              </a:spcBef>
            </a:pPr>
            <a:r>
              <a:rPr lang="en-US" sz="6999" dirty="0">
                <a:solidFill>
                  <a:srgbClr val="4FA853"/>
                </a:solidFill>
                <a:latin typeface="Bungee"/>
              </a:rPr>
              <a:t>QUÁ TRÌNH NHẢY CHUỖI CỦA ẾCH</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05200" y="876300"/>
            <a:ext cx="12496800" cy="864211"/>
          </a:xfrm>
          <a:prstGeom prst="rect">
            <a:avLst/>
          </a:prstGeom>
        </p:spPr>
        <p:txBody>
          <a:bodyPr wrap="square" lIns="0" tIns="0" rIns="0" bIns="0" rtlCol="0" anchor="t">
            <a:spAutoFit/>
          </a:bodyPr>
          <a:lstStyle/>
          <a:p>
            <a:pPr algn="ctr">
              <a:lnSpc>
                <a:spcPts val="7279"/>
              </a:lnSpc>
            </a:pPr>
            <a:r>
              <a:rPr lang="vi-VN" sz="5199" dirty="0">
                <a:solidFill>
                  <a:srgbClr val="0E7658"/>
                </a:solidFill>
                <a:latin typeface="DejaVu Serif"/>
              </a:rPr>
              <a:t>VIDEO giai đoạn phát triển của ếch</a:t>
            </a:r>
            <a:endParaRPr lang="en-US" sz="5199" dirty="0">
              <a:solidFill>
                <a:srgbClr val="0E7658"/>
              </a:solidFill>
              <a:latin typeface="DejaVu Serif"/>
            </a:endParaRPr>
          </a:p>
        </p:txBody>
      </p:sp>
      <p:sp>
        <p:nvSpPr>
          <p:cNvPr id="6" name="TextBox 5">
            <a:extLst>
              <a:ext uri="{FF2B5EF4-FFF2-40B4-BE49-F238E27FC236}">
                <a16:creationId xmlns:a16="http://schemas.microsoft.com/office/drawing/2014/main" id="{9163AFA4-C15D-448F-98C7-7A4D3F0A4EF9}"/>
              </a:ext>
            </a:extLst>
          </p:cNvPr>
          <p:cNvSpPr txBox="1"/>
          <p:nvPr/>
        </p:nvSpPr>
        <p:spPr>
          <a:xfrm>
            <a:off x="2362200" y="2476500"/>
            <a:ext cx="15163800" cy="646331"/>
          </a:xfrm>
          <a:prstGeom prst="rect">
            <a:avLst/>
          </a:prstGeom>
          <a:noFill/>
        </p:spPr>
        <p:txBody>
          <a:bodyPr wrap="square">
            <a:spAutoFit/>
          </a:bodyPr>
          <a:lstStyle/>
          <a:p>
            <a:r>
              <a:rPr lang="en-US" sz="3600" b="1" dirty="0">
                <a:latin typeface="Bungee" panose="020B0604020202020204" charset="0"/>
              </a:rPr>
              <a:t>https://youtu.be/VOWda32A7n4?si=i0X55dtXBqm_TP26</a:t>
            </a:r>
          </a:p>
        </p:txBody>
      </p:sp>
    </p:spTree>
    <p:extLst>
      <p:ext uri="{BB962C8B-B14F-4D97-AF65-F5344CB8AC3E}">
        <p14:creationId xmlns:p14="http://schemas.microsoft.com/office/powerpoint/2010/main" val="3782691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TextBox 2"/>
          <p:cNvSpPr txBox="1"/>
          <p:nvPr/>
        </p:nvSpPr>
        <p:spPr>
          <a:xfrm>
            <a:off x="136358" y="-50229"/>
            <a:ext cx="18015284" cy="10872207"/>
          </a:xfrm>
          <a:prstGeom prst="rect">
            <a:avLst/>
          </a:prstGeom>
        </p:spPr>
        <p:txBody>
          <a:bodyPr wrap="square" lIns="0" tIns="0" rIns="0" bIns="0" rtlCol="0" anchor="t">
            <a:spAutoFit/>
          </a:bodyPr>
          <a:lstStyle/>
          <a:p>
            <a:pPr algn="ctr">
              <a:lnSpc>
                <a:spcPts val="12320"/>
              </a:lnSpc>
            </a:pPr>
            <a:r>
              <a:rPr lang="vi-VN" sz="7200" dirty="0">
                <a:solidFill>
                  <a:srgbClr val="4FA853"/>
                </a:solidFill>
                <a:latin typeface="Bungee"/>
              </a:rPr>
              <a:t>Kết luận</a:t>
            </a:r>
          </a:p>
          <a:p>
            <a:pPr algn="just">
              <a:lnSpc>
                <a:spcPct val="150000"/>
              </a:lnSpc>
            </a:pPr>
            <a:r>
              <a:rPr lang="vi-VN" sz="4400" dirty="0">
                <a:solidFill>
                  <a:srgbClr val="4FA853"/>
                </a:solidFill>
                <a:latin typeface="Bungee"/>
              </a:rPr>
              <a:t>-Ta thường nghe được tiếng kêu của ếch vào đầu mùa hạ, sau những cơn mưa lớn. Đó là tiếng kêu của ếch đực gọi ếch cái. Ếch cái đẻ trứng xuống nước (thường là ở ao, hồ). Trứng ếch thụ tinh nở thành nòng nọc, nòng nọc phát triển thành ếch.</a:t>
            </a:r>
          </a:p>
          <a:p>
            <a:pPr>
              <a:lnSpc>
                <a:spcPct val="150000"/>
              </a:lnSpc>
            </a:pPr>
            <a:r>
              <a:rPr lang="vi-VN" sz="4400" dirty="0">
                <a:solidFill>
                  <a:srgbClr val="92D050"/>
                </a:solidFill>
                <a:latin typeface="Bungee" panose="020B0604020202020204" charset="0"/>
              </a:rPr>
              <a:t>- ếch là động vật đẻ trứng, Trong quá trình phát triển, ếch vừa trải qua đời sống dưới nước, vừa trải qua đời sống trên cạn.</a:t>
            </a:r>
            <a:endParaRPr lang="vi-VN" sz="4800" dirty="0">
              <a:solidFill>
                <a:srgbClr val="92D050"/>
              </a:solidFill>
              <a:latin typeface="Bungee" panose="020B0604020202020204" charset="0"/>
            </a:endParaRPr>
          </a:p>
          <a:p>
            <a:br>
              <a:rPr lang="vi-VN" dirty="0"/>
            </a:br>
            <a:br>
              <a:rPr lang="vi-VN" dirty="0"/>
            </a:br>
            <a:endParaRPr lang="vi-VN" sz="4000" dirty="0">
              <a:solidFill>
                <a:srgbClr val="4FA853"/>
              </a:solidFill>
              <a:latin typeface="Bungee"/>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TextBox 2"/>
          <p:cNvSpPr txBox="1"/>
          <p:nvPr/>
        </p:nvSpPr>
        <p:spPr>
          <a:xfrm>
            <a:off x="0" y="1413681"/>
            <a:ext cx="18288000" cy="6367555"/>
          </a:xfrm>
          <a:prstGeom prst="rect">
            <a:avLst/>
          </a:prstGeom>
        </p:spPr>
        <p:txBody>
          <a:bodyPr lIns="0" tIns="0" rIns="0" bIns="0" rtlCol="0" anchor="t">
            <a:spAutoFit/>
          </a:bodyPr>
          <a:lstStyle/>
          <a:p>
            <a:pPr algn="ctr">
              <a:lnSpc>
                <a:spcPts val="12320"/>
              </a:lnSpc>
            </a:pPr>
            <a:r>
              <a:rPr lang="en-US" sz="8800" dirty="0">
                <a:solidFill>
                  <a:srgbClr val="4FA853"/>
                </a:solidFill>
                <a:latin typeface="Bungee"/>
              </a:rPr>
              <a:t>DẶN DÒ:</a:t>
            </a:r>
          </a:p>
          <a:p>
            <a:pPr algn="ctr">
              <a:lnSpc>
                <a:spcPts val="12320"/>
              </a:lnSpc>
            </a:pPr>
            <a:r>
              <a:rPr lang="en-US" sz="8800" dirty="0">
                <a:solidFill>
                  <a:srgbClr val="4FA853"/>
                </a:solidFill>
                <a:latin typeface="Bungee"/>
              </a:rPr>
              <a:t>-CHUẨN BỊ BÀI “SỰ SINH SẢN VÀ NUÔI CON CỦA CHIM</a:t>
            </a:r>
          </a:p>
          <a:p>
            <a:pPr algn="ctr">
              <a:lnSpc>
                <a:spcPts val="12320"/>
              </a:lnSpc>
            </a:pPr>
            <a:r>
              <a:rPr lang="en-US" sz="8800" dirty="0">
                <a:solidFill>
                  <a:srgbClr val="4FA853"/>
                </a:solidFill>
                <a:latin typeface="Bungee"/>
              </a:rPr>
              <a:t>-TÌM HIỂU THÊM VỀ LOÀI ẾCH</a:t>
            </a:r>
          </a:p>
        </p:txBody>
      </p:sp>
    </p:spTree>
    <p:extLst>
      <p:ext uri="{BB962C8B-B14F-4D97-AF65-F5344CB8AC3E}">
        <p14:creationId xmlns:p14="http://schemas.microsoft.com/office/powerpoint/2010/main" val="21009829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4168096" y="2102265"/>
            <a:ext cx="10525279" cy="5335541"/>
          </a:xfrm>
          <a:prstGeom prst="rect">
            <a:avLst/>
          </a:prstGeom>
        </p:spPr>
        <p:txBody>
          <a:bodyPr lIns="0" tIns="0" rIns="0" bIns="0" rtlCol="0" anchor="t">
            <a:spAutoFit/>
          </a:bodyPr>
          <a:lstStyle/>
          <a:p>
            <a:pPr algn="ctr">
              <a:lnSpc>
                <a:spcPts val="13185"/>
              </a:lnSpc>
            </a:pPr>
            <a:r>
              <a:rPr lang="en-US" sz="13185" spc="395" dirty="0">
                <a:solidFill>
                  <a:srgbClr val="00AD9C"/>
                </a:solidFill>
                <a:latin typeface="Bungee"/>
              </a:rPr>
              <a:t>THANK YOU!</a:t>
            </a:r>
          </a:p>
          <a:p>
            <a:pPr algn="ctr">
              <a:lnSpc>
                <a:spcPts val="13185"/>
              </a:lnSpc>
            </a:pPr>
            <a:r>
              <a:rPr lang="en-US" sz="13185" spc="395" dirty="0">
                <a:solidFill>
                  <a:srgbClr val="00AD9C"/>
                </a:solidFill>
                <a:latin typeface="Bungee"/>
              </a:rPr>
              <a:t>~BAI </a:t>
            </a:r>
            <a:r>
              <a:rPr lang="en-US" sz="13185" spc="395" dirty="0" err="1">
                <a:solidFill>
                  <a:srgbClr val="00AD9C"/>
                </a:solidFill>
                <a:latin typeface="Bungee"/>
              </a:rPr>
              <a:t>BAI</a:t>
            </a:r>
            <a:r>
              <a:rPr lang="en-US" sz="13185" spc="395" dirty="0">
                <a:solidFill>
                  <a:srgbClr val="00AD9C"/>
                </a:solidFill>
                <a:latin typeface="Bungee"/>
              </a:rPr>
              <a:t>~</a:t>
            </a: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5" name="Freeform 25"/>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6" name="Freeform 26"/>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7" name="Group 27"/>
          <p:cNvGrpSpPr>
            <a:grpSpLocks noChangeAspect="1"/>
          </p:cNvGrpSpPr>
          <p:nvPr/>
        </p:nvGrpSpPr>
        <p:grpSpPr>
          <a:xfrm rot="1977585">
            <a:off x="17291502" y="858834"/>
            <a:ext cx="512498" cy="269991"/>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2030890" y="4603934"/>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1" name="Freeform 31"/>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2" name="Freeform 32"/>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3" name="Freeform 33"/>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4" name="Group 34"/>
          <p:cNvGrpSpPr/>
          <p:nvPr/>
        </p:nvGrpSpPr>
        <p:grpSpPr>
          <a:xfrm>
            <a:off x="2490694" y="9376318"/>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6" name="Freeform 36"/>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7" name="Freeform 37"/>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38" name="Group 38"/>
          <p:cNvGrpSpPr>
            <a:grpSpLocks noChangeAspect="1"/>
          </p:cNvGrpSpPr>
          <p:nvPr/>
        </p:nvGrpSpPr>
        <p:grpSpPr>
          <a:xfrm rot="1977585">
            <a:off x="3370855" y="9474682"/>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0" name="Freeform 40"/>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41" name="Group 41"/>
          <p:cNvGrpSpPr/>
          <p:nvPr/>
        </p:nvGrpSpPr>
        <p:grpSpPr>
          <a:xfrm>
            <a:off x="14170004" y="614952"/>
            <a:ext cx="252393" cy="252393"/>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3" name="Group 43"/>
          <p:cNvGrpSpPr/>
          <p:nvPr/>
        </p:nvGrpSpPr>
        <p:grpSpPr>
          <a:xfrm>
            <a:off x="2102176" y="1987440"/>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5" name="Group 45"/>
          <p:cNvGrpSpPr>
            <a:grpSpLocks noChangeAspect="1"/>
          </p:cNvGrpSpPr>
          <p:nvPr/>
        </p:nvGrpSpPr>
        <p:grpSpPr>
          <a:xfrm rot="-921396">
            <a:off x="16540798" y="9558525"/>
            <a:ext cx="547777" cy="288577"/>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7" name="Freeform 47"/>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48" name="Freeform 48"/>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49" name="Freeform 49"/>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50" name="Freeform 50"/>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1" name="Freeform 51"/>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2" name="Freeform 52"/>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53" name="Freeform 53"/>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54" name="Group 54"/>
          <p:cNvGrpSpPr/>
          <p:nvPr/>
        </p:nvGrpSpPr>
        <p:grpSpPr>
          <a:xfrm>
            <a:off x="17823320" y="5426640"/>
            <a:ext cx="208069" cy="208069"/>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56" name="Freeform 56"/>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7" name="Freeform 57"/>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8" name="Freeform 58"/>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59" name="Freeform 59"/>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60" name="Group 60"/>
          <p:cNvGrpSpPr/>
          <p:nvPr/>
        </p:nvGrpSpPr>
        <p:grpSpPr>
          <a:xfrm>
            <a:off x="12145068" y="653113"/>
            <a:ext cx="252393" cy="252393"/>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solidFill>
          </p:spPr>
        </p:sp>
      </p:gr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15366" y="-85986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grpSp>
        <p:nvGrpSpPr>
          <p:cNvPr id="16" name="Group 16"/>
          <p:cNvGrpSpPr/>
          <p:nvPr/>
        </p:nvGrpSpPr>
        <p:grpSpPr>
          <a:xfrm>
            <a:off x="17144474" y="913874"/>
            <a:ext cx="229651" cy="229651"/>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18" name="Freeform 18"/>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1" name="Group 21"/>
          <p:cNvGrpSpPr>
            <a:grpSpLocks noChangeAspect="1"/>
          </p:cNvGrpSpPr>
          <p:nvPr/>
        </p:nvGrpSpPr>
        <p:grpSpPr>
          <a:xfrm rot="-874149">
            <a:off x="13367646" y="3127704"/>
            <a:ext cx="498419" cy="262574"/>
            <a:chOff x="0" y="0"/>
            <a:chExt cx="1610360" cy="848360"/>
          </a:xfrm>
        </p:grpSpPr>
        <p:sp>
          <p:nvSpPr>
            <p:cNvPr id="22" name="Freeform 2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3" name="Group 23"/>
          <p:cNvGrpSpPr/>
          <p:nvPr/>
        </p:nvGrpSpPr>
        <p:grpSpPr>
          <a:xfrm>
            <a:off x="12427351" y="4631661"/>
            <a:ext cx="229651" cy="229651"/>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5" name="Freeform 25"/>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26"/>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7" name="Group 27"/>
          <p:cNvGrpSpPr>
            <a:grpSpLocks noChangeAspect="1"/>
          </p:cNvGrpSpPr>
          <p:nvPr/>
        </p:nvGrpSpPr>
        <p:grpSpPr>
          <a:xfrm rot="-9583335">
            <a:off x="11985075" y="8218500"/>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9" name="Freeform 29"/>
          <p:cNvSpPr/>
          <p:nvPr/>
        </p:nvSpPr>
        <p:spPr>
          <a:xfrm rot="1120093">
            <a:off x="7971142" y="373998"/>
            <a:ext cx="2926480" cy="3587298"/>
          </a:xfrm>
          <a:custGeom>
            <a:avLst/>
            <a:gdLst/>
            <a:ahLst/>
            <a:cxnLst/>
            <a:rect l="l" t="t" r="r" b="b"/>
            <a:pathLst>
              <a:path w="2926480" h="3587298">
                <a:moveTo>
                  <a:pt x="0" y="0"/>
                </a:moveTo>
                <a:lnTo>
                  <a:pt x="2926480" y="0"/>
                </a:lnTo>
                <a:lnTo>
                  <a:pt x="2926480" y="3587298"/>
                </a:lnTo>
                <a:lnTo>
                  <a:pt x="0" y="35872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0"/>
          <p:cNvSpPr/>
          <p:nvPr/>
        </p:nvSpPr>
        <p:spPr>
          <a:xfrm>
            <a:off x="13218515" y="4761268"/>
            <a:ext cx="3850039" cy="4845587"/>
          </a:xfrm>
          <a:custGeom>
            <a:avLst/>
            <a:gdLst/>
            <a:ahLst/>
            <a:cxnLst/>
            <a:rect l="l" t="t" r="r" b="b"/>
            <a:pathLst>
              <a:path w="3850039" h="4845587">
                <a:moveTo>
                  <a:pt x="0" y="0"/>
                </a:moveTo>
                <a:lnTo>
                  <a:pt x="3850039" y="0"/>
                </a:lnTo>
                <a:lnTo>
                  <a:pt x="3850039" y="4845587"/>
                </a:lnTo>
                <a:lnTo>
                  <a:pt x="0" y="48455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1" name="Freeform 31"/>
          <p:cNvSpPr/>
          <p:nvPr/>
        </p:nvSpPr>
        <p:spPr>
          <a:xfrm>
            <a:off x="10749772" y="1624485"/>
            <a:ext cx="7315200" cy="1444752"/>
          </a:xfrm>
          <a:custGeom>
            <a:avLst/>
            <a:gdLst/>
            <a:ahLst/>
            <a:cxnLst/>
            <a:rect l="l" t="t" r="r" b="b"/>
            <a:pathLst>
              <a:path w="7315200" h="1444752">
                <a:moveTo>
                  <a:pt x="0" y="0"/>
                </a:moveTo>
                <a:lnTo>
                  <a:pt x="7315200" y="0"/>
                </a:lnTo>
                <a:lnTo>
                  <a:pt x="7315200" y="1444752"/>
                </a:lnTo>
                <a:lnTo>
                  <a:pt x="0" y="144475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2" name="TextBox 32"/>
          <p:cNvSpPr txBox="1"/>
          <p:nvPr/>
        </p:nvSpPr>
        <p:spPr>
          <a:xfrm>
            <a:off x="6166926" y="4529308"/>
            <a:ext cx="6807327" cy="4355616"/>
          </a:xfrm>
          <a:prstGeom prst="rect">
            <a:avLst/>
          </a:prstGeom>
        </p:spPr>
        <p:txBody>
          <a:bodyPr lIns="0" tIns="0" rIns="0" bIns="0" rtlCol="0" anchor="t">
            <a:spAutoFit/>
          </a:bodyPr>
          <a:lstStyle/>
          <a:p>
            <a:pPr algn="just">
              <a:lnSpc>
                <a:spcPts val="16747"/>
              </a:lnSpc>
            </a:pPr>
            <a:r>
              <a:rPr lang="en-US" sz="15799" spc="521" dirty="0">
                <a:solidFill>
                  <a:srgbClr val="0E7658"/>
                </a:solidFill>
                <a:latin typeface="Bungee"/>
              </a:rPr>
              <a:t>KHỞI</a:t>
            </a:r>
          </a:p>
          <a:p>
            <a:pPr algn="just">
              <a:lnSpc>
                <a:spcPts val="16747"/>
              </a:lnSpc>
            </a:pPr>
            <a:r>
              <a:rPr lang="vi-VN" sz="15799" spc="521" dirty="0">
                <a:solidFill>
                  <a:srgbClr val="0E7658"/>
                </a:solidFill>
                <a:latin typeface="Bungee"/>
              </a:rPr>
              <a:t>Đ</a:t>
            </a:r>
            <a:r>
              <a:rPr lang="en-US" sz="15799" spc="521" dirty="0">
                <a:solidFill>
                  <a:srgbClr val="0E7658"/>
                </a:solidFill>
                <a:latin typeface="Bungee"/>
              </a:rPr>
              <a:t>ỘNG</a:t>
            </a:r>
          </a:p>
        </p:txBody>
      </p:sp>
      <p:sp>
        <p:nvSpPr>
          <p:cNvPr id="33" name="TextBox 33"/>
          <p:cNvSpPr txBox="1"/>
          <p:nvPr/>
        </p:nvSpPr>
        <p:spPr>
          <a:xfrm>
            <a:off x="3321513" y="1907077"/>
            <a:ext cx="4993986" cy="2755189"/>
          </a:xfrm>
          <a:prstGeom prst="rect">
            <a:avLst/>
          </a:prstGeom>
        </p:spPr>
        <p:txBody>
          <a:bodyPr lIns="0" tIns="0" rIns="0" bIns="0" rtlCol="0" anchor="t">
            <a:spAutoFit/>
          </a:bodyPr>
          <a:lstStyle/>
          <a:p>
            <a:pPr>
              <a:lnSpc>
                <a:spcPts val="18099"/>
              </a:lnSpc>
            </a:pPr>
            <a:r>
              <a:rPr lang="en-US" sz="18099" spc="597" dirty="0">
                <a:solidFill>
                  <a:srgbClr val="0E7658"/>
                </a:solidFill>
                <a:latin typeface="Bungee"/>
              </a:rPr>
              <a:t>01</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9"/>
                                        </p:tgtEl>
                                      </p:cBhvr>
                                    </p:animEffect>
                                    <p:animScale>
                                      <p:cBhvr>
                                        <p:cTn id="12" dur="250" autoRev="1" fill="hold"/>
                                        <p:tgtEl>
                                          <p:spTgt spid="29"/>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121 0.00942 L 0.00121 0.00942 C -0.00408 0.00818 -0.02144 0.00448 -0.02717 0.00263 C -0.02969 0.00185 -0.03212 -0.00061 -0.03472 -0.00077 C -0.06832 -0.00278 -0.102 -0.00293 -0.13559 -0.00401 C -0.15139 -0.00524 -0.1671 -0.00555 -0.18281 -0.0074 C -0.18629 -0.00787 -0.18967 -0.01034 -0.19314 -0.0108 C -0.20512 -0.0125 -0.2171 -0.01296 -0.22899 -0.0142 C -0.25235 -0.01373 -0.36172 -0.01049 -0.40165 -0.0142 C -0.40712 -0.01466 -0.41233 -0.01852 -0.41771 -0.01913 C -0.43498 -0.02129 -0.45235 -0.02145 -0.46962 -0.02253 C -0.50443 -0.03071 -0.48733 -0.02793 -0.55165 -0.02423 C -0.62092 -0.02006 -0.53377 -0.02083 -0.5809 -0.02083 L -0.5875 -0.02253 " pathEditMode="relative" ptsTypes="AAAAAAAAAAAAAA">
                                      <p:cBhvr>
                                        <p:cTn id="16" dur="2000" fill="hold"/>
                                        <p:tgtEl>
                                          <p:spTgt spid="30"/>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832790" y="-468711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4">
              <a:alphaModFix amt="14000"/>
            </a:blip>
            <a:stretch>
              <a:fillRect l="-9222" r="-9222"/>
            </a:stretch>
          </a:blipFill>
        </p:spPr>
        <p:txBody>
          <a:bodyPr/>
          <a:lstStyle/>
          <a:p>
            <a:endParaRPr lang="en-US" dirty="0"/>
          </a:p>
        </p:txBody>
      </p:sp>
      <p:grpSp>
        <p:nvGrpSpPr>
          <p:cNvPr id="3" name="Group 3"/>
          <p:cNvGrpSpPr/>
          <p:nvPr/>
        </p:nvGrpSpPr>
        <p:grpSpPr>
          <a:xfrm>
            <a:off x="-1295400" y="-44759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grpSp>
        <p:nvGrpSpPr>
          <p:cNvPr id="16" name="Group 16"/>
          <p:cNvGrpSpPr/>
          <p:nvPr/>
        </p:nvGrpSpPr>
        <p:grpSpPr>
          <a:xfrm>
            <a:off x="645279" y="2962348"/>
            <a:ext cx="270492" cy="270492"/>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18" name="Freeform 18"/>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a:off x="451709" y="608389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1" name="Group 21"/>
          <p:cNvGrpSpPr>
            <a:grpSpLocks noChangeAspect="1"/>
          </p:cNvGrpSpPr>
          <p:nvPr/>
        </p:nvGrpSpPr>
        <p:grpSpPr>
          <a:xfrm rot="-874149">
            <a:off x="1314388" y="5222744"/>
            <a:ext cx="498419" cy="262574"/>
            <a:chOff x="0" y="0"/>
            <a:chExt cx="1610360" cy="848360"/>
          </a:xfrm>
        </p:grpSpPr>
        <p:sp>
          <p:nvSpPr>
            <p:cNvPr id="22" name="Freeform 2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3" name="Group 23"/>
          <p:cNvGrpSpPr>
            <a:grpSpLocks noChangeAspect="1"/>
          </p:cNvGrpSpPr>
          <p:nvPr/>
        </p:nvGrpSpPr>
        <p:grpSpPr>
          <a:xfrm rot="10171898">
            <a:off x="1583303" y="3464058"/>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5" name="Group 25"/>
          <p:cNvGrpSpPr/>
          <p:nvPr/>
        </p:nvGrpSpPr>
        <p:grpSpPr>
          <a:xfrm>
            <a:off x="17544116" y="4522721"/>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7" name="Freeform 27"/>
          <p:cNvSpPr/>
          <p:nvPr/>
        </p:nvSpPr>
        <p:spPr>
          <a:xfrm>
            <a:off x="17401708" y="71624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8" name="Freeform 28"/>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9" name="Freeform 29"/>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30" name="Group 30"/>
          <p:cNvGrpSpPr>
            <a:grpSpLocks noChangeAspect="1"/>
          </p:cNvGrpSpPr>
          <p:nvPr/>
        </p:nvGrpSpPr>
        <p:grpSpPr>
          <a:xfrm rot="-874149">
            <a:off x="16506344" y="6632665"/>
            <a:ext cx="498419" cy="262574"/>
            <a:chOff x="0" y="0"/>
            <a:chExt cx="1610360" cy="848360"/>
          </a:xfrm>
        </p:grpSpPr>
        <p:sp>
          <p:nvSpPr>
            <p:cNvPr id="31" name="Freeform 3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2" name="Freeform 32"/>
          <p:cNvSpPr/>
          <p:nvPr/>
        </p:nvSpPr>
        <p:spPr>
          <a:xfrm>
            <a:off x="2094994" y="1537945"/>
            <a:ext cx="4073652" cy="4114800"/>
          </a:xfrm>
          <a:custGeom>
            <a:avLst/>
            <a:gdLst/>
            <a:ahLst/>
            <a:cxnLst/>
            <a:rect l="l" t="t" r="r" b="b"/>
            <a:pathLst>
              <a:path w="4073652" h="4114800">
                <a:moveTo>
                  <a:pt x="0" y="0"/>
                </a:moveTo>
                <a:lnTo>
                  <a:pt x="4073652" y="0"/>
                </a:lnTo>
                <a:lnTo>
                  <a:pt x="407365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3" name="Freeform 33"/>
          <p:cNvSpPr/>
          <p:nvPr/>
        </p:nvSpPr>
        <p:spPr>
          <a:xfrm>
            <a:off x="12913770" y="5161706"/>
            <a:ext cx="3591794" cy="4081584"/>
          </a:xfrm>
          <a:custGeom>
            <a:avLst/>
            <a:gdLst/>
            <a:ahLst/>
            <a:cxnLst/>
            <a:rect l="l" t="t" r="r" b="b"/>
            <a:pathLst>
              <a:path w="3591794" h="4081584">
                <a:moveTo>
                  <a:pt x="0" y="0"/>
                </a:moveTo>
                <a:lnTo>
                  <a:pt x="3591795" y="0"/>
                </a:lnTo>
                <a:lnTo>
                  <a:pt x="3591795" y="4081585"/>
                </a:lnTo>
                <a:lnTo>
                  <a:pt x="0" y="4081585"/>
                </a:lnTo>
                <a:lnTo>
                  <a:pt x="0" y="0"/>
                </a:lnTo>
                <a:close/>
              </a:path>
            </a:pathLst>
          </a:custGeom>
          <a:blipFill>
            <a:blip r:embed="rId17"/>
            <a:stretch>
              <a:fillRect/>
            </a:stretch>
          </a:blipFill>
        </p:spPr>
      </p:sp>
      <p:sp>
        <p:nvSpPr>
          <p:cNvPr id="34" name="TextBox 34"/>
          <p:cNvSpPr txBox="1"/>
          <p:nvPr/>
        </p:nvSpPr>
        <p:spPr>
          <a:xfrm>
            <a:off x="6275896" y="3058316"/>
            <a:ext cx="10460342" cy="813391"/>
          </a:xfrm>
          <a:prstGeom prst="rect">
            <a:avLst/>
          </a:prstGeom>
        </p:spPr>
        <p:txBody>
          <a:bodyPr lIns="0" tIns="0" rIns="0" bIns="0" rtlCol="0" anchor="t">
            <a:spAutoFit/>
          </a:bodyPr>
          <a:lstStyle/>
          <a:p>
            <a:pPr algn="ctr">
              <a:lnSpc>
                <a:spcPts val="5399"/>
              </a:lnSpc>
            </a:pPr>
            <a:r>
              <a:rPr lang="en-US" sz="5399" spc="583" dirty="0">
                <a:solidFill>
                  <a:srgbClr val="0E7658"/>
                </a:solidFill>
                <a:latin typeface="Bungee"/>
              </a:rPr>
              <a:t>CÂU 1:ẾCH SỐNG Ở ĐÂU?</a:t>
            </a:r>
          </a:p>
        </p:txBody>
      </p:sp>
      <p:sp>
        <p:nvSpPr>
          <p:cNvPr id="35" name="TextBox 35"/>
          <p:cNvSpPr txBox="1"/>
          <p:nvPr/>
        </p:nvSpPr>
        <p:spPr>
          <a:xfrm>
            <a:off x="6569433" y="4792411"/>
            <a:ext cx="5577883" cy="932741"/>
          </a:xfrm>
          <a:prstGeom prst="rect">
            <a:avLst/>
          </a:prstGeom>
        </p:spPr>
        <p:txBody>
          <a:bodyPr lIns="0" tIns="0" rIns="0" bIns="0" rtlCol="0" anchor="t">
            <a:spAutoFit/>
          </a:bodyPr>
          <a:lstStyle/>
          <a:p>
            <a:pPr algn="ctr">
              <a:lnSpc>
                <a:spcPts val="6859"/>
              </a:lnSpc>
              <a:spcBef>
                <a:spcPct val="0"/>
              </a:spcBef>
            </a:pPr>
            <a:r>
              <a:rPr lang="en-US" sz="4899" dirty="0">
                <a:solidFill>
                  <a:srgbClr val="1AB5DB"/>
                </a:solidFill>
                <a:latin typeface="Bungee"/>
              </a:rPr>
              <a:t>A.SÔNG,HỒ,SUỐI</a:t>
            </a:r>
          </a:p>
        </p:txBody>
      </p:sp>
      <p:sp>
        <p:nvSpPr>
          <p:cNvPr id="36" name="TextBox 36"/>
          <p:cNvSpPr txBox="1"/>
          <p:nvPr/>
        </p:nvSpPr>
        <p:spPr>
          <a:xfrm>
            <a:off x="2101428" y="6573453"/>
            <a:ext cx="4783889" cy="932741"/>
          </a:xfrm>
          <a:prstGeom prst="rect">
            <a:avLst/>
          </a:prstGeom>
        </p:spPr>
        <p:txBody>
          <a:bodyPr lIns="0" tIns="0" rIns="0" bIns="0" rtlCol="0" anchor="t">
            <a:spAutoFit/>
          </a:bodyPr>
          <a:lstStyle/>
          <a:p>
            <a:pPr algn="ctr">
              <a:lnSpc>
                <a:spcPts val="6859"/>
              </a:lnSpc>
              <a:spcBef>
                <a:spcPct val="0"/>
              </a:spcBef>
            </a:pPr>
            <a:r>
              <a:rPr lang="en-US" sz="4899" dirty="0">
                <a:solidFill>
                  <a:srgbClr val="1AB5DB"/>
                </a:solidFill>
                <a:latin typeface="Bungee"/>
              </a:rPr>
              <a:t>B.SÔNG,HỒ,AO</a:t>
            </a:r>
          </a:p>
        </p:txBody>
      </p:sp>
      <p:sp>
        <p:nvSpPr>
          <p:cNvPr id="37" name="TextBox 37"/>
          <p:cNvSpPr txBox="1"/>
          <p:nvPr/>
        </p:nvSpPr>
        <p:spPr>
          <a:xfrm>
            <a:off x="7921055" y="8020756"/>
            <a:ext cx="2712413" cy="932741"/>
          </a:xfrm>
          <a:prstGeom prst="rect">
            <a:avLst/>
          </a:prstGeom>
        </p:spPr>
        <p:txBody>
          <a:bodyPr lIns="0" tIns="0" rIns="0" bIns="0" rtlCol="0" anchor="t">
            <a:spAutoFit/>
          </a:bodyPr>
          <a:lstStyle/>
          <a:p>
            <a:pPr algn="ctr">
              <a:lnSpc>
                <a:spcPts val="6859"/>
              </a:lnSpc>
              <a:spcBef>
                <a:spcPct val="0"/>
              </a:spcBef>
            </a:pPr>
            <a:r>
              <a:rPr lang="en-US" sz="4899" dirty="0">
                <a:solidFill>
                  <a:srgbClr val="1AB5DB"/>
                </a:solidFill>
                <a:latin typeface="Bungee"/>
              </a:rPr>
              <a:t>C.HỒ,AO</a:t>
            </a:r>
          </a:p>
        </p:txBody>
      </p:sp>
      <p:pic>
        <p:nvPicPr>
          <p:cNvPr id="41" name="Picture 40">
            <a:extLst>
              <a:ext uri="{FF2B5EF4-FFF2-40B4-BE49-F238E27FC236}">
                <a16:creationId xmlns:a16="http://schemas.microsoft.com/office/drawing/2014/main" id="{B0FD51BE-6D76-4463-86EB-BD76EF8AE5BC}"/>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Lst>
          </a:blip>
          <a:stretch>
            <a:fillRect/>
          </a:stretch>
        </p:blipFill>
        <p:spPr>
          <a:xfrm>
            <a:off x="10647896" y="7202498"/>
            <a:ext cx="2143125" cy="2143125"/>
          </a:xfrm>
          <a:prstGeom prst="rect">
            <a:avLst/>
          </a:prstGeom>
        </p:spPr>
      </p:pic>
      <p:pic>
        <p:nvPicPr>
          <p:cNvPr id="42" name="Picture 41">
            <a:extLst>
              <a:ext uri="{FF2B5EF4-FFF2-40B4-BE49-F238E27FC236}">
                <a16:creationId xmlns:a16="http://schemas.microsoft.com/office/drawing/2014/main" id="{762B889B-703B-403B-BC91-187E57C16ED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0" b="99454" l="9783" r="89493">
                        <a14:foregroundMark x1="28261" y1="12022" x2="32609" y2="0"/>
                        <a14:foregroundMark x1="30435" y1="87432" x2="30072" y2="99454"/>
                      </a14:backgroundRemoval>
                    </a14:imgEffect>
                  </a14:imgLayer>
                </a14:imgProps>
              </a:ext>
            </a:extLst>
          </a:blip>
          <a:stretch>
            <a:fillRect/>
          </a:stretch>
        </p:blipFill>
        <p:spPr>
          <a:xfrm>
            <a:off x="6697764" y="6286572"/>
            <a:ext cx="1884681" cy="1249625"/>
          </a:xfrm>
          <a:prstGeom prst="rect">
            <a:avLst/>
          </a:prstGeom>
        </p:spPr>
      </p:pic>
      <p:pic>
        <p:nvPicPr>
          <p:cNvPr id="43" name="Picture 42">
            <a:extLst>
              <a:ext uri="{FF2B5EF4-FFF2-40B4-BE49-F238E27FC236}">
                <a16:creationId xmlns:a16="http://schemas.microsoft.com/office/drawing/2014/main" id="{7B720370-F94F-4F5F-8A34-7985A12F2D2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0" b="99454" l="9783" r="89493">
                        <a14:foregroundMark x1="28261" y1="12022" x2="32609" y2="0"/>
                        <a14:foregroundMark x1="30435" y1="87432" x2="30072" y2="99454"/>
                      </a14:backgroundRemoval>
                    </a14:imgEffect>
                  </a14:imgLayer>
                </a14:imgProps>
              </a:ext>
            </a:extLst>
          </a:blip>
          <a:stretch>
            <a:fillRect/>
          </a:stretch>
        </p:blipFill>
        <p:spPr>
          <a:xfrm>
            <a:off x="12127782" y="4531418"/>
            <a:ext cx="1996620" cy="132384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80">
                                          <p:stCondLst>
                                            <p:cond delay="0"/>
                                          </p:stCondLst>
                                        </p:cTn>
                                        <p:tgtEl>
                                          <p:spTgt spid="34"/>
                                        </p:tgtEl>
                                      </p:cBhvr>
                                    </p:animEffect>
                                    <p:anim calcmode="lin" valueType="num">
                                      <p:cBhvr>
                                        <p:cTn id="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4"/>
                                        </p:tgtEl>
                                      </p:cBhvr>
                                      <p:to x="100000" y="60000"/>
                                    </p:animScale>
                                    <p:animScale>
                                      <p:cBhvr>
                                        <p:cTn id="14" dur="166" decel="50000">
                                          <p:stCondLst>
                                            <p:cond delay="676"/>
                                          </p:stCondLst>
                                        </p:cTn>
                                        <p:tgtEl>
                                          <p:spTgt spid="34"/>
                                        </p:tgtEl>
                                      </p:cBhvr>
                                      <p:to x="100000" y="100000"/>
                                    </p:animScale>
                                    <p:animScale>
                                      <p:cBhvr>
                                        <p:cTn id="15" dur="26">
                                          <p:stCondLst>
                                            <p:cond delay="1312"/>
                                          </p:stCondLst>
                                        </p:cTn>
                                        <p:tgtEl>
                                          <p:spTgt spid="34"/>
                                        </p:tgtEl>
                                      </p:cBhvr>
                                      <p:to x="100000" y="80000"/>
                                    </p:animScale>
                                    <p:animScale>
                                      <p:cBhvr>
                                        <p:cTn id="16" dur="166" decel="50000">
                                          <p:stCondLst>
                                            <p:cond delay="1338"/>
                                          </p:stCondLst>
                                        </p:cTn>
                                        <p:tgtEl>
                                          <p:spTgt spid="34"/>
                                        </p:tgtEl>
                                      </p:cBhvr>
                                      <p:to x="100000" y="100000"/>
                                    </p:animScale>
                                    <p:animScale>
                                      <p:cBhvr>
                                        <p:cTn id="17" dur="26">
                                          <p:stCondLst>
                                            <p:cond delay="1642"/>
                                          </p:stCondLst>
                                        </p:cTn>
                                        <p:tgtEl>
                                          <p:spTgt spid="34"/>
                                        </p:tgtEl>
                                      </p:cBhvr>
                                      <p:to x="100000" y="90000"/>
                                    </p:animScale>
                                    <p:animScale>
                                      <p:cBhvr>
                                        <p:cTn id="18" dur="166" decel="50000">
                                          <p:stCondLst>
                                            <p:cond delay="1668"/>
                                          </p:stCondLst>
                                        </p:cTn>
                                        <p:tgtEl>
                                          <p:spTgt spid="34"/>
                                        </p:tgtEl>
                                      </p:cBhvr>
                                      <p:to x="100000" y="100000"/>
                                    </p:animScale>
                                    <p:animScale>
                                      <p:cBhvr>
                                        <p:cTn id="19" dur="26">
                                          <p:stCondLst>
                                            <p:cond delay="1808"/>
                                          </p:stCondLst>
                                        </p:cTn>
                                        <p:tgtEl>
                                          <p:spTgt spid="34"/>
                                        </p:tgtEl>
                                      </p:cBhvr>
                                      <p:to x="100000" y="95000"/>
                                    </p:animScale>
                                    <p:animScale>
                                      <p:cBhvr>
                                        <p:cTn id="20" dur="166" decel="50000">
                                          <p:stCondLst>
                                            <p:cond delay="1834"/>
                                          </p:stCondLst>
                                        </p:cTn>
                                        <p:tgtEl>
                                          <p:spTgt spid="3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500" fill="hold"/>
                                        <p:tgtEl>
                                          <p:spTgt spid="37"/>
                                        </p:tgtEl>
                                        <p:attrNameLst>
                                          <p:attrName>ppt_x</p:attrName>
                                        </p:attrNameLst>
                                      </p:cBhvr>
                                      <p:tavLst>
                                        <p:tav tm="0">
                                          <p:val>
                                            <p:strVal val="#ppt_x"/>
                                          </p:val>
                                        </p:tav>
                                        <p:tav tm="100000">
                                          <p:val>
                                            <p:strVal val="#ppt_x"/>
                                          </p:val>
                                        </p:tav>
                                      </p:tavLst>
                                    </p:anim>
                                    <p:anim calcmode="lin" valueType="num">
                                      <p:cBhvr additive="base">
                                        <p:cTn id="3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heel(1)">
                                      <p:cBhvr>
                                        <p:cTn id="44" dur="2000"/>
                                        <p:tgtEl>
                                          <p:spTgt spid="41"/>
                                        </p:tgtEl>
                                      </p:cBhvr>
                                    </p:animEffect>
                                  </p:childTnLst>
                                  <p:subTnLst>
                                    <p:audio>
                                      <p:cMediaNode vol="29000">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bomb.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ppt_x"/>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5CEAEA2-7CAD-4E56-88DC-10A121719A25}"/>
              </a:ext>
            </a:extLst>
          </p:cNvPr>
          <p:cNvPicPr>
            <a:picLocks noChangeAspect="1"/>
          </p:cNvPicPr>
          <p:nvPr/>
        </p:nvPicPr>
        <p:blipFill>
          <a:blip r:embed="rId4"/>
          <a:stretch>
            <a:fillRect/>
          </a:stretch>
        </p:blipFill>
        <p:spPr>
          <a:xfrm>
            <a:off x="6530899" y="3880221"/>
            <a:ext cx="2195338" cy="1456767"/>
          </a:xfrm>
          <a:prstGeom prst="rect">
            <a:avLst/>
          </a:prstGeom>
        </p:spPr>
      </p:pic>
      <p:grpSp>
        <p:nvGrpSpPr>
          <p:cNvPr id="3" name="Group 3"/>
          <p:cNvGrpSpPr/>
          <p:nvPr/>
        </p:nvGrpSpPr>
        <p:grpSpPr>
          <a:xfrm>
            <a:off x="-899186" y="-85986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grpSp>
        <p:nvGrpSpPr>
          <p:cNvPr id="16" name="Group 16"/>
          <p:cNvGrpSpPr/>
          <p:nvPr/>
        </p:nvGrpSpPr>
        <p:grpSpPr>
          <a:xfrm>
            <a:off x="2705262" y="3858847"/>
            <a:ext cx="229651" cy="229651"/>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18" name="Freeform 18"/>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rot="-771795">
            <a:off x="717946" y="8803556"/>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a:off x="1263460" y="6430894"/>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1" name="Group 21"/>
          <p:cNvGrpSpPr>
            <a:grpSpLocks noChangeAspect="1"/>
          </p:cNvGrpSpPr>
          <p:nvPr/>
        </p:nvGrpSpPr>
        <p:grpSpPr>
          <a:xfrm rot="-874149">
            <a:off x="2072612" y="897413"/>
            <a:ext cx="498419" cy="262574"/>
            <a:chOff x="0" y="0"/>
            <a:chExt cx="1610360" cy="848360"/>
          </a:xfrm>
        </p:grpSpPr>
        <p:sp>
          <p:nvSpPr>
            <p:cNvPr id="22" name="Freeform 2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3" name="Freeform 23"/>
          <p:cNvSpPr/>
          <p:nvPr/>
        </p:nvSpPr>
        <p:spPr>
          <a:xfrm>
            <a:off x="907737" y="1484498"/>
            <a:ext cx="511826" cy="458783"/>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4" name="Group 24"/>
          <p:cNvGrpSpPr/>
          <p:nvPr/>
        </p:nvGrpSpPr>
        <p:grpSpPr>
          <a:xfrm>
            <a:off x="17275074" y="5970988"/>
            <a:ext cx="229651" cy="22965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6" name="Freeform 26"/>
          <p:cNvSpPr/>
          <p:nvPr/>
        </p:nvSpPr>
        <p:spPr>
          <a:xfrm>
            <a:off x="15391207" y="5143500"/>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rot="-771795">
            <a:off x="16785211" y="2124994"/>
            <a:ext cx="433712" cy="411632"/>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Freeform 28"/>
          <p:cNvSpPr/>
          <p:nvPr/>
        </p:nvSpPr>
        <p:spPr>
          <a:xfrm>
            <a:off x="16247457" y="746672"/>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9" name="Group 29"/>
          <p:cNvGrpSpPr>
            <a:grpSpLocks noChangeAspect="1"/>
          </p:cNvGrpSpPr>
          <p:nvPr/>
        </p:nvGrpSpPr>
        <p:grpSpPr>
          <a:xfrm rot="-874149">
            <a:off x="17140690" y="900866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14879380" y="3514890"/>
            <a:ext cx="511826" cy="458783"/>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495490" y="5479148"/>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3622275" y="6902675"/>
            <a:ext cx="3026037" cy="2789456"/>
          </a:xfrm>
          <a:custGeom>
            <a:avLst/>
            <a:gdLst/>
            <a:ahLst/>
            <a:cxnLst/>
            <a:rect l="l" t="t" r="r" b="b"/>
            <a:pathLst>
              <a:path w="3026037" h="2789456">
                <a:moveTo>
                  <a:pt x="0" y="0"/>
                </a:moveTo>
                <a:lnTo>
                  <a:pt x="3026037" y="0"/>
                </a:lnTo>
                <a:lnTo>
                  <a:pt x="3026037" y="2789456"/>
                </a:lnTo>
                <a:lnTo>
                  <a:pt x="0" y="278945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TextBox 34"/>
          <p:cNvSpPr txBox="1"/>
          <p:nvPr/>
        </p:nvSpPr>
        <p:spPr>
          <a:xfrm>
            <a:off x="2366032" y="713739"/>
            <a:ext cx="13615330" cy="3082163"/>
          </a:xfrm>
          <a:prstGeom prst="rect">
            <a:avLst/>
          </a:prstGeom>
        </p:spPr>
        <p:txBody>
          <a:bodyPr lIns="0" tIns="0" rIns="0" bIns="0" rtlCol="0" anchor="t">
            <a:spAutoFit/>
          </a:bodyPr>
          <a:lstStyle/>
          <a:p>
            <a:pPr algn="ctr">
              <a:lnSpc>
                <a:spcPts val="11760"/>
              </a:lnSpc>
            </a:pPr>
            <a:r>
              <a:rPr lang="en-US" sz="8400" spc="462" dirty="0">
                <a:solidFill>
                  <a:srgbClr val="0E7658"/>
                </a:solidFill>
                <a:latin typeface="Bungee"/>
              </a:rPr>
              <a:t>CÂU 2:TRỨNG ẾCH NỞ THÀNH GÌ?</a:t>
            </a:r>
          </a:p>
        </p:txBody>
      </p:sp>
      <p:sp>
        <p:nvSpPr>
          <p:cNvPr id="35" name="TextBox 35"/>
          <p:cNvSpPr txBox="1"/>
          <p:nvPr/>
        </p:nvSpPr>
        <p:spPr>
          <a:xfrm>
            <a:off x="2934913" y="4040923"/>
            <a:ext cx="4846116" cy="2190698"/>
          </a:xfrm>
          <a:prstGeom prst="rect">
            <a:avLst/>
          </a:prstGeom>
        </p:spPr>
        <p:txBody>
          <a:bodyPr lIns="0" tIns="0" rIns="0" bIns="0" rtlCol="0" anchor="t">
            <a:spAutoFit/>
          </a:bodyPr>
          <a:lstStyle/>
          <a:p>
            <a:pPr algn="ctr">
              <a:lnSpc>
                <a:spcPts val="8399"/>
              </a:lnSpc>
            </a:pPr>
            <a:r>
              <a:rPr lang="en-US" sz="5999" dirty="0">
                <a:solidFill>
                  <a:srgbClr val="E65C7E"/>
                </a:solidFill>
                <a:latin typeface="Bungee"/>
              </a:rPr>
              <a:t>A.ẾCH</a:t>
            </a:r>
          </a:p>
          <a:p>
            <a:pPr algn="ctr">
              <a:lnSpc>
                <a:spcPts val="8399"/>
              </a:lnSpc>
            </a:pPr>
            <a:endParaRPr lang="en-US" sz="5999" dirty="0">
              <a:solidFill>
                <a:srgbClr val="E65C7E"/>
              </a:solidFill>
              <a:latin typeface="Bungee"/>
            </a:endParaRPr>
          </a:p>
        </p:txBody>
      </p:sp>
      <p:sp>
        <p:nvSpPr>
          <p:cNvPr id="36" name="TextBox 36"/>
          <p:cNvSpPr txBox="1"/>
          <p:nvPr/>
        </p:nvSpPr>
        <p:spPr>
          <a:xfrm>
            <a:off x="9144000" y="4009940"/>
            <a:ext cx="5874840" cy="2190698"/>
          </a:xfrm>
          <a:prstGeom prst="rect">
            <a:avLst/>
          </a:prstGeom>
        </p:spPr>
        <p:txBody>
          <a:bodyPr lIns="0" tIns="0" rIns="0" bIns="0" rtlCol="0" anchor="t">
            <a:spAutoFit/>
          </a:bodyPr>
          <a:lstStyle/>
          <a:p>
            <a:pPr algn="ctr">
              <a:lnSpc>
                <a:spcPts val="8399"/>
              </a:lnSpc>
            </a:pPr>
            <a:r>
              <a:rPr lang="en-US" sz="5999" dirty="0">
                <a:solidFill>
                  <a:srgbClr val="E65C7E"/>
                </a:solidFill>
                <a:latin typeface="Bungee"/>
              </a:rPr>
              <a:t>B.NÒNG NỌC</a:t>
            </a:r>
          </a:p>
          <a:p>
            <a:pPr algn="ctr">
              <a:lnSpc>
                <a:spcPts val="8399"/>
              </a:lnSpc>
            </a:pPr>
            <a:endParaRPr lang="en-US" sz="5999" dirty="0">
              <a:solidFill>
                <a:srgbClr val="E65C7E"/>
              </a:solidFill>
              <a:latin typeface="Bungee"/>
            </a:endParaRPr>
          </a:p>
        </p:txBody>
      </p:sp>
      <p:sp>
        <p:nvSpPr>
          <p:cNvPr id="37" name="TextBox 37"/>
          <p:cNvSpPr txBox="1"/>
          <p:nvPr/>
        </p:nvSpPr>
        <p:spPr>
          <a:xfrm>
            <a:off x="7082020" y="6406267"/>
            <a:ext cx="4846116" cy="2190698"/>
          </a:xfrm>
          <a:prstGeom prst="rect">
            <a:avLst/>
          </a:prstGeom>
        </p:spPr>
        <p:txBody>
          <a:bodyPr lIns="0" tIns="0" rIns="0" bIns="0" rtlCol="0" anchor="t">
            <a:spAutoFit/>
          </a:bodyPr>
          <a:lstStyle/>
          <a:p>
            <a:pPr algn="ctr">
              <a:lnSpc>
                <a:spcPts val="8399"/>
              </a:lnSpc>
            </a:pPr>
            <a:r>
              <a:rPr lang="en-US" sz="5999" dirty="0">
                <a:solidFill>
                  <a:srgbClr val="E65C7E"/>
                </a:solidFill>
                <a:latin typeface="Bungee"/>
              </a:rPr>
              <a:t>C.MUỖI</a:t>
            </a:r>
          </a:p>
          <a:p>
            <a:pPr algn="ctr">
              <a:lnSpc>
                <a:spcPts val="8399"/>
              </a:lnSpc>
            </a:pPr>
            <a:endParaRPr lang="en-US" sz="5999" dirty="0">
              <a:solidFill>
                <a:srgbClr val="E65C7E"/>
              </a:solidFill>
              <a:latin typeface="Bungee"/>
            </a:endParaRPr>
          </a:p>
        </p:txBody>
      </p:sp>
      <p:pic>
        <p:nvPicPr>
          <p:cNvPr id="39" name="Picture 38">
            <a:extLst>
              <a:ext uri="{FF2B5EF4-FFF2-40B4-BE49-F238E27FC236}">
                <a16:creationId xmlns:a16="http://schemas.microsoft.com/office/drawing/2014/main" id="{84516360-CF5C-4487-8B5C-C5D246D36748}"/>
              </a:ext>
            </a:extLst>
          </p:cNvPr>
          <p:cNvPicPr>
            <a:picLocks noChangeAspect="1"/>
          </p:cNvPicPr>
          <p:nvPr/>
        </p:nvPicPr>
        <p:blipFill>
          <a:blip r:embed="rId4"/>
          <a:stretch>
            <a:fillRect/>
          </a:stretch>
        </p:blipFill>
        <p:spPr>
          <a:xfrm>
            <a:off x="10745452" y="6127028"/>
            <a:ext cx="2195338" cy="1456767"/>
          </a:xfrm>
          <a:prstGeom prst="rect">
            <a:avLst/>
          </a:prstGeom>
        </p:spPr>
      </p:pic>
      <p:pic>
        <p:nvPicPr>
          <p:cNvPr id="40" name="Picture 39">
            <a:extLst>
              <a:ext uri="{FF2B5EF4-FFF2-40B4-BE49-F238E27FC236}">
                <a16:creationId xmlns:a16="http://schemas.microsoft.com/office/drawing/2014/main" id="{E7E31958-C302-4DFB-A37D-BDF5FC37723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14753274" y="3326941"/>
            <a:ext cx="2143125" cy="2143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4"/>
                                        </p:tgtEl>
                                        <p:attrNameLst>
                                          <p:attrName>style.color</p:attrName>
                                        </p:attrNameLst>
                                      </p:cBhvr>
                                      <p:to>
                                        <p:clrVal>
                                          <a:srgbClr val="4F81BD"/>
                                        </p:clrVal>
                                      </p:to>
                                    </p:set>
                                    <p:set>
                                      <p:cBhvr>
                                        <p:cTn id="7" dur="500" fill="hold"/>
                                        <p:tgtEl>
                                          <p:spTgt spid="34"/>
                                        </p:tgtEl>
                                        <p:attrNameLst>
                                          <p:attrName>fillcolor</p:attrName>
                                        </p:attrNameLst>
                                      </p:cBhvr>
                                      <p:to>
                                        <p:clrVal>
                                          <a:srgbClr val="4F81BD"/>
                                        </p:clrVal>
                                      </p:to>
                                    </p:set>
                                    <p:set>
                                      <p:cBhvr>
                                        <p:cTn id="8" dur="500" fill="hold"/>
                                        <p:tgtEl>
                                          <p:spTgt spid="34"/>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par>
                          <p:cTn id="35" fill="hold">
                            <p:stCondLst>
                              <p:cond delay="500"/>
                            </p:stCondLst>
                            <p:childTnLst>
                              <p:par>
                                <p:cTn id="36" presetID="21" presetClass="entr" presetSubtype="1"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heel(1)">
                                      <p:cBhvr>
                                        <p:cTn id="38" dur="2000"/>
                                        <p:tgtEl>
                                          <p:spTgt spid="40"/>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12283" y="-47826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219075"/>
                <a:ext cx="356429" cy="3071103"/>
              </a:xfrm>
              <a:prstGeom prst="rect">
                <a:avLst/>
              </a:prstGeom>
            </p:spPr>
            <p:txBody>
              <a:bodyPr lIns="53498" tIns="53498" rIns="53498" bIns="53498" rtlCol="0" anchor="ctr"/>
              <a:lstStyle/>
              <a:p>
                <a:pPr algn="ctr">
                  <a:lnSpc>
                    <a:spcPts val="7840"/>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219075"/>
                <a:ext cx="356429" cy="3071103"/>
              </a:xfrm>
              <a:prstGeom prst="rect">
                <a:avLst/>
              </a:prstGeom>
            </p:spPr>
            <p:txBody>
              <a:bodyPr lIns="53498" tIns="53498" rIns="53498" bIns="53498" rtlCol="0" anchor="ctr"/>
              <a:lstStyle/>
              <a:p>
                <a:pPr algn="ctr">
                  <a:lnSpc>
                    <a:spcPts val="7840"/>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219075"/>
                <a:ext cx="356429" cy="5021285"/>
              </a:xfrm>
              <a:prstGeom prst="rect">
                <a:avLst/>
              </a:prstGeom>
            </p:spPr>
            <p:txBody>
              <a:bodyPr lIns="53498" tIns="53498" rIns="53498" bIns="53498" rtlCol="0" anchor="ctr"/>
              <a:lstStyle/>
              <a:p>
                <a:pPr algn="ctr">
                  <a:lnSpc>
                    <a:spcPts val="7840"/>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219075"/>
                <a:ext cx="356429" cy="5021285"/>
              </a:xfrm>
              <a:prstGeom prst="rect">
                <a:avLst/>
              </a:prstGeom>
            </p:spPr>
            <p:txBody>
              <a:bodyPr lIns="53498" tIns="53498" rIns="53498" bIns="53498" rtlCol="0" anchor="ctr"/>
              <a:lstStyle/>
              <a:p>
                <a:pPr algn="ctr">
                  <a:lnSpc>
                    <a:spcPts val="7840"/>
                  </a:lnSpc>
                </a:pPr>
                <a:endParaRPr/>
              </a:p>
            </p:txBody>
          </p:sp>
        </p:grpSp>
      </p:grpSp>
      <p:grpSp>
        <p:nvGrpSpPr>
          <p:cNvPr id="16" name="Group 16"/>
          <p:cNvGrpSpPr/>
          <p:nvPr/>
        </p:nvGrpSpPr>
        <p:grpSpPr>
          <a:xfrm>
            <a:off x="17324840" y="3740747"/>
            <a:ext cx="229651" cy="229651"/>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18" name="Freeform 18"/>
          <p:cNvSpPr/>
          <p:nvPr/>
        </p:nvSpPr>
        <p:spPr>
          <a:xfrm rot="-771795">
            <a:off x="16024735" y="2345841"/>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5148820" y="414682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0" name="Group 20"/>
          <p:cNvGrpSpPr>
            <a:grpSpLocks noChangeAspect="1"/>
          </p:cNvGrpSpPr>
          <p:nvPr/>
        </p:nvGrpSpPr>
        <p:grpSpPr>
          <a:xfrm rot="-874149">
            <a:off x="17464677" y="5343881"/>
            <a:ext cx="498419" cy="262574"/>
            <a:chOff x="0" y="0"/>
            <a:chExt cx="1610360" cy="848360"/>
          </a:xfrm>
        </p:grpSpPr>
        <p:sp>
          <p:nvSpPr>
            <p:cNvPr id="21" name="Freeform 2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2" name="Freeform 22"/>
          <p:cNvSpPr/>
          <p:nvPr/>
        </p:nvSpPr>
        <p:spPr>
          <a:xfrm>
            <a:off x="16306767" y="4684717"/>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a:off x="13833239" y="6527371"/>
            <a:ext cx="3491601" cy="3164263"/>
          </a:xfrm>
          <a:custGeom>
            <a:avLst/>
            <a:gdLst/>
            <a:ahLst/>
            <a:cxnLst/>
            <a:rect l="l" t="t" r="r" b="b"/>
            <a:pathLst>
              <a:path w="3491601" h="3164263">
                <a:moveTo>
                  <a:pt x="0" y="0"/>
                </a:moveTo>
                <a:lnTo>
                  <a:pt x="3491601" y="0"/>
                </a:lnTo>
                <a:lnTo>
                  <a:pt x="3491601" y="3164263"/>
                </a:lnTo>
                <a:lnTo>
                  <a:pt x="0" y="3164263"/>
                </a:lnTo>
                <a:lnTo>
                  <a:pt x="0" y="0"/>
                </a:lnTo>
                <a:close/>
              </a:path>
            </a:pathLst>
          </a:custGeom>
          <a:blipFill>
            <a:blip r:embed="rId10"/>
            <a:stretch>
              <a:fillRect/>
            </a:stretch>
          </a:blipFill>
        </p:spPr>
      </p:sp>
      <p:sp>
        <p:nvSpPr>
          <p:cNvPr id="24" name="Freeform 24"/>
          <p:cNvSpPr/>
          <p:nvPr/>
        </p:nvSpPr>
        <p:spPr>
          <a:xfrm>
            <a:off x="2247906" y="4684717"/>
            <a:ext cx="4020483" cy="3852354"/>
          </a:xfrm>
          <a:custGeom>
            <a:avLst/>
            <a:gdLst/>
            <a:ahLst/>
            <a:cxnLst/>
            <a:rect l="l" t="t" r="r" b="b"/>
            <a:pathLst>
              <a:path w="4020483" h="3852354">
                <a:moveTo>
                  <a:pt x="0" y="0"/>
                </a:moveTo>
                <a:lnTo>
                  <a:pt x="4020484" y="0"/>
                </a:lnTo>
                <a:lnTo>
                  <a:pt x="4020484" y="3852354"/>
                </a:lnTo>
                <a:lnTo>
                  <a:pt x="0" y="38523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25" name="Freeform 25"/>
          <p:cNvSpPr/>
          <p:nvPr/>
        </p:nvSpPr>
        <p:spPr>
          <a:xfrm>
            <a:off x="8605944" y="5272341"/>
            <a:ext cx="2939122" cy="1971055"/>
          </a:xfrm>
          <a:custGeom>
            <a:avLst/>
            <a:gdLst/>
            <a:ahLst/>
            <a:cxnLst/>
            <a:rect l="l" t="t" r="r" b="b"/>
            <a:pathLst>
              <a:path w="2939122" h="1971055">
                <a:moveTo>
                  <a:pt x="0" y="0"/>
                </a:moveTo>
                <a:lnTo>
                  <a:pt x="2939122" y="0"/>
                </a:lnTo>
                <a:lnTo>
                  <a:pt x="2939122" y="1971054"/>
                </a:lnTo>
                <a:lnTo>
                  <a:pt x="0" y="19710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TextBox 26"/>
          <p:cNvSpPr txBox="1"/>
          <p:nvPr/>
        </p:nvSpPr>
        <p:spPr>
          <a:xfrm>
            <a:off x="3887481" y="1138899"/>
            <a:ext cx="10722817" cy="2610349"/>
          </a:xfrm>
          <a:prstGeom prst="rect">
            <a:avLst/>
          </a:prstGeom>
        </p:spPr>
        <p:txBody>
          <a:bodyPr lIns="0" tIns="0" rIns="0" bIns="0" rtlCol="0" anchor="t">
            <a:spAutoFit/>
          </a:bodyPr>
          <a:lstStyle/>
          <a:p>
            <a:pPr algn="ctr">
              <a:lnSpc>
                <a:spcPts val="9939"/>
              </a:lnSpc>
              <a:spcBef>
                <a:spcPct val="0"/>
              </a:spcBef>
            </a:pPr>
            <a:r>
              <a:rPr lang="en-US" sz="7099" dirty="0">
                <a:solidFill>
                  <a:srgbClr val="4FA853"/>
                </a:solidFill>
                <a:latin typeface="Bungee"/>
              </a:rPr>
              <a:t>CÂU 3:HÃY CHỈ ĐÂU LÀ TRỨNG ẾCH?</a:t>
            </a:r>
          </a:p>
        </p:txBody>
      </p:sp>
      <p:sp>
        <p:nvSpPr>
          <p:cNvPr id="27" name="Freeform 27"/>
          <p:cNvSpPr/>
          <p:nvPr/>
        </p:nvSpPr>
        <p:spPr>
          <a:xfrm>
            <a:off x="9630902" y="6460696"/>
            <a:ext cx="2939122" cy="1971055"/>
          </a:xfrm>
          <a:custGeom>
            <a:avLst/>
            <a:gdLst/>
            <a:ahLst/>
            <a:cxnLst/>
            <a:rect l="l" t="t" r="r" b="b"/>
            <a:pathLst>
              <a:path w="2939122" h="1971055">
                <a:moveTo>
                  <a:pt x="0" y="0"/>
                </a:moveTo>
                <a:lnTo>
                  <a:pt x="2939122" y="0"/>
                </a:lnTo>
                <a:lnTo>
                  <a:pt x="2939122" y="1971054"/>
                </a:lnTo>
                <a:lnTo>
                  <a:pt x="0" y="19710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8" name="Freeform 28"/>
          <p:cNvSpPr/>
          <p:nvPr/>
        </p:nvSpPr>
        <p:spPr>
          <a:xfrm>
            <a:off x="10843134" y="5285414"/>
            <a:ext cx="2377943" cy="1594713"/>
          </a:xfrm>
          <a:custGeom>
            <a:avLst/>
            <a:gdLst/>
            <a:ahLst/>
            <a:cxnLst/>
            <a:rect l="l" t="t" r="r" b="b"/>
            <a:pathLst>
              <a:path w="2377943" h="1594713">
                <a:moveTo>
                  <a:pt x="0" y="0"/>
                </a:moveTo>
                <a:lnTo>
                  <a:pt x="2377944" y="0"/>
                </a:lnTo>
                <a:lnTo>
                  <a:pt x="2377944" y="1594714"/>
                </a:lnTo>
                <a:lnTo>
                  <a:pt x="0" y="15947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9" name="Freeform 29"/>
          <p:cNvSpPr/>
          <p:nvPr/>
        </p:nvSpPr>
        <p:spPr>
          <a:xfrm>
            <a:off x="11751517" y="4457956"/>
            <a:ext cx="1450066" cy="972454"/>
          </a:xfrm>
          <a:custGeom>
            <a:avLst/>
            <a:gdLst/>
            <a:ahLst/>
            <a:cxnLst/>
            <a:rect l="l" t="t" r="r" b="b"/>
            <a:pathLst>
              <a:path w="1450066" h="972454">
                <a:moveTo>
                  <a:pt x="0" y="0"/>
                </a:moveTo>
                <a:lnTo>
                  <a:pt x="1450066" y="0"/>
                </a:lnTo>
                <a:lnTo>
                  <a:pt x="1450066" y="972454"/>
                </a:lnTo>
                <a:lnTo>
                  <a:pt x="0" y="9724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0" name="Freeform 30"/>
          <p:cNvSpPr/>
          <p:nvPr/>
        </p:nvSpPr>
        <p:spPr>
          <a:xfrm>
            <a:off x="9373573" y="4146826"/>
            <a:ext cx="2377943" cy="1594713"/>
          </a:xfrm>
          <a:custGeom>
            <a:avLst/>
            <a:gdLst/>
            <a:ahLst/>
            <a:cxnLst/>
            <a:rect l="l" t="t" r="r" b="b"/>
            <a:pathLst>
              <a:path w="2377943" h="1594713">
                <a:moveTo>
                  <a:pt x="0" y="0"/>
                </a:moveTo>
                <a:lnTo>
                  <a:pt x="2377944" y="0"/>
                </a:lnTo>
                <a:lnTo>
                  <a:pt x="2377944" y="1594713"/>
                </a:lnTo>
                <a:lnTo>
                  <a:pt x="0" y="15947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31" name="Picture 30">
            <a:extLst>
              <a:ext uri="{FF2B5EF4-FFF2-40B4-BE49-F238E27FC236}">
                <a16:creationId xmlns:a16="http://schemas.microsoft.com/office/drawing/2014/main" id="{E4324968-00F3-46AD-8035-69876BF93B7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6273657" y="3855572"/>
            <a:ext cx="2143125" cy="2143125"/>
          </a:xfrm>
          <a:prstGeom prst="rect">
            <a:avLst/>
          </a:prstGeom>
        </p:spPr>
      </p:pic>
      <p:pic>
        <p:nvPicPr>
          <p:cNvPr id="32" name="Picture 31">
            <a:extLst>
              <a:ext uri="{FF2B5EF4-FFF2-40B4-BE49-F238E27FC236}">
                <a16:creationId xmlns:a16="http://schemas.microsoft.com/office/drawing/2014/main" id="{08C5EE9A-FA0C-4723-9F3B-BAA78A19D59D}"/>
              </a:ext>
            </a:extLst>
          </p:cNvPr>
          <p:cNvPicPr>
            <a:picLocks noChangeAspect="1"/>
          </p:cNvPicPr>
          <p:nvPr/>
        </p:nvPicPr>
        <p:blipFill>
          <a:blip r:embed="rId17"/>
          <a:stretch>
            <a:fillRect/>
          </a:stretch>
        </p:blipFill>
        <p:spPr>
          <a:xfrm>
            <a:off x="13062367" y="4833067"/>
            <a:ext cx="2194750" cy="145707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6"/>
                                        </p:tgtEl>
                                        <p:attrNameLst>
                                          <p:attrName>style.color</p:attrName>
                                        </p:attrNameLst>
                                      </p:cBhvr>
                                      <p:to>
                                        <p:clrVal>
                                          <a:schemeClr val="accent2"/>
                                        </p:clrVal>
                                      </p:to>
                                    </p:set>
                                    <p:set>
                                      <p:cBhvr>
                                        <p:cTn id="7" dur="500" fill="hold"/>
                                        <p:tgtEl>
                                          <p:spTgt spid="26"/>
                                        </p:tgtEl>
                                        <p:attrNameLst>
                                          <p:attrName>fillcolor</p:attrName>
                                        </p:attrNameLst>
                                      </p:cBhvr>
                                      <p:to>
                                        <p:clrVal>
                                          <a:schemeClr val="accent2"/>
                                        </p:clrVal>
                                      </p:to>
                                    </p:set>
                                    <p:set>
                                      <p:cBhvr>
                                        <p:cTn id="8" dur="500" fill="hold"/>
                                        <p:tgtEl>
                                          <p:spTgt spid="26"/>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randombar(horizontal)">
                                      <p:cBhvr>
                                        <p:cTn id="43" dur="500"/>
                                        <p:tgtEl>
                                          <p:spTgt spid="32"/>
                                        </p:tgtEl>
                                      </p:cBhvr>
                                    </p:animEffect>
                                  </p:childTnLst>
                                  <p:subTnLst>
                                    <p:audio>
                                      <p:cMediaNode>
                                        <p:cTn display="0" masterRel="sameClick">
                                          <p:stCondLst>
                                            <p:cond evt="begin" delay="0">
                                              <p:tn val="41"/>
                                            </p:cond>
                                          </p:stCondLst>
                                          <p:endCondLst>
                                            <p:cond evt="onStopAudio" delay="0">
                                              <p:tgtEl>
                                                <p:sldTgt/>
                                              </p:tgtEl>
                                            </p:cond>
                                          </p:endCondLst>
                                        </p:cTn>
                                        <p:tgtEl>
                                          <p:sndTgt r:embed="rId2" name="bomb.wav"/>
                                        </p:tgtEl>
                                      </p:cMediaNode>
                                    </p:audio>
                                  </p:sub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heel(1)">
                                      <p:cBhvr>
                                        <p:cTn id="48" dur="2000"/>
                                        <p:tgtEl>
                                          <p:spTgt spid="31"/>
                                        </p:tgtEl>
                                      </p:cBhvr>
                                    </p:animEffec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339537" y="2842161"/>
            <a:ext cx="12226202" cy="2307703"/>
          </a:xfrm>
          <a:prstGeom prst="rect">
            <a:avLst/>
          </a:prstGeom>
        </p:spPr>
        <p:txBody>
          <a:bodyPr lIns="0" tIns="0" rIns="0" bIns="0" rtlCol="0" anchor="t">
            <a:spAutoFit/>
          </a:bodyPr>
          <a:lstStyle/>
          <a:p>
            <a:pPr algn="ctr">
              <a:lnSpc>
                <a:spcPts val="15104"/>
              </a:lnSpc>
            </a:pPr>
            <a:r>
              <a:rPr lang="en-US" sz="15104" spc="453" dirty="0">
                <a:solidFill>
                  <a:srgbClr val="0E7658"/>
                </a:solidFill>
                <a:latin typeface="Bungee"/>
              </a:rPr>
              <a:t>CHÚC MỪNG</a:t>
            </a:r>
          </a:p>
        </p:txBody>
      </p:sp>
      <p:sp>
        <p:nvSpPr>
          <p:cNvPr id="17" name="TextBox 17"/>
          <p:cNvSpPr txBox="1"/>
          <p:nvPr/>
        </p:nvSpPr>
        <p:spPr>
          <a:xfrm>
            <a:off x="2986556" y="6178565"/>
            <a:ext cx="13534849" cy="821602"/>
          </a:xfrm>
          <a:prstGeom prst="rect">
            <a:avLst/>
          </a:prstGeom>
        </p:spPr>
        <p:txBody>
          <a:bodyPr lIns="0" tIns="0" rIns="0" bIns="0" rtlCol="0" anchor="t">
            <a:spAutoFit/>
          </a:bodyPr>
          <a:lstStyle/>
          <a:p>
            <a:pPr algn="ctr">
              <a:lnSpc>
                <a:spcPts val="5889"/>
              </a:lnSpc>
            </a:pPr>
            <a:r>
              <a:rPr lang="en-US" sz="4674" dirty="0">
                <a:solidFill>
                  <a:srgbClr val="0E7658"/>
                </a:solidFill>
                <a:latin typeface="Bungee"/>
              </a:rPr>
              <a:t>BẠN ĐÃ HOÀN THÀNH CÁC CÂU HỎI VỪA RỒI</a:t>
            </a:r>
          </a:p>
        </p:txBody>
      </p:sp>
      <p:sp>
        <p:nvSpPr>
          <p:cNvPr id="18" name="Freeform 18"/>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Freeform 23"/>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24"/>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5" name="Freeform 25"/>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6" name="Freeform 26"/>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7" name="Freeform 27"/>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28" name="Group 28"/>
          <p:cNvGrpSpPr>
            <a:grpSpLocks noChangeAspect="1"/>
          </p:cNvGrpSpPr>
          <p:nvPr/>
        </p:nvGrpSpPr>
        <p:grpSpPr>
          <a:xfrm rot="1977585">
            <a:off x="17291502" y="858834"/>
            <a:ext cx="512498" cy="269991"/>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2030890" y="4603934"/>
            <a:ext cx="229651" cy="229651"/>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2" name="Freeform 32"/>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3" name="Freeform 33"/>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4" name="Freeform 34"/>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35" name="Group 35"/>
          <p:cNvGrpSpPr/>
          <p:nvPr/>
        </p:nvGrpSpPr>
        <p:grpSpPr>
          <a:xfrm>
            <a:off x="2490694" y="9376318"/>
            <a:ext cx="229651" cy="229651"/>
            <a:chOff x="0" y="0"/>
            <a:chExt cx="6350000" cy="6350000"/>
          </a:xfrm>
        </p:grpSpPr>
        <p:sp>
          <p:nvSpPr>
            <p:cNvPr id="36" name="Freeform 3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7" name="Freeform 37"/>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8" name="Freeform 38"/>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39" name="Group 39"/>
          <p:cNvGrpSpPr>
            <a:grpSpLocks noChangeAspect="1"/>
          </p:cNvGrpSpPr>
          <p:nvPr/>
        </p:nvGrpSpPr>
        <p:grpSpPr>
          <a:xfrm rot="1977585">
            <a:off x="3370855" y="9474682"/>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1" name="Freeform 41"/>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pSp>
        <p:nvGrpSpPr>
          <p:cNvPr id="42" name="Group 42"/>
          <p:cNvGrpSpPr/>
          <p:nvPr/>
        </p:nvGrpSpPr>
        <p:grpSpPr>
          <a:xfrm>
            <a:off x="14170004" y="614952"/>
            <a:ext cx="252393" cy="252393"/>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4" name="Group 44"/>
          <p:cNvGrpSpPr/>
          <p:nvPr/>
        </p:nvGrpSpPr>
        <p:grpSpPr>
          <a:xfrm>
            <a:off x="2102176" y="1987440"/>
            <a:ext cx="229651" cy="229651"/>
            <a:chOff x="0" y="0"/>
            <a:chExt cx="6350000" cy="6350000"/>
          </a:xfrm>
        </p:grpSpPr>
        <p:sp>
          <p:nvSpPr>
            <p:cNvPr id="45" name="Freeform 4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6" name="Group 46"/>
          <p:cNvGrpSpPr>
            <a:grpSpLocks noChangeAspect="1"/>
          </p:cNvGrpSpPr>
          <p:nvPr/>
        </p:nvGrpSpPr>
        <p:grpSpPr>
          <a:xfrm rot="-921396">
            <a:off x="16540798" y="9558525"/>
            <a:ext cx="547777" cy="288577"/>
            <a:chOff x="0" y="0"/>
            <a:chExt cx="1610360" cy="848360"/>
          </a:xfrm>
        </p:grpSpPr>
        <p:sp>
          <p:nvSpPr>
            <p:cNvPr id="47" name="Freeform 4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8" name="Freeform 48"/>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49" name="Freeform 49"/>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50" name="Freeform 50"/>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51" name="Freeform 51"/>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2" name="Freeform 52"/>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3" name="Freeform 53"/>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54" name="Freeform 54"/>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55" name="Group 55"/>
          <p:cNvGrpSpPr/>
          <p:nvPr/>
        </p:nvGrpSpPr>
        <p:grpSpPr>
          <a:xfrm>
            <a:off x="17823320" y="5426640"/>
            <a:ext cx="208069" cy="208069"/>
            <a:chOff x="0" y="0"/>
            <a:chExt cx="6350000" cy="6350000"/>
          </a:xfrm>
        </p:grpSpPr>
        <p:sp>
          <p:nvSpPr>
            <p:cNvPr id="56" name="Freeform 5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57" name="Freeform 57"/>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58" name="Freeform 58"/>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9" name="Freeform 59"/>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60" name="Freeform 60"/>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61" name="Group 61"/>
          <p:cNvGrpSpPr/>
          <p:nvPr/>
        </p:nvGrpSpPr>
        <p:grpSpPr>
          <a:xfrm>
            <a:off x="12145068" y="653113"/>
            <a:ext cx="252393" cy="252393"/>
            <a:chOff x="0" y="0"/>
            <a:chExt cx="6350000" cy="6350000"/>
          </a:xfrm>
        </p:grpSpPr>
        <p:sp>
          <p:nvSpPr>
            <p:cNvPr id="62" name="Freeform 6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solidFill>
          </p:spPr>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99186" y="-974689"/>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1028700" y="770753"/>
            <a:ext cx="13102659" cy="8687218"/>
          </a:xfrm>
          <a:prstGeom prst="rect">
            <a:avLst/>
          </a:prstGeom>
        </p:spPr>
        <p:txBody>
          <a:bodyPr lIns="0" tIns="0" rIns="0" bIns="0" rtlCol="0" anchor="t">
            <a:spAutoFit/>
          </a:bodyPr>
          <a:lstStyle/>
          <a:p>
            <a:pPr>
              <a:lnSpc>
                <a:spcPts val="15465"/>
              </a:lnSpc>
            </a:pPr>
            <a:endParaRPr dirty="0"/>
          </a:p>
          <a:p>
            <a:pPr>
              <a:lnSpc>
                <a:spcPts val="15465"/>
              </a:lnSpc>
            </a:pPr>
            <a:r>
              <a:rPr lang="en-US" sz="13566" spc="13" dirty="0">
                <a:solidFill>
                  <a:srgbClr val="003933"/>
                </a:solidFill>
                <a:latin typeface="Bungee"/>
              </a:rPr>
              <a:t>02</a:t>
            </a:r>
          </a:p>
          <a:p>
            <a:pPr>
              <a:lnSpc>
                <a:spcPts val="19125"/>
              </a:lnSpc>
            </a:pPr>
            <a:r>
              <a:rPr lang="en-US" sz="16777" spc="16" dirty="0">
                <a:solidFill>
                  <a:srgbClr val="003933"/>
                </a:solidFill>
                <a:latin typeface="Bungee"/>
              </a:rPr>
              <a:t>TÌM HIỂU</a:t>
            </a:r>
          </a:p>
          <a:p>
            <a:pPr>
              <a:lnSpc>
                <a:spcPts val="16075"/>
              </a:lnSpc>
            </a:pPr>
            <a:endParaRPr lang="en-US" sz="16777" spc="16" dirty="0">
              <a:solidFill>
                <a:srgbClr val="003933"/>
              </a:solidFill>
              <a:latin typeface="Bungee"/>
            </a:endParaRPr>
          </a:p>
        </p:txBody>
      </p:sp>
      <p:sp>
        <p:nvSpPr>
          <p:cNvPr id="17" name="Freeform 17"/>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0" name="Group 20"/>
          <p:cNvGrpSpPr/>
          <p:nvPr/>
        </p:nvGrpSpPr>
        <p:grpSpPr>
          <a:xfrm>
            <a:off x="17259300" y="626213"/>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Freeform 23"/>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4" name="Freeform 24"/>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442831" y="4913849"/>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9" name="Freeform 29"/>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0" name="Freeform 30"/>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alphaModFix amt="14000"/>
            </a:blip>
            <a:stretch>
              <a:fillRect l="-9222" r="-9222"/>
            </a:stretch>
          </a:blipFill>
        </p:spPr>
      </p:sp>
      <p:grpSp>
        <p:nvGrpSpPr>
          <p:cNvPr id="3" name="Group 3"/>
          <p:cNvGrpSpPr/>
          <p:nvPr/>
        </p:nvGrpSpPr>
        <p:grpSpPr>
          <a:xfrm>
            <a:off x="-381004" y="-1587767"/>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grpSp>
        <p:nvGrpSpPr>
          <p:cNvPr id="16" name="Group 16"/>
          <p:cNvGrpSpPr/>
          <p:nvPr/>
        </p:nvGrpSpPr>
        <p:grpSpPr>
          <a:xfrm>
            <a:off x="16716329" y="2745211"/>
            <a:ext cx="229651" cy="229651"/>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18" name="Freeform 18"/>
          <p:cNvSpPr/>
          <p:nvPr/>
        </p:nvSpPr>
        <p:spPr>
          <a:xfrm rot="-771795">
            <a:off x="16463855" y="1308040"/>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3860624" y="3308837"/>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0" name="Group 20"/>
          <p:cNvGrpSpPr>
            <a:grpSpLocks noChangeAspect="1"/>
          </p:cNvGrpSpPr>
          <p:nvPr/>
        </p:nvGrpSpPr>
        <p:grpSpPr>
          <a:xfrm rot="-874149">
            <a:off x="13286470" y="1441744"/>
            <a:ext cx="498419" cy="262574"/>
            <a:chOff x="0" y="0"/>
            <a:chExt cx="1610360" cy="848360"/>
          </a:xfrm>
        </p:grpSpPr>
        <p:sp>
          <p:nvSpPr>
            <p:cNvPr id="21" name="Freeform 2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2" name="Freeform 22"/>
          <p:cNvSpPr/>
          <p:nvPr/>
        </p:nvSpPr>
        <p:spPr>
          <a:xfrm>
            <a:off x="2195664" y="1199709"/>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3" name="Group 23"/>
          <p:cNvGrpSpPr/>
          <p:nvPr/>
        </p:nvGrpSpPr>
        <p:grpSpPr>
          <a:xfrm>
            <a:off x="4366640" y="3315076"/>
            <a:ext cx="229651" cy="229651"/>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5" name="Freeform 25"/>
          <p:cNvSpPr/>
          <p:nvPr/>
        </p:nvSpPr>
        <p:spPr>
          <a:xfrm rot="-771795">
            <a:off x="2904676" y="3708905"/>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6" name="Group 26"/>
          <p:cNvGrpSpPr>
            <a:grpSpLocks noChangeAspect="1"/>
          </p:cNvGrpSpPr>
          <p:nvPr/>
        </p:nvGrpSpPr>
        <p:grpSpPr>
          <a:xfrm rot="-874149">
            <a:off x="1401824" y="2309345"/>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8" name="Freeform 28"/>
          <p:cNvSpPr/>
          <p:nvPr/>
        </p:nvSpPr>
        <p:spPr>
          <a:xfrm>
            <a:off x="6480732" y="3544727"/>
            <a:ext cx="6362899" cy="5113457"/>
          </a:xfrm>
          <a:custGeom>
            <a:avLst/>
            <a:gdLst/>
            <a:ahLst/>
            <a:cxnLst/>
            <a:rect l="l" t="t" r="r" b="b"/>
            <a:pathLst>
              <a:path w="6362899" h="5113457">
                <a:moveTo>
                  <a:pt x="0" y="0"/>
                </a:moveTo>
                <a:lnTo>
                  <a:pt x="6362899" y="0"/>
                </a:lnTo>
                <a:lnTo>
                  <a:pt x="6362899" y="5113457"/>
                </a:lnTo>
                <a:lnTo>
                  <a:pt x="0" y="5113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9" name="TextBox 29"/>
          <p:cNvSpPr txBox="1"/>
          <p:nvPr/>
        </p:nvSpPr>
        <p:spPr>
          <a:xfrm>
            <a:off x="406366" y="-126924"/>
            <a:ext cx="17881634" cy="3332705"/>
          </a:xfrm>
          <a:prstGeom prst="rect">
            <a:avLst/>
          </a:prstGeom>
        </p:spPr>
        <p:txBody>
          <a:bodyPr lIns="0" tIns="0" rIns="0" bIns="0" rtlCol="0" anchor="t">
            <a:spAutoFit/>
          </a:bodyPr>
          <a:lstStyle/>
          <a:p>
            <a:pPr algn="ctr">
              <a:lnSpc>
                <a:spcPts val="8533"/>
              </a:lnSpc>
            </a:pPr>
            <a:r>
              <a:rPr lang="en-US" sz="6095" dirty="0">
                <a:solidFill>
                  <a:srgbClr val="0E7658"/>
                </a:solidFill>
                <a:latin typeface="Bungee"/>
              </a:rPr>
              <a:t>TRÒ CHƠI NHỎ:</a:t>
            </a:r>
          </a:p>
          <a:p>
            <a:pPr algn="ctr">
              <a:lnSpc>
                <a:spcPts val="8533"/>
              </a:lnSpc>
            </a:pPr>
            <a:r>
              <a:rPr lang="en-US" sz="6095" dirty="0">
                <a:solidFill>
                  <a:srgbClr val="0E7658"/>
                </a:solidFill>
                <a:latin typeface="Bungee"/>
              </a:rPr>
              <a:t>CÁC BẠN HÃY BẮT CHƯỚC TIẾNG KÊU CỦA NHỮNG CHÚ ẾCH 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000"/>
                                        <p:tgtEl>
                                          <p:spTgt spid="29"/>
                                        </p:tgtEl>
                                      </p:cBhvr>
                                    </p:animEffect>
                                    <p:anim calcmode="lin" valueType="num">
                                      <p:cBhvr>
                                        <p:cTn id="13" dur="2000" fill="hold"/>
                                        <p:tgtEl>
                                          <p:spTgt spid="29"/>
                                        </p:tgtEl>
                                        <p:attrNameLst>
                                          <p:attrName>ppt_w</p:attrName>
                                        </p:attrNameLst>
                                      </p:cBhvr>
                                      <p:tavLst>
                                        <p:tav tm="0" fmla="#ppt_w*sin(2.5*pi*$)">
                                          <p:val>
                                            <p:fltVal val="0"/>
                                          </p:val>
                                        </p:tav>
                                        <p:tav tm="100000">
                                          <p:val>
                                            <p:fltVal val="1"/>
                                          </p:val>
                                        </p:tav>
                                      </p:tavLst>
                                    </p:anim>
                                    <p:anim calcmode="lin" valueType="num">
                                      <p:cBhvr>
                                        <p:cTn id="14" dur="2000" fill="hold"/>
                                        <p:tgtEl>
                                          <p:spTgt spid="2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505</Words>
  <Application>Microsoft Office PowerPoint</Application>
  <PresentationFormat>Custom</PresentationFormat>
  <Paragraphs>58</Paragraphs>
  <Slides>24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Bungee</vt:lpstr>
      <vt:lpstr>Paytone One</vt:lpstr>
      <vt:lpstr>Arial</vt:lpstr>
      <vt:lpstr>Calibri</vt:lpstr>
      <vt:lpstr>DejaVu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SIENCE GRADE 5</dc:title>
  <dc:creator>ngoctantech.com</dc:creator>
  <cp:lastModifiedBy>Tan</cp:lastModifiedBy>
  <cp:revision>3</cp:revision>
  <dcterms:created xsi:type="dcterms:W3CDTF">2006-08-16T00:00:00Z</dcterms:created>
  <dcterms:modified xsi:type="dcterms:W3CDTF">2024-01-12T06:49:22Z</dcterms:modified>
  <dc:identifier>DAF5f9pPLG0</dc:identifier>
</cp:coreProperties>
</file>