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99" r:id="rId2"/>
    <p:sldMasterId id="2147483711" r:id="rId3"/>
    <p:sldMasterId id="2147483747" r:id="rId4"/>
    <p:sldMasterId id="2147483759" r:id="rId5"/>
    <p:sldMasterId id="2147483772" r:id="rId6"/>
    <p:sldMasterId id="2147483783" r:id="rId7"/>
  </p:sldMasterIdLst>
  <p:notesMasterIdLst>
    <p:notesMasterId r:id="rId40"/>
  </p:notesMasterIdLst>
  <p:handoutMasterIdLst>
    <p:handoutMasterId r:id="rId41"/>
  </p:handoutMasterIdLst>
  <p:sldIdLst>
    <p:sldId id="434" r:id="rId8"/>
    <p:sldId id="401" r:id="rId9"/>
    <p:sldId id="259" r:id="rId10"/>
    <p:sldId id="260" r:id="rId11"/>
    <p:sldId id="261" r:id="rId12"/>
    <p:sldId id="316" r:id="rId13"/>
    <p:sldId id="262" r:id="rId14"/>
    <p:sldId id="411" r:id="rId15"/>
    <p:sldId id="263" r:id="rId16"/>
    <p:sldId id="412" r:id="rId17"/>
    <p:sldId id="413" r:id="rId18"/>
    <p:sldId id="405" r:id="rId19"/>
    <p:sldId id="309" r:id="rId20"/>
    <p:sldId id="431" r:id="rId21"/>
    <p:sldId id="432" r:id="rId22"/>
    <p:sldId id="43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Lst>
  <p:sldSz cx="9144000" cy="5143500" type="screen16x9"/>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34"/>
            <p14:sldId id="401"/>
            <p14:sldId id="259"/>
            <p14:sldId id="260"/>
            <p14:sldId id="261"/>
            <p14:sldId id="316"/>
            <p14:sldId id="262"/>
            <p14:sldId id="411"/>
            <p14:sldId id="263"/>
            <p14:sldId id="412"/>
            <p14:sldId id="413"/>
            <p14:sldId id="405"/>
            <p14:sldId id="309"/>
            <p14:sldId id="431"/>
            <p14:sldId id="432"/>
            <p14:sldId id="433"/>
            <p14:sldId id="414"/>
            <p14:sldId id="415"/>
            <p14:sldId id="416"/>
            <p14:sldId id="417"/>
            <p14:sldId id="418"/>
            <p14:sldId id="419"/>
            <p14:sldId id="420"/>
            <p14:sldId id="421"/>
            <p14:sldId id="422"/>
            <p14:sldId id="423"/>
            <p14:sldId id="424"/>
            <p14:sldId id="425"/>
            <p14:sldId id="426"/>
            <p14:sldId id="427"/>
            <p14:sldId id="428"/>
            <p14:sldId id="42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DE9F1"/>
    <a:srgbClr val="FFCC00"/>
    <a:srgbClr val="E9FFE9"/>
    <a:srgbClr val="CCFFCC"/>
    <a:srgbClr val="FFCCCC"/>
    <a:srgbClr val="F5DA4D"/>
    <a:srgbClr val="99FF99"/>
    <a:srgbClr val="CC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09" autoAdjust="0"/>
    <p:restoredTop sz="94291" autoAdjust="0"/>
  </p:normalViewPr>
  <p:slideViewPr>
    <p:cSldViewPr>
      <p:cViewPr varScale="1">
        <p:scale>
          <a:sx n="124" d="100"/>
          <a:sy n="124" d="100"/>
        </p:scale>
        <p:origin x="115" y="346"/>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2/19/2024</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2024/2/19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lgn="r"/>
            <a:fld id="{9A0DB2DC-4C9A-4742-B13C-FB6460FD3503}" type="slidenum">
              <a:rPr lang="en-US" altLang="zh-CN" sz="1200" dirty="0">
                <a:solidFill>
                  <a:srgbClr val="000000"/>
                </a:solidFill>
              </a:rPr>
              <a:pPr algn="r"/>
              <a:t>1</a:t>
            </a:fld>
            <a:endParaRPr lang="zh-CN" altLang="en-US" sz="1200" dirty="0">
              <a:solidFill>
                <a:srgbClr val="000000"/>
              </a:solidFill>
            </a:endParaRPr>
          </a:p>
        </p:txBody>
      </p:sp>
    </p:spTree>
    <p:extLst>
      <p:ext uri="{BB962C8B-B14F-4D97-AF65-F5344CB8AC3E}">
        <p14:creationId xmlns:p14="http://schemas.microsoft.com/office/powerpoint/2010/main" val="113200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9B774-A12C-43E5-B862-D7438EC0827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94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5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5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96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5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85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49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0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26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4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AAD7A-24C1-4854-BA93-38980B0462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1362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62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85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1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DD404-F40B-4AB4-98CC-86E6480F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4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4C8A-A59F-48EB-86BC-C03E861753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mn-cs"/>
            </a:endParaRPr>
          </a:p>
        </p:txBody>
      </p:sp>
    </p:spTree>
    <p:extLst>
      <p:ext uri="{BB962C8B-B14F-4D97-AF65-F5344CB8AC3E}">
        <p14:creationId xmlns:p14="http://schemas.microsoft.com/office/powerpoint/2010/main" val="34474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4C8A-A59F-48EB-86BC-C03E861753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mn-cs"/>
            </a:endParaRPr>
          </a:p>
        </p:txBody>
      </p:sp>
    </p:spTree>
    <p:extLst>
      <p:ext uri="{BB962C8B-B14F-4D97-AF65-F5344CB8AC3E}">
        <p14:creationId xmlns:p14="http://schemas.microsoft.com/office/powerpoint/2010/main" val="122830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4C8A-A59F-48EB-86BC-C03E861753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mn-cs"/>
            </a:endParaRPr>
          </a:p>
        </p:txBody>
      </p:sp>
    </p:spTree>
    <p:extLst>
      <p:ext uri="{BB962C8B-B14F-4D97-AF65-F5344CB8AC3E}">
        <p14:creationId xmlns:p14="http://schemas.microsoft.com/office/powerpoint/2010/main" val="168148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AAD7A-24C1-4854-BA93-38980B0462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4651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4C8A-A59F-48EB-86BC-C03E861753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mn-cs"/>
            </a:endParaRPr>
          </a:p>
        </p:txBody>
      </p:sp>
    </p:spTree>
    <p:extLst>
      <p:ext uri="{BB962C8B-B14F-4D97-AF65-F5344CB8AC3E}">
        <p14:creationId xmlns:p14="http://schemas.microsoft.com/office/powerpoint/2010/main" val="28518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64C8A-A59F-48EB-86BC-C03E861753E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mn-cs"/>
            </a:endParaRPr>
          </a:p>
        </p:txBody>
      </p:sp>
    </p:spTree>
    <p:extLst>
      <p:ext uri="{BB962C8B-B14F-4D97-AF65-F5344CB8AC3E}">
        <p14:creationId xmlns:p14="http://schemas.microsoft.com/office/powerpoint/2010/main" val="294666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AAD7A-24C1-4854-BA93-38980B0462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490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7.xml"/><Relationship Id="rId5" Type="http://schemas.openxmlformats.org/officeDocument/2006/relationships/tags" Target="../tags/tag11.xml"/><Relationship Id="rId4"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529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6C2D9-3DBD-4213-AE0F-881C9FEA3B65}"/>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AA276C7-7954-4705-B98B-2D3ADF900C62}"/>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D05578E-00D3-4360-B07B-2781392DF9A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3310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30CA-86F8-4AF2-AE3E-A907FB5929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7D6899-8F82-46B5-AD6E-535F91C97F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D64649-CF13-4678-91EA-5C95CB34C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10B4CD-6534-4FD3-B954-AAE8202B5F9C}"/>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A7F169-AFAC-46DB-913A-967844DC160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7A90D03-4672-48A9-8C17-CF75E7F5123C}"/>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121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C241-04EF-44FF-8885-DEB29500573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30C022-1749-4368-AC61-09722F68818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BA2288-1CC4-4829-8B20-B81F7A068E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659EB8-F540-4672-8CB2-7D30CBD85796}"/>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F2C302-1B3E-40D1-813D-7FF07B43837D}"/>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4733A6-43CC-48E0-BCDC-23459C7B0340}"/>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0092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3EBD-6458-40F5-995D-6EE9B09917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64E1EB-6663-495E-AC28-4D8F8B5D4F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14A31-0CFE-4896-8668-562FD0B7FB95}"/>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9A46E-8424-44C9-8139-15A75610C319}"/>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8F7337-D766-4DC1-A0F1-12AFE4546DC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87403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6A01C-FD9D-4C5B-A4FE-234BE66C285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95D54-4F2B-4ABA-96F4-42ADF905004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CF8C5-3FD7-45D7-96D0-2B3F5CFD9406}"/>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5FE22E-4DA7-4E11-B510-53D5611FA455}"/>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61A91B-EFF0-4BF2-AB79-3735D02A8FF6}"/>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65466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4CC57-2F97-4E2D-A224-806056EDCCC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AE7DD06-B341-42E7-9AED-EC4D9431699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73E3399-37C2-4ADC-BC28-050DCC1F1ACF}"/>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B76F6CC-28C7-4BDF-B483-70E5410B56C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A73DE2-64F0-40A2-830E-64CA08C8F3B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90170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D24B9-EB6F-475B-8DDF-F98BE9A66D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5DEBCD-0AA9-41AF-9F48-95FE6DD725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A1732D-8D1D-4A0D-A930-B313CCC7874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4A9F62D-07DB-4D6C-B846-AA4B53174CA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ED3799C-3676-453C-B3B6-6AA40BD44A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946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7D4AE-BD5F-4B53-9318-3B71B9277AF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7E5EFE82-B3F4-4077-827A-17241B9D1F1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7CF0B4-7DEC-4D78-A322-13A81EA7ED13}"/>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60EF247-F8B6-4038-B933-3A7682F64C1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26C8CB4-7307-447A-8E6A-86C03037482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2394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27AD54-07F8-44D6-B94B-52D2B79DAC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3D212C-346F-4C0A-81F9-ABF1BB0C63F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6853BD-1C17-4215-A5CB-3DD1668366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0688A07-14C8-49CA-8BA7-30A5D1581CFE}"/>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CF98F41-541D-498E-89D0-D7EA5C0AD364}"/>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4DA617-DA0A-4D4B-B043-AAD57C27568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42831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ED9518-6BBB-410B-9648-7F0CB0AA41F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B79DC1-01E6-4B62-A1BA-64E6169E9A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8CAD0D3-65AD-45F8-AA0B-2C5DDC7752F1}"/>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134BF0E-9253-4614-9D61-9045FE9232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42205B-F992-4C26-87D4-3CCD51B30C14}"/>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C45F6F-C68B-4077-B4F4-136370EA3CCA}"/>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CEBB966-AF92-4801-A0C2-61A90FD4908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9A25C37-251A-4BD4-9A83-AE01A6C528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7043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defRPr/>
            </a:pPr>
            <a:fld id="{760FBDFE-C587-4B4C-A407-44438C67B59E}"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17" name="页脚占位符 16"/>
          <p:cNvSpPr>
            <a:spLocks noGrp="1"/>
          </p:cNvSpPr>
          <p:nvPr>
            <p:ph type="ftr" sz="quarter" idx="11"/>
            <p:custDataLst>
              <p:tags r:id="rId4"/>
            </p:custDataLst>
          </p:nvPr>
        </p:nvSpPr>
        <p:spPr/>
        <p:txBody>
          <a:bodyPr/>
          <a:lstStyle/>
          <a:p>
            <a:pPr defTabSz="685800">
              <a:defRPr/>
            </a:pPr>
            <a:endParaRPr lang="zh-CN" altLang="en-US" sz="1350" dirty="0">
              <a:solidFill>
                <a:prstClr val="black"/>
              </a:solidFill>
            </a:endParaRPr>
          </a:p>
        </p:txBody>
      </p:sp>
      <p:sp>
        <p:nvSpPr>
          <p:cNvPr id="18" name="灯片编号占位符 17"/>
          <p:cNvSpPr>
            <a:spLocks noGrp="1"/>
          </p:cNvSpPr>
          <p:nvPr>
            <p:ph type="sldNum" sz="quarter" idx="12"/>
            <p:custDataLst>
              <p:tags r:id="rId5"/>
            </p:custDataLst>
          </p:nvPr>
        </p:nvSpPr>
        <p:spPr/>
        <p:txBody>
          <a:bodyPr/>
          <a:lstStyle/>
          <a:p>
            <a:pPr defTabSz="685800">
              <a:defRPr/>
            </a:pPr>
            <a:fld id="{49AE70B2-8BF9-45C0-BB95-33D1B9D3A854}" type="slidenum">
              <a:rPr lang="zh-CN" altLang="en-US" sz="1350" smtClean="0">
                <a:solidFill>
                  <a:prstClr val="black"/>
                </a:solidFill>
              </a:rPr>
              <a:pPr defTabSz="685800">
                <a:defRPr/>
              </a:pPr>
              <a:t>‹#›</a:t>
            </a:fld>
            <a:endParaRPr lang="zh-CN" altLang="en-US" sz="1350" dirty="0">
              <a:solidFill>
                <a:prstClr val="black"/>
              </a:solidFill>
            </a:endParaRPr>
          </a:p>
        </p:txBody>
      </p:sp>
    </p:spTree>
    <p:extLst>
      <p:ext uri="{BB962C8B-B14F-4D97-AF65-F5344CB8AC3E}">
        <p14:creationId xmlns:p14="http://schemas.microsoft.com/office/powerpoint/2010/main" val="82368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36984-9AC9-454F-A730-5CFE1DEB695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619F2C1-DDB2-4E85-8B03-4246F8450557}"/>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D28DD1E-915B-4818-B32E-23453179ACFC}"/>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032075E-6E3A-47DA-AD72-AEA48ADD2E8F}"/>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465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F8F5B5-413B-449C-9A73-B16999884A38}"/>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D64118E4-E0C6-4AB9-976C-F1A4C643F3D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EB6750-33DC-4B1B-AD02-8B616A67BAD1}"/>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1018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83F7F4-3C7A-4B8A-824B-D88B8E48FDB4}"/>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4CF5958-FFB3-4C10-8232-0AD68C5DA9C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5B6CE8-7EB0-42CB-A977-637B171D91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5B687F-8409-42C9-94D6-73CFA95F53C9}"/>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FE6EAF-68C5-419D-A0E6-7F37ECB0F39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9B96E45-6E08-4B20-8C45-469668023144}"/>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76464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78947-A0ED-417B-8D63-6FC0ECFB213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ADD55AC-B39A-468A-8E37-C326EDA48B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C890D39-E8B7-4A75-AC44-D06233C131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249FC8-DA07-428E-82C0-1CCAD05E43C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D7E6396-0E9A-4AC2-A307-56D660E153B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EA5608-0E33-4A0A-A99F-5DCF71AE97E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760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AF868B-A8ED-458F-90CC-65AE74C60D7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D8F841-969A-44CA-9A93-E166F053B4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1A8241-22E7-4B26-94BC-2E49F1F7FE9D}"/>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F636BFD-24EC-4CF4-A91F-FF03A3ADF10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DED4FC4-D82A-4EFF-A083-B7800A4F05C5}"/>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9991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7D615EC-957E-417B-A76F-B6533B66C80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BB12EE-4F1A-4FC6-9366-B7E959C36646}"/>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8848A9-FF5A-40E2-892A-6FFEFB5A3F62}"/>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A7341F7-4992-42EA-AA0C-FC0EAD12D23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A43ADFA-8E51-4031-AC48-78E7BD256262}"/>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4042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4CC57-2F97-4E2D-A224-806056EDCCC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AE7DD06-B341-42E7-9AED-EC4D9431699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73E3399-37C2-4ADC-BC28-050DCC1F1ACF}"/>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B76F6CC-28C7-4BDF-B483-70E5410B56C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EA73DE2-64F0-40A2-830E-64CA08C8F3B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99678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D24B9-EB6F-475B-8DDF-F98BE9A66D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5DEBCD-0AA9-41AF-9F48-95FE6DD725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A1732D-8D1D-4A0D-A930-B313CCC7874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4A9F62D-07DB-4D6C-B846-AA4B53174CA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ED3799C-3676-453C-B3B6-6AA40BD44A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41095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7D4AE-BD5F-4B53-9318-3B71B9277AF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7E5EFE82-B3F4-4077-827A-17241B9D1F1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7CF0B4-7DEC-4D78-A322-13A81EA7ED13}"/>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60EF247-F8B6-4038-B933-3A7682F64C1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26C8CB4-7307-447A-8E6A-86C03037482D}"/>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22695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27AD54-07F8-44D6-B94B-52D2B79DACC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3D212C-346F-4C0A-81F9-ABF1BB0C63F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6853BD-1C17-4215-A5CB-3DD1668366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0688A07-14C8-49CA-8BA7-30A5D1581CFE}"/>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CF98F41-541D-498E-89D0-D7EA5C0AD364}"/>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4DA617-DA0A-4D4B-B043-AAD57C27568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9310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FB86F-153C-4F55-809A-16DDD8CD02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7034F6-0AA9-4E5F-B739-1E7A88FFAA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B4740-014D-4CA8-99AD-AF578E607C07}"/>
              </a:ext>
            </a:extLst>
          </p:cNvPr>
          <p:cNvSpPr>
            <a:spLocks noGrp="1"/>
          </p:cNvSpPr>
          <p:nvPr>
            <p:ph type="dt" sz="half" idx="10"/>
          </p:nvPr>
        </p:nvSpPr>
        <p:spPr/>
        <p:txBody>
          <a:bodyPr/>
          <a:lstStyle/>
          <a:p>
            <a:pPr defTabSz="685800">
              <a:defRPr/>
            </a:pPr>
            <a:fld id="{AB8FCB51-519E-4D01-99A7-6ED520F0575B}" type="datetimeFigureOut">
              <a:rPr lang="zh-CN" altLang="en-US" sz="900" smtClean="0">
                <a:solidFill>
                  <a:prstClr val="black">
                    <a:tint val="75000"/>
                  </a:prstClr>
                </a:solidFill>
                <a:latin typeface="等线" panose="020F0502020204030204"/>
                <a:ea typeface="等线" panose="020B0604020202020204" charset="-122"/>
              </a:rPr>
              <a:pPr defTabSz="685800">
                <a:defRPr/>
              </a:pPr>
              <a:t>2024/2/19</a:t>
            </a:fld>
            <a:endParaRPr lang="zh-CN" altLang="en-US" sz="900">
              <a:solidFill>
                <a:prstClr val="black">
                  <a:tint val="75000"/>
                </a:prstClr>
              </a:solidFill>
              <a:latin typeface="等线" panose="020F0502020204030204"/>
              <a:ea typeface="等线" panose="020B0604020202020204" charset="-122"/>
            </a:endParaRPr>
          </a:p>
        </p:txBody>
      </p:sp>
      <p:sp>
        <p:nvSpPr>
          <p:cNvPr id="5" name="页脚占位符 4">
            <a:extLst>
              <a:ext uri="{FF2B5EF4-FFF2-40B4-BE49-F238E27FC236}">
                <a16:creationId xmlns:a16="http://schemas.microsoft.com/office/drawing/2014/main" id="{0EFB4206-9BD0-4586-832B-BD0417000A0A}"/>
              </a:ext>
            </a:extLst>
          </p:cNvPr>
          <p:cNvSpPr>
            <a:spLocks noGrp="1"/>
          </p:cNvSpPr>
          <p:nvPr>
            <p:ph type="ftr" sz="quarter" idx="11"/>
          </p:nvPr>
        </p:nvSpPr>
        <p:spPr/>
        <p:txBody>
          <a:bodyPr/>
          <a:lstStyle/>
          <a:p>
            <a:pPr algn="ctr" defTabSz="685800">
              <a:defRPr/>
            </a:pPr>
            <a:endParaRPr lang="zh-CN" altLang="en-US" sz="900">
              <a:solidFill>
                <a:prstClr val="black">
                  <a:tint val="75000"/>
                </a:prstClr>
              </a:solidFill>
              <a:latin typeface="等线" panose="020F0502020204030204"/>
              <a:ea typeface="等线" panose="020B0604020202020204" charset="-122"/>
            </a:endParaRPr>
          </a:p>
        </p:txBody>
      </p:sp>
      <p:sp>
        <p:nvSpPr>
          <p:cNvPr id="6" name="灯片编号占位符 5">
            <a:extLst>
              <a:ext uri="{FF2B5EF4-FFF2-40B4-BE49-F238E27FC236}">
                <a16:creationId xmlns:a16="http://schemas.microsoft.com/office/drawing/2014/main" id="{A94211E6-87E4-4AA3-B3D6-2203C5052D7D}"/>
              </a:ext>
            </a:extLst>
          </p:cNvPr>
          <p:cNvSpPr>
            <a:spLocks noGrp="1"/>
          </p:cNvSpPr>
          <p:nvPr>
            <p:ph type="sldNum" sz="quarter" idx="12"/>
          </p:nvPr>
        </p:nvSpPr>
        <p:spPr/>
        <p:txBody>
          <a:bodyPr/>
          <a:lstStyle/>
          <a:p>
            <a:pPr algn="r" defTabSz="685800">
              <a:defRPr/>
            </a:pPr>
            <a:fld id="{EB6B971D-6C48-4D3B-A19A-6044CF2C631E}" type="slidenum">
              <a:rPr lang="zh-CN" altLang="en-US" sz="900" smtClean="0">
                <a:solidFill>
                  <a:prstClr val="black">
                    <a:tint val="75000"/>
                  </a:prstClr>
                </a:solidFill>
                <a:latin typeface="等线" panose="020F0502020204030204"/>
                <a:ea typeface="等线" panose="020B0604020202020204" charset="-122"/>
              </a:rPr>
              <a:pPr algn="r" defTabSz="685800">
                <a:defRPr/>
              </a:pPr>
              <a:t>‹#›</a:t>
            </a:fld>
            <a:endParaRPr lang="zh-CN" altLang="en-US" sz="900">
              <a:solidFill>
                <a:prstClr val="black">
                  <a:tint val="75000"/>
                </a:prstClr>
              </a:solidFill>
              <a:latin typeface="等线" panose="020F0502020204030204"/>
              <a:ea typeface="等线" panose="020B0604020202020204" charset="-122"/>
            </a:endParaRPr>
          </a:p>
        </p:txBody>
      </p:sp>
    </p:spTree>
    <p:extLst>
      <p:ext uri="{BB962C8B-B14F-4D97-AF65-F5344CB8AC3E}">
        <p14:creationId xmlns:p14="http://schemas.microsoft.com/office/powerpoint/2010/main" val="4293676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ED9518-6BBB-410B-9648-7F0CB0AA41F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B79DC1-01E6-4B62-A1BA-64E6169E9A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8CAD0D3-65AD-45F8-AA0B-2C5DDC7752F1}"/>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134BF0E-9253-4614-9D61-9045FE9232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42205B-F992-4C26-87D4-3CCD51B30C14}"/>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C45F6F-C68B-4077-B4F4-136370EA3CCA}"/>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CEBB966-AF92-4801-A0C2-61A90FD4908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9A25C37-251A-4BD4-9A83-AE01A6C528CB}"/>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2924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36984-9AC9-454F-A730-5CFE1DEB695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619F2C1-DDB2-4E85-8B03-4246F8450557}"/>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D28DD1E-915B-4818-B32E-23453179ACFC}"/>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032075E-6E3A-47DA-AD72-AEA48ADD2E8F}"/>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1104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F8F5B5-413B-449C-9A73-B16999884A38}"/>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D64118E4-E0C6-4AB9-976C-F1A4C643F3D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CEB6750-33DC-4B1B-AD02-8B616A67BAD1}"/>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969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83F7F4-3C7A-4B8A-824B-D88B8E48FDB4}"/>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4CF5958-FFB3-4C10-8232-0AD68C5DA9C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5B6CE8-7EB0-42CB-A977-637B171D91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5B687F-8409-42C9-94D6-73CFA95F53C9}"/>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FE6EAF-68C5-419D-A0E6-7F37ECB0F39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9B96E45-6E08-4B20-8C45-469668023144}"/>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71320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78947-A0ED-417B-8D63-6FC0ECFB213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ADD55AC-B39A-468A-8E37-C326EDA48B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C890D39-E8B7-4A75-AC44-D06233C131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249FC8-DA07-428E-82C0-1CCAD05E43C4}"/>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D7E6396-0E9A-4AC2-A307-56D660E153B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EA5608-0E33-4A0A-A99F-5DCF71AE97E9}"/>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064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AF868B-A8ED-458F-90CC-65AE74C60D7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D8F841-969A-44CA-9A93-E166F053B4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1A8241-22E7-4B26-94BC-2E49F1F7FE9D}"/>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F636BFD-24EC-4CF4-A91F-FF03A3ADF10B}"/>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DED4FC4-D82A-4EFF-A083-B7800A4F05C5}"/>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3829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7D615EC-957E-417B-A76F-B6533B66C80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BB12EE-4F1A-4FC6-9366-B7E959C36646}"/>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8848A9-FF5A-40E2-892A-6FFEFB5A3F62}"/>
              </a:ext>
            </a:extLst>
          </p:cNvPr>
          <p:cNvSpPr>
            <a:spLocks noGrp="1"/>
          </p:cNvSpPr>
          <p:nvPr>
            <p:ph type="dt" sz="half" idx="10"/>
          </p:nvPr>
        </p:nvSpPr>
        <p:spPr/>
        <p:txBody>
          <a:body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A7341F7-4992-42EA-AA0C-FC0EAD12D23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A43ADFA-8E51-4031-AC48-78E7BD256262}"/>
              </a:ext>
            </a:extLst>
          </p:cNvPr>
          <p:cNvSpPr>
            <a:spLocks noGrp="1"/>
          </p:cNvSpPr>
          <p:nvPr>
            <p:ph type="sldNum" sz="quarter" idx="12"/>
          </p:nvPr>
        </p:nvSpPr>
        <p:spPr/>
        <p:txBody>
          <a:body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85505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1363464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4020335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102354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C121-9DE8-4FBE-A36B-DBEBD6FDB8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F2DB279-FA88-4DD6-8074-4F861903F07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0EA962-B1C9-40F5-897C-D049ED3C732A}"/>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6B5378-3799-4A38-906D-2BD212F18BF1}"/>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2761D8-52E0-431E-AD6F-971A7DE7EA66}"/>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8029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247863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382732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298087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333056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grpSp>
        <p:nvGrpSpPr>
          <p:cNvPr id="5" name="组合 721">
            <a:extLst>
              <a:ext uri="{FF2B5EF4-FFF2-40B4-BE49-F238E27FC236}">
                <a16:creationId xmlns:a16="http://schemas.microsoft.com/office/drawing/2014/main" id="{EB3FBC43-B336-4482-B6C5-105BA3D406F8}"/>
              </a:ext>
            </a:extLst>
          </p:cNvPr>
          <p:cNvGrpSpPr/>
          <p:nvPr userDrawn="1"/>
        </p:nvGrpSpPr>
        <p:grpSpPr>
          <a:xfrm>
            <a:off x="-152400" y="847"/>
            <a:ext cx="9161074" cy="5327069"/>
            <a:chOff x="0" y="-144654"/>
            <a:chExt cx="12214765" cy="7102759"/>
          </a:xfrm>
        </p:grpSpPr>
        <p:sp>
          <p:nvSpPr>
            <p:cNvPr id="6" name="Freeform 318">
              <a:extLst>
                <a:ext uri="{FF2B5EF4-FFF2-40B4-BE49-F238E27FC236}">
                  <a16:creationId xmlns:a16="http://schemas.microsoft.com/office/drawing/2014/main" id="{03F46B61-3D53-4110-B80E-C081DFD87F24}"/>
                </a:ext>
              </a:extLst>
            </p:cNvPr>
            <p:cNvSpPr>
              <a:spLocks/>
            </p:cNvSpPr>
            <p:nvPr/>
          </p:nvSpPr>
          <p:spPr bwMode="auto">
            <a:xfrm rot="16200000">
              <a:off x="750809" y="979932"/>
              <a:ext cx="1168649" cy="1168649"/>
            </a:xfrm>
            <a:custGeom>
              <a:avLst/>
              <a:gdLst>
                <a:gd name="T0" fmla="*/ 183 w 201"/>
                <a:gd name="T1" fmla="*/ 133 h 201"/>
                <a:gd name="T2" fmla="*/ 132 w 201"/>
                <a:gd name="T3" fmla="*/ 18 h 201"/>
                <a:gd name="T4" fmla="*/ 17 w 201"/>
                <a:gd name="T5" fmla="*/ 69 h 201"/>
                <a:gd name="T6" fmla="*/ 68 w 201"/>
                <a:gd name="T7" fmla="*/ 184 h 201"/>
                <a:gd name="T8" fmla="*/ 183 w 201"/>
                <a:gd name="T9" fmla="*/ 133 h 201"/>
              </a:gdLst>
              <a:ahLst/>
              <a:cxnLst>
                <a:cxn ang="0">
                  <a:pos x="T0" y="T1"/>
                </a:cxn>
                <a:cxn ang="0">
                  <a:pos x="T2" y="T3"/>
                </a:cxn>
                <a:cxn ang="0">
                  <a:pos x="T4" y="T5"/>
                </a:cxn>
                <a:cxn ang="0">
                  <a:pos x="T6" y="T7"/>
                </a:cxn>
                <a:cxn ang="0">
                  <a:pos x="T8" y="T9"/>
                </a:cxn>
              </a:cxnLst>
              <a:rect l="0" t="0" r="r" b="b"/>
              <a:pathLst>
                <a:path w="201" h="201">
                  <a:moveTo>
                    <a:pt x="183" y="133"/>
                  </a:moveTo>
                  <a:cubicBezTo>
                    <a:pt x="201" y="87"/>
                    <a:pt x="178" y="35"/>
                    <a:pt x="132" y="18"/>
                  </a:cubicBezTo>
                  <a:cubicBezTo>
                    <a:pt x="86" y="0"/>
                    <a:pt x="35" y="23"/>
                    <a:pt x="17" y="69"/>
                  </a:cubicBezTo>
                  <a:cubicBezTo>
                    <a:pt x="0" y="115"/>
                    <a:pt x="23" y="166"/>
                    <a:pt x="68" y="184"/>
                  </a:cubicBezTo>
                  <a:cubicBezTo>
                    <a:pt x="114" y="201"/>
                    <a:pt x="165" y="178"/>
                    <a:pt x="183" y="133"/>
                  </a:cubicBezTo>
                  <a:close/>
                </a:path>
              </a:pathLst>
            </a:custGeom>
            <a:solidFill>
              <a:srgbClr val="EFB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19">
              <a:extLst>
                <a:ext uri="{FF2B5EF4-FFF2-40B4-BE49-F238E27FC236}">
                  <a16:creationId xmlns:a16="http://schemas.microsoft.com/office/drawing/2014/main" id="{D832BB4C-E75F-4DF3-9CE5-3ED0F44F8890}"/>
                </a:ext>
              </a:extLst>
            </p:cNvPr>
            <p:cNvSpPr>
              <a:spLocks/>
            </p:cNvSpPr>
            <p:nvPr/>
          </p:nvSpPr>
          <p:spPr bwMode="auto">
            <a:xfrm rot="16200000">
              <a:off x="739928" y="1258493"/>
              <a:ext cx="970610" cy="574532"/>
            </a:xfrm>
            <a:custGeom>
              <a:avLst/>
              <a:gdLst>
                <a:gd name="T0" fmla="*/ 30 w 167"/>
                <a:gd name="T1" fmla="*/ 0 h 99"/>
                <a:gd name="T2" fmla="*/ 160 w 167"/>
                <a:gd name="T3" fmla="*/ 46 h 99"/>
                <a:gd name="T4" fmla="*/ 161 w 167"/>
                <a:gd name="T5" fmla="*/ 85 h 99"/>
                <a:gd name="T6" fmla="*/ 0 w 167"/>
                <a:gd name="T7" fmla="*/ 44 h 99"/>
                <a:gd name="T8" fmla="*/ 30 w 167"/>
                <a:gd name="T9" fmla="*/ 0 h 99"/>
              </a:gdLst>
              <a:ahLst/>
              <a:cxnLst>
                <a:cxn ang="0">
                  <a:pos x="T0" y="T1"/>
                </a:cxn>
                <a:cxn ang="0">
                  <a:pos x="T2" y="T3"/>
                </a:cxn>
                <a:cxn ang="0">
                  <a:pos x="T4" y="T5"/>
                </a:cxn>
                <a:cxn ang="0">
                  <a:pos x="T6" y="T7"/>
                </a:cxn>
                <a:cxn ang="0">
                  <a:pos x="T8" y="T9"/>
                </a:cxn>
              </a:cxnLst>
              <a:rect l="0" t="0" r="r" b="b"/>
              <a:pathLst>
                <a:path w="167" h="99">
                  <a:moveTo>
                    <a:pt x="30" y="0"/>
                  </a:moveTo>
                  <a:cubicBezTo>
                    <a:pt x="30" y="0"/>
                    <a:pt x="90" y="51"/>
                    <a:pt x="160" y="46"/>
                  </a:cubicBezTo>
                  <a:cubicBezTo>
                    <a:pt x="160" y="46"/>
                    <a:pt x="167" y="62"/>
                    <a:pt x="161" y="85"/>
                  </a:cubicBezTo>
                  <a:cubicBezTo>
                    <a:pt x="161" y="85"/>
                    <a:pt x="82" y="99"/>
                    <a:pt x="0" y="44"/>
                  </a:cubicBezTo>
                  <a:cubicBezTo>
                    <a:pt x="0" y="44"/>
                    <a:pt x="6" y="17"/>
                    <a:pt x="30" y="0"/>
                  </a:cubicBezTo>
                  <a:close/>
                </a:path>
              </a:pathLst>
            </a:custGeom>
            <a:solidFill>
              <a:srgbClr val="EFB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20">
              <a:extLst>
                <a:ext uri="{FF2B5EF4-FFF2-40B4-BE49-F238E27FC236}">
                  <a16:creationId xmlns:a16="http://schemas.microsoft.com/office/drawing/2014/main" id="{CAD94F80-43DC-4867-A406-B4767C0CBB31}"/>
                </a:ext>
              </a:extLst>
            </p:cNvPr>
            <p:cNvSpPr>
              <a:spLocks/>
            </p:cNvSpPr>
            <p:nvPr/>
          </p:nvSpPr>
          <p:spPr bwMode="auto">
            <a:xfrm rot="16200000">
              <a:off x="951025" y="1389068"/>
              <a:ext cx="948847" cy="383021"/>
            </a:xfrm>
            <a:custGeom>
              <a:avLst/>
              <a:gdLst>
                <a:gd name="T0" fmla="*/ 0 w 163"/>
                <a:gd name="T1" fmla="*/ 0 h 66"/>
                <a:gd name="T2" fmla="*/ 163 w 163"/>
                <a:gd name="T3" fmla="*/ 39 h 66"/>
                <a:gd name="T4" fmla="*/ 153 w 163"/>
                <a:gd name="T5" fmla="*/ 66 h 66"/>
                <a:gd name="T6" fmla="*/ 0 w 163"/>
                <a:gd name="T7" fmla="*/ 8 h 66"/>
                <a:gd name="T8" fmla="*/ 0 w 163"/>
                <a:gd name="T9" fmla="*/ 0 h 66"/>
              </a:gdLst>
              <a:ahLst/>
              <a:cxnLst>
                <a:cxn ang="0">
                  <a:pos x="T0" y="T1"/>
                </a:cxn>
                <a:cxn ang="0">
                  <a:pos x="T2" y="T3"/>
                </a:cxn>
                <a:cxn ang="0">
                  <a:pos x="T4" y="T5"/>
                </a:cxn>
                <a:cxn ang="0">
                  <a:pos x="T6" y="T7"/>
                </a:cxn>
                <a:cxn ang="0">
                  <a:pos x="T8" y="T9"/>
                </a:cxn>
              </a:cxnLst>
              <a:rect l="0" t="0" r="r" b="b"/>
              <a:pathLst>
                <a:path w="163" h="66">
                  <a:moveTo>
                    <a:pt x="0" y="0"/>
                  </a:moveTo>
                  <a:cubicBezTo>
                    <a:pt x="0" y="0"/>
                    <a:pt x="79" y="53"/>
                    <a:pt x="163" y="39"/>
                  </a:cubicBezTo>
                  <a:cubicBezTo>
                    <a:pt x="163" y="39"/>
                    <a:pt x="163" y="50"/>
                    <a:pt x="153" y="66"/>
                  </a:cubicBezTo>
                  <a:cubicBezTo>
                    <a:pt x="153" y="66"/>
                    <a:pt x="32" y="63"/>
                    <a:pt x="0" y="8"/>
                  </a:cubicBezTo>
                  <a:lnTo>
                    <a:pt x="0" y="0"/>
                  </a:lnTo>
                  <a:close/>
                </a:path>
              </a:pathLst>
            </a:custGeom>
            <a:solidFill>
              <a:srgbClr val="EFC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321">
              <a:extLst>
                <a:ext uri="{FF2B5EF4-FFF2-40B4-BE49-F238E27FC236}">
                  <a16:creationId xmlns:a16="http://schemas.microsoft.com/office/drawing/2014/main" id="{6793AD6D-8694-4BE8-99FB-2FDE6B38E39D}"/>
                </a:ext>
              </a:extLst>
            </p:cNvPr>
            <p:cNvSpPr>
              <a:spLocks/>
            </p:cNvSpPr>
            <p:nvPr/>
          </p:nvSpPr>
          <p:spPr bwMode="auto">
            <a:xfrm rot="16200000">
              <a:off x="1126213" y="1424977"/>
              <a:ext cx="872679" cy="400431"/>
            </a:xfrm>
            <a:custGeom>
              <a:avLst/>
              <a:gdLst>
                <a:gd name="T0" fmla="*/ 150 w 150"/>
                <a:gd name="T1" fmla="*/ 50 h 69"/>
                <a:gd name="T2" fmla="*/ 0 w 150"/>
                <a:gd name="T3" fmla="*/ 0 h 69"/>
                <a:gd name="T4" fmla="*/ 5 w 150"/>
                <a:gd name="T5" fmla="*/ 22 h 69"/>
                <a:gd name="T6" fmla="*/ 141 w 150"/>
                <a:gd name="T7" fmla="*/ 58 h 69"/>
                <a:gd name="T8" fmla="*/ 150 w 150"/>
                <a:gd name="T9" fmla="*/ 50 h 69"/>
              </a:gdLst>
              <a:ahLst/>
              <a:cxnLst>
                <a:cxn ang="0">
                  <a:pos x="T0" y="T1"/>
                </a:cxn>
                <a:cxn ang="0">
                  <a:pos x="T2" y="T3"/>
                </a:cxn>
                <a:cxn ang="0">
                  <a:pos x="T4" y="T5"/>
                </a:cxn>
                <a:cxn ang="0">
                  <a:pos x="T6" y="T7"/>
                </a:cxn>
                <a:cxn ang="0">
                  <a:pos x="T8" y="T9"/>
                </a:cxn>
              </a:cxnLst>
              <a:rect l="0" t="0" r="r" b="b"/>
              <a:pathLst>
                <a:path w="150" h="69">
                  <a:moveTo>
                    <a:pt x="150" y="50"/>
                  </a:moveTo>
                  <a:cubicBezTo>
                    <a:pt x="150" y="50"/>
                    <a:pt x="35" y="44"/>
                    <a:pt x="0" y="0"/>
                  </a:cubicBezTo>
                  <a:cubicBezTo>
                    <a:pt x="0" y="0"/>
                    <a:pt x="2" y="16"/>
                    <a:pt x="5" y="22"/>
                  </a:cubicBezTo>
                  <a:cubicBezTo>
                    <a:pt x="5" y="22"/>
                    <a:pt x="72" y="69"/>
                    <a:pt x="141" y="58"/>
                  </a:cubicBezTo>
                  <a:cubicBezTo>
                    <a:pt x="141" y="58"/>
                    <a:pt x="146" y="56"/>
                    <a:pt x="150" y="50"/>
                  </a:cubicBezTo>
                  <a:close/>
                </a:path>
              </a:pathLst>
            </a:custGeom>
            <a:solidFill>
              <a:srgbClr val="EFC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322">
              <a:extLst>
                <a:ext uri="{FF2B5EF4-FFF2-40B4-BE49-F238E27FC236}">
                  <a16:creationId xmlns:a16="http://schemas.microsoft.com/office/drawing/2014/main" id="{381BFD65-6E50-49F7-AD71-81434557A47B}"/>
                </a:ext>
              </a:extLst>
            </p:cNvPr>
            <p:cNvSpPr>
              <a:spLocks/>
            </p:cNvSpPr>
            <p:nvPr/>
          </p:nvSpPr>
          <p:spPr bwMode="auto">
            <a:xfrm rot="16200000">
              <a:off x="1341662" y="1464149"/>
              <a:ext cx="737751" cy="361258"/>
            </a:xfrm>
            <a:custGeom>
              <a:avLst/>
              <a:gdLst>
                <a:gd name="T0" fmla="*/ 0 w 127"/>
                <a:gd name="T1" fmla="*/ 0 h 62"/>
                <a:gd name="T2" fmla="*/ 127 w 127"/>
                <a:gd name="T3" fmla="*/ 35 h 62"/>
                <a:gd name="T4" fmla="*/ 0 w 127"/>
                <a:gd name="T5" fmla="*/ 0 h 62"/>
              </a:gdLst>
              <a:ahLst/>
              <a:cxnLst>
                <a:cxn ang="0">
                  <a:pos x="T0" y="T1"/>
                </a:cxn>
                <a:cxn ang="0">
                  <a:pos x="T2" y="T3"/>
                </a:cxn>
                <a:cxn ang="0">
                  <a:pos x="T4" y="T5"/>
                </a:cxn>
              </a:cxnLst>
              <a:rect l="0" t="0" r="r" b="b"/>
              <a:pathLst>
                <a:path w="127" h="62">
                  <a:moveTo>
                    <a:pt x="0" y="0"/>
                  </a:moveTo>
                  <a:cubicBezTo>
                    <a:pt x="0" y="0"/>
                    <a:pt x="62" y="46"/>
                    <a:pt x="127" y="35"/>
                  </a:cubicBezTo>
                  <a:cubicBezTo>
                    <a:pt x="127" y="35"/>
                    <a:pt x="50" y="62"/>
                    <a:pt x="0" y="0"/>
                  </a:cubicBezTo>
                  <a:close/>
                </a:path>
              </a:pathLst>
            </a:custGeom>
            <a:solidFill>
              <a:srgbClr val="EFD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323">
              <a:extLst>
                <a:ext uri="{FF2B5EF4-FFF2-40B4-BE49-F238E27FC236}">
                  <a16:creationId xmlns:a16="http://schemas.microsoft.com/office/drawing/2014/main" id="{3899520D-2A3D-4563-B2E5-5717B43DFC74}"/>
                </a:ext>
              </a:extLst>
            </p:cNvPr>
            <p:cNvSpPr>
              <a:spLocks/>
            </p:cNvSpPr>
            <p:nvPr/>
          </p:nvSpPr>
          <p:spPr bwMode="auto">
            <a:xfrm rot="16200000">
              <a:off x="1463533" y="1494617"/>
              <a:ext cx="639819" cy="319910"/>
            </a:xfrm>
            <a:custGeom>
              <a:avLst/>
              <a:gdLst>
                <a:gd name="T0" fmla="*/ 0 w 110"/>
                <a:gd name="T1" fmla="*/ 0 h 55"/>
                <a:gd name="T2" fmla="*/ 110 w 110"/>
                <a:gd name="T3" fmla="*/ 26 h 55"/>
                <a:gd name="T4" fmla="*/ 0 w 110"/>
                <a:gd name="T5" fmla="*/ 0 h 55"/>
              </a:gdLst>
              <a:ahLst/>
              <a:cxnLst>
                <a:cxn ang="0">
                  <a:pos x="T0" y="T1"/>
                </a:cxn>
                <a:cxn ang="0">
                  <a:pos x="T2" y="T3"/>
                </a:cxn>
                <a:cxn ang="0">
                  <a:pos x="T4" y="T5"/>
                </a:cxn>
              </a:cxnLst>
              <a:rect l="0" t="0" r="r" b="b"/>
              <a:pathLst>
                <a:path w="110" h="55">
                  <a:moveTo>
                    <a:pt x="0" y="0"/>
                  </a:moveTo>
                  <a:cubicBezTo>
                    <a:pt x="0" y="0"/>
                    <a:pt x="46" y="41"/>
                    <a:pt x="110" y="26"/>
                  </a:cubicBezTo>
                  <a:cubicBezTo>
                    <a:pt x="110" y="26"/>
                    <a:pt x="46" y="55"/>
                    <a:pt x="0" y="0"/>
                  </a:cubicBezTo>
                  <a:close/>
                </a:path>
              </a:pathLst>
            </a:custGeom>
            <a:solidFill>
              <a:srgbClr val="EFE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324">
              <a:extLst>
                <a:ext uri="{FF2B5EF4-FFF2-40B4-BE49-F238E27FC236}">
                  <a16:creationId xmlns:a16="http://schemas.microsoft.com/office/drawing/2014/main" id="{A6F5C2A8-09EC-49A5-9DEA-9ED4C355E4AE}"/>
                </a:ext>
              </a:extLst>
            </p:cNvPr>
            <p:cNvSpPr>
              <a:spLocks/>
            </p:cNvSpPr>
            <p:nvPr/>
          </p:nvSpPr>
          <p:spPr bwMode="auto">
            <a:xfrm rot="16200000">
              <a:off x="698579" y="1310723"/>
              <a:ext cx="685521" cy="289442"/>
            </a:xfrm>
            <a:custGeom>
              <a:avLst/>
              <a:gdLst>
                <a:gd name="T0" fmla="*/ 0 w 118"/>
                <a:gd name="T1" fmla="*/ 4 h 50"/>
                <a:gd name="T2" fmla="*/ 118 w 118"/>
                <a:gd name="T3" fmla="*/ 47 h 50"/>
                <a:gd name="T4" fmla="*/ 112 w 118"/>
                <a:gd name="T5" fmla="*/ 33 h 50"/>
                <a:gd name="T6" fmla="*/ 6 w 118"/>
                <a:gd name="T7" fmla="*/ 0 h 50"/>
                <a:gd name="T8" fmla="*/ 0 w 118"/>
                <a:gd name="T9" fmla="*/ 4 h 50"/>
              </a:gdLst>
              <a:ahLst/>
              <a:cxnLst>
                <a:cxn ang="0">
                  <a:pos x="T0" y="T1"/>
                </a:cxn>
                <a:cxn ang="0">
                  <a:pos x="T2" y="T3"/>
                </a:cxn>
                <a:cxn ang="0">
                  <a:pos x="T4" y="T5"/>
                </a:cxn>
                <a:cxn ang="0">
                  <a:pos x="T6" y="T7"/>
                </a:cxn>
                <a:cxn ang="0">
                  <a:pos x="T8" y="T9"/>
                </a:cxn>
              </a:cxnLst>
              <a:rect l="0" t="0" r="r" b="b"/>
              <a:pathLst>
                <a:path w="118" h="50">
                  <a:moveTo>
                    <a:pt x="0" y="4"/>
                  </a:moveTo>
                  <a:cubicBezTo>
                    <a:pt x="0" y="4"/>
                    <a:pt x="57" y="50"/>
                    <a:pt x="118" y="47"/>
                  </a:cubicBezTo>
                  <a:cubicBezTo>
                    <a:pt x="118" y="47"/>
                    <a:pt x="117" y="39"/>
                    <a:pt x="112" y="33"/>
                  </a:cubicBezTo>
                  <a:cubicBezTo>
                    <a:pt x="112" y="33"/>
                    <a:pt x="15" y="18"/>
                    <a:pt x="6" y="0"/>
                  </a:cubicBezTo>
                  <a:lnTo>
                    <a:pt x="0" y="4"/>
                  </a:lnTo>
                  <a:close/>
                </a:path>
              </a:pathLst>
            </a:custGeom>
            <a:solidFill>
              <a:srgbClr val="F0B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325">
              <a:extLst>
                <a:ext uri="{FF2B5EF4-FFF2-40B4-BE49-F238E27FC236}">
                  <a16:creationId xmlns:a16="http://schemas.microsoft.com/office/drawing/2014/main" id="{55480F2F-66E3-4B74-8200-B88E252364CD}"/>
                </a:ext>
              </a:extLst>
            </p:cNvPr>
            <p:cNvSpPr>
              <a:spLocks/>
            </p:cNvSpPr>
            <p:nvPr/>
          </p:nvSpPr>
          <p:spPr bwMode="auto">
            <a:xfrm rot="16200000">
              <a:off x="653966" y="1307459"/>
              <a:ext cx="531006" cy="267679"/>
            </a:xfrm>
            <a:custGeom>
              <a:avLst/>
              <a:gdLst>
                <a:gd name="T0" fmla="*/ 0 w 91"/>
                <a:gd name="T1" fmla="*/ 16 h 46"/>
                <a:gd name="T2" fmla="*/ 91 w 91"/>
                <a:gd name="T3" fmla="*/ 45 h 46"/>
                <a:gd name="T4" fmla="*/ 0 w 91"/>
                <a:gd name="T5" fmla="*/ 16 h 46"/>
              </a:gdLst>
              <a:ahLst/>
              <a:cxnLst>
                <a:cxn ang="0">
                  <a:pos x="T0" y="T1"/>
                </a:cxn>
                <a:cxn ang="0">
                  <a:pos x="T2" y="T3"/>
                </a:cxn>
                <a:cxn ang="0">
                  <a:pos x="T4" y="T5"/>
                </a:cxn>
              </a:cxnLst>
              <a:rect l="0" t="0" r="r" b="b"/>
              <a:pathLst>
                <a:path w="91" h="46">
                  <a:moveTo>
                    <a:pt x="0" y="16"/>
                  </a:moveTo>
                  <a:cubicBezTo>
                    <a:pt x="0" y="16"/>
                    <a:pt x="62" y="46"/>
                    <a:pt x="91" y="45"/>
                  </a:cubicBezTo>
                  <a:cubicBezTo>
                    <a:pt x="91" y="45"/>
                    <a:pt x="61" y="0"/>
                    <a:pt x="0" y="16"/>
                  </a:cubicBezTo>
                  <a:close/>
                </a:path>
              </a:pathLst>
            </a:custGeom>
            <a:solidFill>
              <a:srgbClr val="E6A9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326">
              <a:extLst>
                <a:ext uri="{FF2B5EF4-FFF2-40B4-BE49-F238E27FC236}">
                  <a16:creationId xmlns:a16="http://schemas.microsoft.com/office/drawing/2014/main" id="{3DC0C631-DDC5-4D5E-BFBF-5F17CCBB665C}"/>
                </a:ext>
              </a:extLst>
            </p:cNvPr>
            <p:cNvSpPr>
              <a:spLocks/>
            </p:cNvSpPr>
            <p:nvPr/>
          </p:nvSpPr>
          <p:spPr bwMode="auto">
            <a:xfrm rot="16200000">
              <a:off x="4961864" y="5558774"/>
              <a:ext cx="1053308" cy="1057660"/>
            </a:xfrm>
            <a:custGeom>
              <a:avLst/>
              <a:gdLst>
                <a:gd name="T0" fmla="*/ 168 w 181"/>
                <a:gd name="T1" fmla="*/ 68 h 182"/>
                <a:gd name="T2" fmla="*/ 67 w 181"/>
                <a:gd name="T3" fmla="*/ 13 h 182"/>
                <a:gd name="T4" fmla="*/ 13 w 181"/>
                <a:gd name="T5" fmla="*/ 114 h 182"/>
                <a:gd name="T6" fmla="*/ 114 w 181"/>
                <a:gd name="T7" fmla="*/ 169 h 182"/>
                <a:gd name="T8" fmla="*/ 168 w 181"/>
                <a:gd name="T9" fmla="*/ 68 h 182"/>
              </a:gdLst>
              <a:ahLst/>
              <a:cxnLst>
                <a:cxn ang="0">
                  <a:pos x="T0" y="T1"/>
                </a:cxn>
                <a:cxn ang="0">
                  <a:pos x="T2" y="T3"/>
                </a:cxn>
                <a:cxn ang="0">
                  <a:pos x="T4" y="T5"/>
                </a:cxn>
                <a:cxn ang="0">
                  <a:pos x="T6" y="T7"/>
                </a:cxn>
                <a:cxn ang="0">
                  <a:pos x="T8" y="T9"/>
                </a:cxn>
              </a:cxnLst>
              <a:rect l="0" t="0" r="r" b="b"/>
              <a:pathLst>
                <a:path w="181" h="182">
                  <a:moveTo>
                    <a:pt x="168" y="68"/>
                  </a:moveTo>
                  <a:cubicBezTo>
                    <a:pt x="155" y="25"/>
                    <a:pt x="110" y="0"/>
                    <a:pt x="67" y="13"/>
                  </a:cubicBezTo>
                  <a:cubicBezTo>
                    <a:pt x="24" y="26"/>
                    <a:pt x="0" y="71"/>
                    <a:pt x="13" y="114"/>
                  </a:cubicBezTo>
                  <a:cubicBezTo>
                    <a:pt x="25" y="157"/>
                    <a:pt x="71" y="182"/>
                    <a:pt x="114" y="169"/>
                  </a:cubicBezTo>
                  <a:cubicBezTo>
                    <a:pt x="157" y="156"/>
                    <a:pt x="181" y="111"/>
                    <a:pt x="168" y="68"/>
                  </a:cubicBezTo>
                  <a:close/>
                </a:path>
              </a:pathLst>
            </a:custGeom>
            <a:solidFill>
              <a:srgbClr val="F15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327">
              <a:extLst>
                <a:ext uri="{FF2B5EF4-FFF2-40B4-BE49-F238E27FC236}">
                  <a16:creationId xmlns:a16="http://schemas.microsoft.com/office/drawing/2014/main" id="{93315DDE-5033-47A2-9742-36DCA8CC8C0C}"/>
                </a:ext>
              </a:extLst>
            </p:cNvPr>
            <p:cNvSpPr>
              <a:spLocks/>
            </p:cNvSpPr>
            <p:nvPr/>
          </p:nvSpPr>
          <p:spPr bwMode="auto">
            <a:xfrm rot="16200000">
              <a:off x="5175137" y="6246471"/>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4"/>
                    <a:pt x="0" y="10"/>
                    <a:pt x="2" y="16"/>
                  </a:cubicBezTo>
                  <a:cubicBezTo>
                    <a:pt x="4" y="22"/>
                    <a:pt x="10" y="25"/>
                    <a:pt x="16" y="23"/>
                  </a:cubicBezTo>
                  <a:cubicBezTo>
                    <a:pt x="22" y="22"/>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328">
              <a:extLst>
                <a:ext uri="{FF2B5EF4-FFF2-40B4-BE49-F238E27FC236}">
                  <a16:creationId xmlns:a16="http://schemas.microsoft.com/office/drawing/2014/main" id="{9B9016AD-7677-4982-A0B9-88BBCF379EF3}"/>
                </a:ext>
              </a:extLst>
            </p:cNvPr>
            <p:cNvSpPr>
              <a:spLocks/>
            </p:cNvSpPr>
            <p:nvPr/>
          </p:nvSpPr>
          <p:spPr bwMode="auto">
            <a:xfrm rot="16200000">
              <a:off x="5599507" y="5717641"/>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3"/>
                    <a:pt x="0" y="10"/>
                    <a:pt x="2" y="16"/>
                  </a:cubicBezTo>
                  <a:cubicBezTo>
                    <a:pt x="3" y="22"/>
                    <a:pt x="10" y="25"/>
                    <a:pt x="16" y="23"/>
                  </a:cubicBezTo>
                  <a:cubicBezTo>
                    <a:pt x="22" y="21"/>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Freeform 329">
              <a:extLst>
                <a:ext uri="{FF2B5EF4-FFF2-40B4-BE49-F238E27FC236}">
                  <a16:creationId xmlns:a16="http://schemas.microsoft.com/office/drawing/2014/main" id="{49D6D0D2-93D9-4D9E-936B-87DDF0D1AEDB}"/>
                </a:ext>
              </a:extLst>
            </p:cNvPr>
            <p:cNvSpPr>
              <a:spLocks/>
            </p:cNvSpPr>
            <p:nvPr/>
          </p:nvSpPr>
          <p:spPr bwMode="auto">
            <a:xfrm rot="16200000">
              <a:off x="5342709" y="6281291"/>
              <a:ext cx="93579" cy="93579"/>
            </a:xfrm>
            <a:custGeom>
              <a:avLst/>
              <a:gdLst>
                <a:gd name="T0" fmla="*/ 15 w 16"/>
                <a:gd name="T1" fmla="*/ 6 h 16"/>
                <a:gd name="T2" fmla="*/ 6 w 16"/>
                <a:gd name="T3" fmla="*/ 2 h 16"/>
                <a:gd name="T4" fmla="*/ 2 w 16"/>
                <a:gd name="T5" fmla="*/ 10 h 16"/>
                <a:gd name="T6" fmla="*/ 10 w 16"/>
                <a:gd name="T7" fmla="*/ 15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4" y="2"/>
                    <a:pt x="10" y="0"/>
                    <a:pt x="6" y="2"/>
                  </a:cubicBezTo>
                  <a:cubicBezTo>
                    <a:pt x="3" y="3"/>
                    <a:pt x="0" y="7"/>
                    <a:pt x="2" y="10"/>
                  </a:cubicBezTo>
                  <a:cubicBezTo>
                    <a:pt x="3" y="14"/>
                    <a:pt x="7" y="16"/>
                    <a:pt x="10" y="15"/>
                  </a:cubicBezTo>
                  <a:cubicBezTo>
                    <a:pt x="14" y="14"/>
                    <a:pt x="16" y="10"/>
                    <a:pt x="15"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330">
              <a:extLst>
                <a:ext uri="{FF2B5EF4-FFF2-40B4-BE49-F238E27FC236}">
                  <a16:creationId xmlns:a16="http://schemas.microsoft.com/office/drawing/2014/main" id="{1E6AEB96-966A-4C5C-836B-18714F83D1FD}"/>
                </a:ext>
              </a:extLst>
            </p:cNvPr>
            <p:cNvSpPr>
              <a:spLocks/>
            </p:cNvSpPr>
            <p:nvPr/>
          </p:nvSpPr>
          <p:spPr bwMode="auto">
            <a:xfrm rot="16200000">
              <a:off x="5349238" y="5758990"/>
              <a:ext cx="93579" cy="93579"/>
            </a:xfrm>
            <a:custGeom>
              <a:avLst/>
              <a:gdLst>
                <a:gd name="T0" fmla="*/ 15 w 16"/>
                <a:gd name="T1" fmla="*/ 6 h 16"/>
                <a:gd name="T2" fmla="*/ 6 w 16"/>
                <a:gd name="T3" fmla="*/ 1 h 16"/>
                <a:gd name="T4" fmla="*/ 1 w 16"/>
                <a:gd name="T5" fmla="*/ 10 h 16"/>
                <a:gd name="T6" fmla="*/ 10 w 16"/>
                <a:gd name="T7" fmla="*/ 14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4" y="2"/>
                    <a:pt x="10" y="0"/>
                    <a:pt x="6" y="1"/>
                  </a:cubicBezTo>
                  <a:cubicBezTo>
                    <a:pt x="2" y="2"/>
                    <a:pt x="0" y="6"/>
                    <a:pt x="1" y="10"/>
                  </a:cubicBezTo>
                  <a:cubicBezTo>
                    <a:pt x="2" y="13"/>
                    <a:pt x="6" y="16"/>
                    <a:pt x="10" y="14"/>
                  </a:cubicBezTo>
                  <a:cubicBezTo>
                    <a:pt x="14" y="13"/>
                    <a:pt x="16" y="9"/>
                    <a:pt x="15"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331">
              <a:extLst>
                <a:ext uri="{FF2B5EF4-FFF2-40B4-BE49-F238E27FC236}">
                  <a16:creationId xmlns:a16="http://schemas.microsoft.com/office/drawing/2014/main" id="{A9BCDE1C-4236-4F94-89CE-24E7047D6AD0}"/>
                </a:ext>
              </a:extLst>
            </p:cNvPr>
            <p:cNvSpPr>
              <a:spLocks/>
            </p:cNvSpPr>
            <p:nvPr/>
          </p:nvSpPr>
          <p:spPr bwMode="auto">
            <a:xfrm rot="16200000">
              <a:off x="5759462" y="6180095"/>
              <a:ext cx="87050" cy="93579"/>
            </a:xfrm>
            <a:custGeom>
              <a:avLst/>
              <a:gdLst>
                <a:gd name="T0" fmla="*/ 14 w 15"/>
                <a:gd name="T1" fmla="*/ 6 h 16"/>
                <a:gd name="T2" fmla="*/ 6 w 15"/>
                <a:gd name="T3" fmla="*/ 1 h 16"/>
                <a:gd name="T4" fmla="*/ 1 w 15"/>
                <a:gd name="T5" fmla="*/ 10 h 16"/>
                <a:gd name="T6" fmla="*/ 10 w 15"/>
                <a:gd name="T7" fmla="*/ 15 h 16"/>
                <a:gd name="T8" fmla="*/ 14 w 15"/>
                <a:gd name="T9" fmla="*/ 6 h 16"/>
              </a:gdLst>
              <a:ahLst/>
              <a:cxnLst>
                <a:cxn ang="0">
                  <a:pos x="T0" y="T1"/>
                </a:cxn>
                <a:cxn ang="0">
                  <a:pos x="T2" y="T3"/>
                </a:cxn>
                <a:cxn ang="0">
                  <a:pos x="T4" y="T5"/>
                </a:cxn>
                <a:cxn ang="0">
                  <a:pos x="T6" y="T7"/>
                </a:cxn>
                <a:cxn ang="0">
                  <a:pos x="T8" y="T9"/>
                </a:cxn>
              </a:cxnLst>
              <a:rect l="0" t="0" r="r" b="b"/>
              <a:pathLst>
                <a:path w="15" h="16">
                  <a:moveTo>
                    <a:pt x="14" y="6"/>
                  </a:moveTo>
                  <a:cubicBezTo>
                    <a:pt x="13" y="2"/>
                    <a:pt x="9" y="0"/>
                    <a:pt x="6" y="1"/>
                  </a:cubicBezTo>
                  <a:cubicBezTo>
                    <a:pt x="2" y="2"/>
                    <a:pt x="0" y="6"/>
                    <a:pt x="1" y="10"/>
                  </a:cubicBezTo>
                  <a:cubicBezTo>
                    <a:pt x="2" y="14"/>
                    <a:pt x="6" y="16"/>
                    <a:pt x="10" y="15"/>
                  </a:cubicBezTo>
                  <a:cubicBezTo>
                    <a:pt x="13" y="13"/>
                    <a:pt x="15" y="10"/>
                    <a:pt x="14"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332">
              <a:extLst>
                <a:ext uri="{FF2B5EF4-FFF2-40B4-BE49-F238E27FC236}">
                  <a16:creationId xmlns:a16="http://schemas.microsoft.com/office/drawing/2014/main" id="{F43A5B4A-7AB6-411D-A122-5203B9345EEF}"/>
                </a:ext>
              </a:extLst>
            </p:cNvPr>
            <p:cNvSpPr>
              <a:spLocks/>
            </p:cNvSpPr>
            <p:nvPr/>
          </p:nvSpPr>
          <p:spPr bwMode="auto">
            <a:xfrm rot="16200000">
              <a:off x="5174049" y="5788369"/>
              <a:ext cx="65288" cy="63111"/>
            </a:xfrm>
            <a:custGeom>
              <a:avLst/>
              <a:gdLst>
                <a:gd name="T0" fmla="*/ 10 w 11"/>
                <a:gd name="T1" fmla="*/ 5 h 11"/>
                <a:gd name="T2" fmla="*/ 4 w 11"/>
                <a:gd name="T3" fmla="*/ 1 h 11"/>
                <a:gd name="T4" fmla="*/ 1 w 11"/>
                <a:gd name="T5" fmla="*/ 7 h 11"/>
                <a:gd name="T6" fmla="*/ 7 w 11"/>
                <a:gd name="T7" fmla="*/ 11 h 11"/>
                <a:gd name="T8" fmla="*/ 10 w 11"/>
                <a:gd name="T9" fmla="*/ 5 h 11"/>
              </a:gdLst>
              <a:ahLst/>
              <a:cxnLst>
                <a:cxn ang="0">
                  <a:pos x="T0" y="T1"/>
                </a:cxn>
                <a:cxn ang="0">
                  <a:pos x="T2" y="T3"/>
                </a:cxn>
                <a:cxn ang="0">
                  <a:pos x="T4" y="T5"/>
                </a:cxn>
                <a:cxn ang="0">
                  <a:pos x="T6" y="T7"/>
                </a:cxn>
                <a:cxn ang="0">
                  <a:pos x="T8" y="T9"/>
                </a:cxn>
              </a:cxnLst>
              <a:rect l="0" t="0" r="r" b="b"/>
              <a:pathLst>
                <a:path w="11" h="11">
                  <a:moveTo>
                    <a:pt x="10" y="5"/>
                  </a:moveTo>
                  <a:cubicBezTo>
                    <a:pt x="9" y="2"/>
                    <a:pt x="7" y="0"/>
                    <a:pt x="4" y="1"/>
                  </a:cubicBezTo>
                  <a:cubicBezTo>
                    <a:pt x="1" y="2"/>
                    <a:pt x="0" y="5"/>
                    <a:pt x="1" y="7"/>
                  </a:cubicBezTo>
                  <a:cubicBezTo>
                    <a:pt x="1" y="10"/>
                    <a:pt x="4" y="11"/>
                    <a:pt x="7" y="11"/>
                  </a:cubicBezTo>
                  <a:cubicBezTo>
                    <a:pt x="9" y="10"/>
                    <a:pt x="11" y="7"/>
                    <a:pt x="10" y="5"/>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333">
              <a:extLst>
                <a:ext uri="{FF2B5EF4-FFF2-40B4-BE49-F238E27FC236}">
                  <a16:creationId xmlns:a16="http://schemas.microsoft.com/office/drawing/2014/main" id="{47C807A4-B36C-4150-BE51-1AE8F2CB39F5}"/>
                </a:ext>
              </a:extLst>
            </p:cNvPr>
            <p:cNvSpPr>
              <a:spLocks/>
            </p:cNvSpPr>
            <p:nvPr/>
          </p:nvSpPr>
          <p:spPr bwMode="auto">
            <a:xfrm rot="16200000">
              <a:off x="5122907" y="5939619"/>
              <a:ext cx="87050" cy="87050"/>
            </a:xfrm>
            <a:custGeom>
              <a:avLst/>
              <a:gdLst>
                <a:gd name="T0" fmla="*/ 14 w 15"/>
                <a:gd name="T1" fmla="*/ 6 h 15"/>
                <a:gd name="T2" fmla="*/ 6 w 15"/>
                <a:gd name="T3" fmla="*/ 1 h 15"/>
                <a:gd name="T4" fmla="*/ 1 w 15"/>
                <a:gd name="T5" fmla="*/ 9 h 15"/>
                <a:gd name="T6" fmla="*/ 9 w 15"/>
                <a:gd name="T7" fmla="*/ 14 h 15"/>
                <a:gd name="T8" fmla="*/ 14 w 15"/>
                <a:gd name="T9" fmla="*/ 6 h 15"/>
              </a:gdLst>
              <a:ahLst/>
              <a:cxnLst>
                <a:cxn ang="0">
                  <a:pos x="T0" y="T1"/>
                </a:cxn>
                <a:cxn ang="0">
                  <a:pos x="T2" y="T3"/>
                </a:cxn>
                <a:cxn ang="0">
                  <a:pos x="T4" y="T5"/>
                </a:cxn>
                <a:cxn ang="0">
                  <a:pos x="T6" y="T7"/>
                </a:cxn>
                <a:cxn ang="0">
                  <a:pos x="T8" y="T9"/>
                </a:cxn>
              </a:cxnLst>
              <a:rect l="0" t="0" r="r" b="b"/>
              <a:pathLst>
                <a:path w="15" h="15">
                  <a:moveTo>
                    <a:pt x="14" y="6"/>
                  </a:moveTo>
                  <a:cubicBezTo>
                    <a:pt x="13" y="2"/>
                    <a:pt x="9" y="0"/>
                    <a:pt x="6" y="1"/>
                  </a:cubicBezTo>
                  <a:cubicBezTo>
                    <a:pt x="2" y="2"/>
                    <a:pt x="0" y="6"/>
                    <a:pt x="1" y="9"/>
                  </a:cubicBezTo>
                  <a:cubicBezTo>
                    <a:pt x="2" y="13"/>
                    <a:pt x="6" y="15"/>
                    <a:pt x="9" y="14"/>
                  </a:cubicBezTo>
                  <a:cubicBezTo>
                    <a:pt x="13" y="13"/>
                    <a:pt x="15" y="9"/>
                    <a:pt x="14" y="6"/>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334">
              <a:extLst>
                <a:ext uri="{FF2B5EF4-FFF2-40B4-BE49-F238E27FC236}">
                  <a16:creationId xmlns:a16="http://schemas.microsoft.com/office/drawing/2014/main" id="{887EE04B-F3A7-4B28-ACE0-65C390E33822}"/>
                </a:ext>
              </a:extLst>
            </p:cNvPr>
            <p:cNvSpPr>
              <a:spLocks/>
            </p:cNvSpPr>
            <p:nvPr/>
          </p:nvSpPr>
          <p:spPr bwMode="auto">
            <a:xfrm rot="16200000">
              <a:off x="5325299" y="6420572"/>
              <a:ext cx="41349" cy="41349"/>
            </a:xfrm>
            <a:custGeom>
              <a:avLst/>
              <a:gdLst>
                <a:gd name="T0" fmla="*/ 7 w 7"/>
                <a:gd name="T1" fmla="*/ 2 h 7"/>
                <a:gd name="T2" fmla="*/ 3 w 7"/>
                <a:gd name="T3" fmla="*/ 0 h 7"/>
                <a:gd name="T4" fmla="*/ 1 w 7"/>
                <a:gd name="T5" fmla="*/ 4 h 7"/>
                <a:gd name="T6" fmla="*/ 5 w 7"/>
                <a:gd name="T7" fmla="*/ 6 h 7"/>
                <a:gd name="T8" fmla="*/ 7 w 7"/>
                <a:gd name="T9" fmla="*/ 2 h 7"/>
              </a:gdLst>
              <a:ahLst/>
              <a:cxnLst>
                <a:cxn ang="0">
                  <a:pos x="T0" y="T1"/>
                </a:cxn>
                <a:cxn ang="0">
                  <a:pos x="T2" y="T3"/>
                </a:cxn>
                <a:cxn ang="0">
                  <a:pos x="T4" y="T5"/>
                </a:cxn>
                <a:cxn ang="0">
                  <a:pos x="T6" y="T7"/>
                </a:cxn>
                <a:cxn ang="0">
                  <a:pos x="T8" y="T9"/>
                </a:cxn>
              </a:cxnLst>
              <a:rect l="0" t="0" r="r" b="b"/>
              <a:pathLst>
                <a:path w="7" h="7">
                  <a:moveTo>
                    <a:pt x="7" y="2"/>
                  </a:moveTo>
                  <a:cubicBezTo>
                    <a:pt x="6" y="1"/>
                    <a:pt x="5" y="0"/>
                    <a:pt x="3" y="0"/>
                  </a:cubicBezTo>
                  <a:cubicBezTo>
                    <a:pt x="1" y="1"/>
                    <a:pt x="0" y="3"/>
                    <a:pt x="1" y="4"/>
                  </a:cubicBezTo>
                  <a:cubicBezTo>
                    <a:pt x="1" y="6"/>
                    <a:pt x="3" y="7"/>
                    <a:pt x="5" y="6"/>
                  </a:cubicBezTo>
                  <a:cubicBezTo>
                    <a:pt x="6" y="6"/>
                    <a:pt x="7" y="4"/>
                    <a:pt x="7" y="2"/>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335">
              <a:extLst>
                <a:ext uri="{FF2B5EF4-FFF2-40B4-BE49-F238E27FC236}">
                  <a16:creationId xmlns:a16="http://schemas.microsoft.com/office/drawing/2014/main" id="{CE5A0E28-373B-4394-B8D0-ADDA65453BB1}"/>
                </a:ext>
              </a:extLst>
            </p:cNvPr>
            <p:cNvSpPr>
              <a:spLocks/>
            </p:cNvSpPr>
            <p:nvPr/>
          </p:nvSpPr>
          <p:spPr bwMode="auto">
            <a:xfrm rot="16200000">
              <a:off x="5538572" y="5702407"/>
              <a:ext cx="45701" cy="41349"/>
            </a:xfrm>
            <a:custGeom>
              <a:avLst/>
              <a:gdLst>
                <a:gd name="T0" fmla="*/ 7 w 8"/>
                <a:gd name="T1" fmla="*/ 3 h 7"/>
                <a:gd name="T2" fmla="*/ 3 w 8"/>
                <a:gd name="T3" fmla="*/ 1 h 7"/>
                <a:gd name="T4" fmla="*/ 1 w 8"/>
                <a:gd name="T5" fmla="*/ 5 h 7"/>
                <a:gd name="T6" fmla="*/ 5 w 8"/>
                <a:gd name="T7" fmla="*/ 7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7" y="1"/>
                    <a:pt x="5" y="0"/>
                    <a:pt x="3" y="1"/>
                  </a:cubicBezTo>
                  <a:cubicBezTo>
                    <a:pt x="1" y="1"/>
                    <a:pt x="0" y="3"/>
                    <a:pt x="1" y="5"/>
                  </a:cubicBezTo>
                  <a:cubicBezTo>
                    <a:pt x="1" y="6"/>
                    <a:pt x="3" y="7"/>
                    <a:pt x="5" y="7"/>
                  </a:cubicBezTo>
                  <a:cubicBezTo>
                    <a:pt x="7" y="6"/>
                    <a:pt x="8" y="4"/>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336">
              <a:extLst>
                <a:ext uri="{FF2B5EF4-FFF2-40B4-BE49-F238E27FC236}">
                  <a16:creationId xmlns:a16="http://schemas.microsoft.com/office/drawing/2014/main" id="{8DEB89E6-A714-4D03-9F91-8C5AF84AD1D3}"/>
                </a:ext>
              </a:extLst>
            </p:cNvPr>
            <p:cNvSpPr>
              <a:spLocks/>
            </p:cNvSpPr>
            <p:nvPr/>
          </p:nvSpPr>
          <p:spPr bwMode="auto">
            <a:xfrm rot="16200000">
              <a:off x="5108761" y="5884125"/>
              <a:ext cx="45701" cy="39173"/>
            </a:xfrm>
            <a:custGeom>
              <a:avLst/>
              <a:gdLst>
                <a:gd name="T0" fmla="*/ 7 w 8"/>
                <a:gd name="T1" fmla="*/ 3 h 7"/>
                <a:gd name="T2" fmla="*/ 3 w 8"/>
                <a:gd name="T3" fmla="*/ 1 h 7"/>
                <a:gd name="T4" fmla="*/ 1 w 8"/>
                <a:gd name="T5" fmla="*/ 5 h 7"/>
                <a:gd name="T6" fmla="*/ 5 w 8"/>
                <a:gd name="T7" fmla="*/ 7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7" y="1"/>
                    <a:pt x="5" y="0"/>
                    <a:pt x="3" y="1"/>
                  </a:cubicBezTo>
                  <a:cubicBezTo>
                    <a:pt x="1" y="1"/>
                    <a:pt x="0" y="3"/>
                    <a:pt x="1" y="5"/>
                  </a:cubicBezTo>
                  <a:cubicBezTo>
                    <a:pt x="1" y="6"/>
                    <a:pt x="3" y="7"/>
                    <a:pt x="5" y="7"/>
                  </a:cubicBezTo>
                  <a:cubicBezTo>
                    <a:pt x="7" y="6"/>
                    <a:pt x="8"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337">
              <a:extLst>
                <a:ext uri="{FF2B5EF4-FFF2-40B4-BE49-F238E27FC236}">
                  <a16:creationId xmlns:a16="http://schemas.microsoft.com/office/drawing/2014/main" id="{6FA43C74-C51B-4DD2-B262-512E29B3D17A}"/>
                </a:ext>
              </a:extLst>
            </p:cNvPr>
            <p:cNvSpPr>
              <a:spLocks/>
            </p:cNvSpPr>
            <p:nvPr/>
          </p:nvSpPr>
          <p:spPr bwMode="auto">
            <a:xfrm rot="16200000">
              <a:off x="5357943" y="5976615"/>
              <a:ext cx="41349" cy="45701"/>
            </a:xfrm>
            <a:custGeom>
              <a:avLst/>
              <a:gdLst>
                <a:gd name="T0" fmla="*/ 7 w 7"/>
                <a:gd name="T1" fmla="*/ 3 h 8"/>
                <a:gd name="T2" fmla="*/ 3 w 7"/>
                <a:gd name="T3" fmla="*/ 1 h 8"/>
                <a:gd name="T4" fmla="*/ 0 w 7"/>
                <a:gd name="T5" fmla="*/ 5 h 8"/>
                <a:gd name="T6" fmla="*/ 4 w 7"/>
                <a:gd name="T7" fmla="*/ 7 h 8"/>
                <a:gd name="T8" fmla="*/ 7 w 7"/>
                <a:gd name="T9" fmla="*/ 3 h 8"/>
              </a:gdLst>
              <a:ahLst/>
              <a:cxnLst>
                <a:cxn ang="0">
                  <a:pos x="T0" y="T1"/>
                </a:cxn>
                <a:cxn ang="0">
                  <a:pos x="T2" y="T3"/>
                </a:cxn>
                <a:cxn ang="0">
                  <a:pos x="T4" y="T5"/>
                </a:cxn>
                <a:cxn ang="0">
                  <a:pos x="T6" y="T7"/>
                </a:cxn>
                <a:cxn ang="0">
                  <a:pos x="T8" y="T9"/>
                </a:cxn>
              </a:cxnLst>
              <a:rect l="0" t="0" r="r" b="b"/>
              <a:pathLst>
                <a:path w="7" h="8">
                  <a:moveTo>
                    <a:pt x="7" y="3"/>
                  </a:moveTo>
                  <a:cubicBezTo>
                    <a:pt x="6" y="1"/>
                    <a:pt x="4" y="0"/>
                    <a:pt x="3" y="1"/>
                  </a:cubicBezTo>
                  <a:cubicBezTo>
                    <a:pt x="1" y="1"/>
                    <a:pt x="0" y="3"/>
                    <a:pt x="0" y="5"/>
                  </a:cubicBezTo>
                  <a:cubicBezTo>
                    <a:pt x="1" y="7"/>
                    <a:pt x="3" y="8"/>
                    <a:pt x="4" y="7"/>
                  </a:cubicBezTo>
                  <a:cubicBezTo>
                    <a:pt x="6" y="7"/>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338">
              <a:extLst>
                <a:ext uri="{FF2B5EF4-FFF2-40B4-BE49-F238E27FC236}">
                  <a16:creationId xmlns:a16="http://schemas.microsoft.com/office/drawing/2014/main" id="{C939A59F-551D-438B-8FA7-E813E719C1EB}"/>
                </a:ext>
              </a:extLst>
            </p:cNvPr>
            <p:cNvSpPr>
              <a:spLocks/>
            </p:cNvSpPr>
            <p:nvPr/>
          </p:nvSpPr>
          <p:spPr bwMode="auto">
            <a:xfrm rot="16200000">
              <a:off x="5860658" y="6183360"/>
              <a:ext cx="41349" cy="41349"/>
            </a:xfrm>
            <a:custGeom>
              <a:avLst/>
              <a:gdLst>
                <a:gd name="T0" fmla="*/ 7 w 7"/>
                <a:gd name="T1" fmla="*/ 3 h 7"/>
                <a:gd name="T2" fmla="*/ 3 w 7"/>
                <a:gd name="T3" fmla="*/ 1 h 7"/>
                <a:gd name="T4" fmla="*/ 1 w 7"/>
                <a:gd name="T5" fmla="*/ 5 h 7"/>
                <a:gd name="T6" fmla="*/ 5 w 7"/>
                <a:gd name="T7" fmla="*/ 7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6" y="1"/>
                    <a:pt x="4" y="0"/>
                    <a:pt x="3" y="1"/>
                  </a:cubicBezTo>
                  <a:cubicBezTo>
                    <a:pt x="1" y="1"/>
                    <a:pt x="0" y="3"/>
                    <a:pt x="1" y="5"/>
                  </a:cubicBezTo>
                  <a:cubicBezTo>
                    <a:pt x="1" y="6"/>
                    <a:pt x="3" y="7"/>
                    <a:pt x="5" y="7"/>
                  </a:cubicBezTo>
                  <a:cubicBezTo>
                    <a:pt x="6" y="6"/>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339">
              <a:extLst>
                <a:ext uri="{FF2B5EF4-FFF2-40B4-BE49-F238E27FC236}">
                  <a16:creationId xmlns:a16="http://schemas.microsoft.com/office/drawing/2014/main" id="{7890A560-8D13-46A9-B8A7-D14CBDFB2F9C}"/>
                </a:ext>
              </a:extLst>
            </p:cNvPr>
            <p:cNvSpPr>
              <a:spLocks/>
            </p:cNvSpPr>
            <p:nvPr/>
          </p:nvSpPr>
          <p:spPr bwMode="auto">
            <a:xfrm rot="16200000">
              <a:off x="5649561" y="6063666"/>
              <a:ext cx="45701" cy="41349"/>
            </a:xfrm>
            <a:custGeom>
              <a:avLst/>
              <a:gdLst>
                <a:gd name="T0" fmla="*/ 7 w 8"/>
                <a:gd name="T1" fmla="*/ 2 h 7"/>
                <a:gd name="T2" fmla="*/ 3 w 8"/>
                <a:gd name="T3" fmla="*/ 0 h 7"/>
                <a:gd name="T4" fmla="*/ 1 w 8"/>
                <a:gd name="T5" fmla="*/ 4 h 7"/>
                <a:gd name="T6" fmla="*/ 5 w 8"/>
                <a:gd name="T7" fmla="*/ 6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7" y="1"/>
                    <a:pt x="5" y="0"/>
                    <a:pt x="3" y="0"/>
                  </a:cubicBezTo>
                  <a:cubicBezTo>
                    <a:pt x="1" y="1"/>
                    <a:pt x="0" y="2"/>
                    <a:pt x="1" y="4"/>
                  </a:cubicBezTo>
                  <a:cubicBezTo>
                    <a:pt x="1" y="6"/>
                    <a:pt x="3" y="7"/>
                    <a:pt x="5" y="6"/>
                  </a:cubicBezTo>
                  <a:cubicBezTo>
                    <a:pt x="7" y="6"/>
                    <a:pt x="8" y="4"/>
                    <a:pt x="7" y="2"/>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340">
              <a:extLst>
                <a:ext uri="{FF2B5EF4-FFF2-40B4-BE49-F238E27FC236}">
                  <a16:creationId xmlns:a16="http://schemas.microsoft.com/office/drawing/2014/main" id="{C9B5E916-592B-421D-9791-F503B1733E36}"/>
                </a:ext>
              </a:extLst>
            </p:cNvPr>
            <p:cNvSpPr>
              <a:spLocks/>
            </p:cNvSpPr>
            <p:nvPr/>
          </p:nvSpPr>
          <p:spPr bwMode="auto">
            <a:xfrm rot="16200000">
              <a:off x="5552717" y="6352020"/>
              <a:ext cx="41349" cy="39173"/>
            </a:xfrm>
            <a:custGeom>
              <a:avLst/>
              <a:gdLst>
                <a:gd name="T0" fmla="*/ 7 w 7"/>
                <a:gd name="T1" fmla="*/ 3 h 7"/>
                <a:gd name="T2" fmla="*/ 3 w 7"/>
                <a:gd name="T3" fmla="*/ 1 h 7"/>
                <a:gd name="T4" fmla="*/ 0 w 7"/>
                <a:gd name="T5" fmla="*/ 5 h 7"/>
                <a:gd name="T6" fmla="*/ 5 w 7"/>
                <a:gd name="T7" fmla="*/ 7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6" y="1"/>
                    <a:pt x="4" y="0"/>
                    <a:pt x="3" y="1"/>
                  </a:cubicBezTo>
                  <a:cubicBezTo>
                    <a:pt x="1" y="1"/>
                    <a:pt x="0" y="3"/>
                    <a:pt x="0" y="5"/>
                  </a:cubicBezTo>
                  <a:cubicBezTo>
                    <a:pt x="1" y="6"/>
                    <a:pt x="3" y="7"/>
                    <a:pt x="5" y="7"/>
                  </a:cubicBezTo>
                  <a:cubicBezTo>
                    <a:pt x="6" y="6"/>
                    <a:pt x="7" y="5"/>
                    <a:pt x="7" y="3"/>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341">
              <a:extLst>
                <a:ext uri="{FF2B5EF4-FFF2-40B4-BE49-F238E27FC236}">
                  <a16:creationId xmlns:a16="http://schemas.microsoft.com/office/drawing/2014/main" id="{9D44EA19-8C42-477A-8AD7-4D6A5BC059D6}"/>
                </a:ext>
              </a:extLst>
            </p:cNvPr>
            <p:cNvSpPr>
              <a:spLocks/>
            </p:cNvSpPr>
            <p:nvPr/>
          </p:nvSpPr>
          <p:spPr bwMode="auto">
            <a:xfrm rot="16200000">
              <a:off x="9763211" y="5285653"/>
              <a:ext cx="1540789" cy="581060"/>
            </a:xfrm>
            <a:custGeom>
              <a:avLst/>
              <a:gdLst>
                <a:gd name="T0" fmla="*/ 128 w 265"/>
                <a:gd name="T1" fmla="*/ 72 h 100"/>
                <a:gd name="T2" fmla="*/ 265 w 265"/>
                <a:gd name="T3" fmla="*/ 33 h 100"/>
                <a:gd name="T4" fmla="*/ 236 w 265"/>
                <a:gd name="T5" fmla="*/ 0 h 100"/>
                <a:gd name="T6" fmla="*/ 148 w 265"/>
                <a:gd name="T7" fmla="*/ 33 h 100"/>
                <a:gd name="T8" fmla="*/ 20 w 265"/>
                <a:gd name="T9" fmla="*/ 36 h 100"/>
                <a:gd name="T10" fmla="*/ 0 w 265"/>
                <a:gd name="T11" fmla="*/ 97 h 100"/>
                <a:gd name="T12" fmla="*/ 128 w 265"/>
                <a:gd name="T13" fmla="*/ 72 h 100"/>
              </a:gdLst>
              <a:ahLst/>
              <a:cxnLst>
                <a:cxn ang="0">
                  <a:pos x="T0" y="T1"/>
                </a:cxn>
                <a:cxn ang="0">
                  <a:pos x="T2" y="T3"/>
                </a:cxn>
                <a:cxn ang="0">
                  <a:pos x="T4" y="T5"/>
                </a:cxn>
                <a:cxn ang="0">
                  <a:pos x="T6" y="T7"/>
                </a:cxn>
                <a:cxn ang="0">
                  <a:pos x="T8" y="T9"/>
                </a:cxn>
                <a:cxn ang="0">
                  <a:pos x="T10" y="T11"/>
                </a:cxn>
                <a:cxn ang="0">
                  <a:pos x="T12" y="T13"/>
                </a:cxn>
              </a:cxnLst>
              <a:rect l="0" t="0" r="r" b="b"/>
              <a:pathLst>
                <a:path w="265" h="100">
                  <a:moveTo>
                    <a:pt x="128" y="72"/>
                  </a:moveTo>
                  <a:cubicBezTo>
                    <a:pt x="188" y="42"/>
                    <a:pt x="229" y="27"/>
                    <a:pt x="265" y="33"/>
                  </a:cubicBezTo>
                  <a:cubicBezTo>
                    <a:pt x="257" y="21"/>
                    <a:pt x="247" y="10"/>
                    <a:pt x="236" y="0"/>
                  </a:cubicBezTo>
                  <a:cubicBezTo>
                    <a:pt x="211" y="3"/>
                    <a:pt x="180" y="13"/>
                    <a:pt x="148" y="33"/>
                  </a:cubicBezTo>
                  <a:cubicBezTo>
                    <a:pt x="109" y="58"/>
                    <a:pt x="52" y="47"/>
                    <a:pt x="20" y="36"/>
                  </a:cubicBezTo>
                  <a:cubicBezTo>
                    <a:pt x="9" y="54"/>
                    <a:pt x="2" y="75"/>
                    <a:pt x="0" y="97"/>
                  </a:cubicBezTo>
                  <a:cubicBezTo>
                    <a:pt x="24" y="100"/>
                    <a:pt x="71" y="100"/>
                    <a:pt x="128" y="72"/>
                  </a:cubicBezTo>
                  <a:close/>
                </a:path>
              </a:pathLst>
            </a:custGeom>
            <a:solidFill>
              <a:srgbClr val="E8B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342">
              <a:extLst>
                <a:ext uri="{FF2B5EF4-FFF2-40B4-BE49-F238E27FC236}">
                  <a16:creationId xmlns:a16="http://schemas.microsoft.com/office/drawing/2014/main" id="{44060D86-E841-4CB5-960F-EA097F64370F}"/>
                </a:ext>
              </a:extLst>
            </p:cNvPr>
            <p:cNvSpPr>
              <a:spLocks/>
            </p:cNvSpPr>
            <p:nvPr/>
          </p:nvSpPr>
          <p:spPr bwMode="auto">
            <a:xfrm rot="16200000">
              <a:off x="9737096" y="5387937"/>
              <a:ext cx="1255700" cy="430899"/>
            </a:xfrm>
            <a:custGeom>
              <a:avLst/>
              <a:gdLst>
                <a:gd name="T0" fmla="*/ 128 w 216"/>
                <a:gd name="T1" fmla="*/ 49 h 74"/>
                <a:gd name="T2" fmla="*/ 216 w 216"/>
                <a:gd name="T3" fmla="*/ 16 h 74"/>
                <a:gd name="T4" fmla="*/ 193 w 216"/>
                <a:gd name="T5" fmla="*/ 0 h 74"/>
                <a:gd name="T6" fmla="*/ 121 w 216"/>
                <a:gd name="T7" fmla="*/ 28 h 74"/>
                <a:gd name="T8" fmla="*/ 25 w 216"/>
                <a:gd name="T9" fmla="*/ 20 h 74"/>
                <a:gd name="T10" fmla="*/ 0 w 216"/>
                <a:gd name="T11" fmla="*/ 52 h 74"/>
                <a:gd name="T12" fmla="*/ 128 w 216"/>
                <a:gd name="T13" fmla="*/ 49 h 74"/>
              </a:gdLst>
              <a:ahLst/>
              <a:cxnLst>
                <a:cxn ang="0">
                  <a:pos x="T0" y="T1"/>
                </a:cxn>
                <a:cxn ang="0">
                  <a:pos x="T2" y="T3"/>
                </a:cxn>
                <a:cxn ang="0">
                  <a:pos x="T4" y="T5"/>
                </a:cxn>
                <a:cxn ang="0">
                  <a:pos x="T6" y="T7"/>
                </a:cxn>
                <a:cxn ang="0">
                  <a:pos x="T8" y="T9"/>
                </a:cxn>
                <a:cxn ang="0">
                  <a:pos x="T10" y="T11"/>
                </a:cxn>
                <a:cxn ang="0">
                  <a:pos x="T12" y="T13"/>
                </a:cxn>
              </a:cxnLst>
              <a:rect l="0" t="0" r="r" b="b"/>
              <a:pathLst>
                <a:path w="216" h="74">
                  <a:moveTo>
                    <a:pt x="128" y="49"/>
                  </a:moveTo>
                  <a:cubicBezTo>
                    <a:pt x="160" y="29"/>
                    <a:pt x="191" y="19"/>
                    <a:pt x="216" y="16"/>
                  </a:cubicBezTo>
                  <a:cubicBezTo>
                    <a:pt x="209" y="10"/>
                    <a:pt x="201" y="5"/>
                    <a:pt x="193" y="0"/>
                  </a:cubicBezTo>
                  <a:cubicBezTo>
                    <a:pt x="176" y="9"/>
                    <a:pt x="151" y="21"/>
                    <a:pt x="121" y="28"/>
                  </a:cubicBezTo>
                  <a:cubicBezTo>
                    <a:pt x="81" y="37"/>
                    <a:pt x="44" y="27"/>
                    <a:pt x="25" y="20"/>
                  </a:cubicBezTo>
                  <a:cubicBezTo>
                    <a:pt x="15" y="29"/>
                    <a:pt x="7" y="40"/>
                    <a:pt x="0" y="52"/>
                  </a:cubicBezTo>
                  <a:cubicBezTo>
                    <a:pt x="32" y="63"/>
                    <a:pt x="89" y="74"/>
                    <a:pt x="128" y="49"/>
                  </a:cubicBezTo>
                  <a:close/>
                </a:path>
              </a:pathLst>
            </a:custGeom>
            <a:solidFill>
              <a:srgbClr val="EDC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343">
              <a:extLst>
                <a:ext uri="{FF2B5EF4-FFF2-40B4-BE49-F238E27FC236}">
                  <a16:creationId xmlns:a16="http://schemas.microsoft.com/office/drawing/2014/main" id="{67F7E28E-51ED-46DF-B855-D95F997D969B}"/>
                </a:ext>
              </a:extLst>
            </p:cNvPr>
            <p:cNvSpPr>
              <a:spLocks/>
            </p:cNvSpPr>
            <p:nvPr/>
          </p:nvSpPr>
          <p:spPr bwMode="auto">
            <a:xfrm rot="16200000">
              <a:off x="9728391" y="5442344"/>
              <a:ext cx="842211" cy="256798"/>
            </a:xfrm>
            <a:custGeom>
              <a:avLst/>
              <a:gdLst>
                <a:gd name="T0" fmla="*/ 145 w 145"/>
                <a:gd name="T1" fmla="*/ 18 h 44"/>
                <a:gd name="T2" fmla="*/ 57 w 145"/>
                <a:gd name="T3" fmla="*/ 6 h 44"/>
                <a:gd name="T4" fmla="*/ 0 w 145"/>
                <a:gd name="T5" fmla="*/ 29 h 44"/>
                <a:gd name="T6" fmla="*/ 145 w 145"/>
                <a:gd name="T7" fmla="*/ 18 h 44"/>
              </a:gdLst>
              <a:ahLst/>
              <a:cxnLst>
                <a:cxn ang="0">
                  <a:pos x="T0" y="T1"/>
                </a:cxn>
                <a:cxn ang="0">
                  <a:pos x="T2" y="T3"/>
                </a:cxn>
                <a:cxn ang="0">
                  <a:pos x="T4" y="T5"/>
                </a:cxn>
                <a:cxn ang="0">
                  <a:pos x="T6" y="T7"/>
                </a:cxn>
              </a:cxnLst>
              <a:rect l="0" t="0" r="r" b="b"/>
              <a:pathLst>
                <a:path w="145" h="44">
                  <a:moveTo>
                    <a:pt x="145" y="18"/>
                  </a:moveTo>
                  <a:cubicBezTo>
                    <a:pt x="119" y="5"/>
                    <a:pt x="88" y="0"/>
                    <a:pt x="57" y="6"/>
                  </a:cubicBezTo>
                  <a:cubicBezTo>
                    <a:pt x="36" y="10"/>
                    <a:pt x="17" y="18"/>
                    <a:pt x="0" y="29"/>
                  </a:cubicBezTo>
                  <a:cubicBezTo>
                    <a:pt x="20" y="35"/>
                    <a:pt x="72" y="44"/>
                    <a:pt x="145" y="18"/>
                  </a:cubicBezTo>
                  <a:close/>
                </a:path>
              </a:pathLst>
            </a:custGeom>
            <a:solidFill>
              <a:srgbClr val="FCC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344">
              <a:extLst>
                <a:ext uri="{FF2B5EF4-FFF2-40B4-BE49-F238E27FC236}">
                  <a16:creationId xmlns:a16="http://schemas.microsoft.com/office/drawing/2014/main" id="{075C7E61-E08F-4CA1-A4BF-1006D3C94C0D}"/>
                </a:ext>
              </a:extLst>
            </p:cNvPr>
            <p:cNvSpPr>
              <a:spLocks/>
            </p:cNvSpPr>
            <p:nvPr/>
          </p:nvSpPr>
          <p:spPr bwMode="auto">
            <a:xfrm rot="16200000">
              <a:off x="9917725" y="5259538"/>
              <a:ext cx="1575609" cy="611528"/>
            </a:xfrm>
            <a:custGeom>
              <a:avLst/>
              <a:gdLst>
                <a:gd name="T0" fmla="*/ 152 w 271"/>
                <a:gd name="T1" fmla="*/ 52 h 105"/>
                <a:gd name="T2" fmla="*/ 271 w 271"/>
                <a:gd name="T3" fmla="*/ 15 h 105"/>
                <a:gd name="T4" fmla="*/ 266 w 271"/>
                <a:gd name="T5" fmla="*/ 6 h 105"/>
                <a:gd name="T6" fmla="*/ 129 w 271"/>
                <a:gd name="T7" fmla="*/ 45 h 105"/>
                <a:gd name="T8" fmla="*/ 1 w 271"/>
                <a:gd name="T9" fmla="*/ 70 h 105"/>
                <a:gd name="T10" fmla="*/ 3 w 271"/>
                <a:gd name="T11" fmla="*/ 104 h 105"/>
                <a:gd name="T12" fmla="*/ 152 w 271"/>
                <a:gd name="T13" fmla="*/ 52 h 105"/>
              </a:gdLst>
              <a:ahLst/>
              <a:cxnLst>
                <a:cxn ang="0">
                  <a:pos x="T0" y="T1"/>
                </a:cxn>
                <a:cxn ang="0">
                  <a:pos x="T2" y="T3"/>
                </a:cxn>
                <a:cxn ang="0">
                  <a:pos x="T4" y="T5"/>
                </a:cxn>
                <a:cxn ang="0">
                  <a:pos x="T6" y="T7"/>
                </a:cxn>
                <a:cxn ang="0">
                  <a:pos x="T8" y="T9"/>
                </a:cxn>
                <a:cxn ang="0">
                  <a:pos x="T10" y="T11"/>
                </a:cxn>
                <a:cxn ang="0">
                  <a:pos x="T12" y="T13"/>
                </a:cxn>
              </a:cxnLst>
              <a:rect l="0" t="0" r="r" b="b"/>
              <a:pathLst>
                <a:path w="271" h="105">
                  <a:moveTo>
                    <a:pt x="152" y="52"/>
                  </a:moveTo>
                  <a:cubicBezTo>
                    <a:pt x="210" y="10"/>
                    <a:pt x="251" y="11"/>
                    <a:pt x="271" y="15"/>
                  </a:cubicBezTo>
                  <a:cubicBezTo>
                    <a:pt x="269" y="12"/>
                    <a:pt x="267" y="9"/>
                    <a:pt x="266" y="6"/>
                  </a:cubicBezTo>
                  <a:cubicBezTo>
                    <a:pt x="230" y="0"/>
                    <a:pt x="189" y="15"/>
                    <a:pt x="129" y="45"/>
                  </a:cubicBezTo>
                  <a:cubicBezTo>
                    <a:pt x="72" y="73"/>
                    <a:pt x="25" y="73"/>
                    <a:pt x="1" y="70"/>
                  </a:cubicBezTo>
                  <a:cubicBezTo>
                    <a:pt x="0" y="81"/>
                    <a:pt x="1" y="93"/>
                    <a:pt x="3" y="104"/>
                  </a:cubicBezTo>
                  <a:cubicBezTo>
                    <a:pt x="27" y="105"/>
                    <a:pt x="83" y="100"/>
                    <a:pt x="152" y="52"/>
                  </a:cubicBezTo>
                  <a:close/>
                </a:path>
              </a:pathLst>
            </a:custGeom>
            <a:solidFill>
              <a:srgbClr val="DBB3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45">
              <a:extLst>
                <a:ext uri="{FF2B5EF4-FFF2-40B4-BE49-F238E27FC236}">
                  <a16:creationId xmlns:a16="http://schemas.microsoft.com/office/drawing/2014/main" id="{279B782E-3FF0-4C90-B0F2-429865B121B8}"/>
                </a:ext>
              </a:extLst>
            </p:cNvPr>
            <p:cNvSpPr>
              <a:spLocks/>
            </p:cNvSpPr>
            <p:nvPr/>
          </p:nvSpPr>
          <p:spPr bwMode="auto">
            <a:xfrm rot="16200000">
              <a:off x="9757770" y="5478252"/>
              <a:ext cx="977139" cy="237212"/>
            </a:xfrm>
            <a:custGeom>
              <a:avLst/>
              <a:gdLst>
                <a:gd name="T0" fmla="*/ 96 w 168"/>
                <a:gd name="T1" fmla="*/ 32 h 41"/>
                <a:gd name="T2" fmla="*/ 168 w 168"/>
                <a:gd name="T3" fmla="*/ 4 h 41"/>
                <a:gd name="T4" fmla="*/ 161 w 168"/>
                <a:gd name="T5" fmla="*/ 0 h 41"/>
                <a:gd name="T6" fmla="*/ 16 w 168"/>
                <a:gd name="T7" fmla="*/ 11 h 41"/>
                <a:gd name="T8" fmla="*/ 0 w 168"/>
                <a:gd name="T9" fmla="*/ 24 h 41"/>
                <a:gd name="T10" fmla="*/ 96 w 168"/>
                <a:gd name="T11" fmla="*/ 32 h 41"/>
              </a:gdLst>
              <a:ahLst/>
              <a:cxnLst>
                <a:cxn ang="0">
                  <a:pos x="T0" y="T1"/>
                </a:cxn>
                <a:cxn ang="0">
                  <a:pos x="T2" y="T3"/>
                </a:cxn>
                <a:cxn ang="0">
                  <a:pos x="T4" y="T5"/>
                </a:cxn>
                <a:cxn ang="0">
                  <a:pos x="T6" y="T7"/>
                </a:cxn>
                <a:cxn ang="0">
                  <a:pos x="T8" y="T9"/>
                </a:cxn>
                <a:cxn ang="0">
                  <a:pos x="T10" y="T11"/>
                </a:cxn>
              </a:cxnLst>
              <a:rect l="0" t="0" r="r" b="b"/>
              <a:pathLst>
                <a:path w="168" h="41">
                  <a:moveTo>
                    <a:pt x="96" y="32"/>
                  </a:moveTo>
                  <a:cubicBezTo>
                    <a:pt x="126" y="25"/>
                    <a:pt x="151" y="13"/>
                    <a:pt x="168" y="4"/>
                  </a:cubicBezTo>
                  <a:cubicBezTo>
                    <a:pt x="166" y="3"/>
                    <a:pt x="163" y="1"/>
                    <a:pt x="161" y="0"/>
                  </a:cubicBezTo>
                  <a:cubicBezTo>
                    <a:pt x="88" y="26"/>
                    <a:pt x="36" y="17"/>
                    <a:pt x="16" y="11"/>
                  </a:cubicBezTo>
                  <a:cubicBezTo>
                    <a:pt x="11" y="15"/>
                    <a:pt x="5" y="20"/>
                    <a:pt x="0" y="24"/>
                  </a:cubicBezTo>
                  <a:cubicBezTo>
                    <a:pt x="19" y="31"/>
                    <a:pt x="56" y="41"/>
                    <a:pt x="96" y="32"/>
                  </a:cubicBezTo>
                  <a:close/>
                </a:path>
              </a:pathLst>
            </a:custGeom>
            <a:solidFill>
              <a:srgbClr val="F2C5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346">
              <a:extLst>
                <a:ext uri="{FF2B5EF4-FFF2-40B4-BE49-F238E27FC236}">
                  <a16:creationId xmlns:a16="http://schemas.microsoft.com/office/drawing/2014/main" id="{1A9EC964-1684-41B6-9DB3-65F21D47B52A}"/>
                </a:ext>
              </a:extLst>
            </p:cNvPr>
            <p:cNvSpPr>
              <a:spLocks/>
            </p:cNvSpPr>
            <p:nvPr/>
          </p:nvSpPr>
          <p:spPr bwMode="auto">
            <a:xfrm rot="16200000">
              <a:off x="11182130" y="5118082"/>
              <a:ext cx="768218" cy="295971"/>
            </a:xfrm>
            <a:custGeom>
              <a:avLst/>
              <a:gdLst>
                <a:gd name="T0" fmla="*/ 48 w 132"/>
                <a:gd name="T1" fmla="*/ 48 h 51"/>
                <a:gd name="T2" fmla="*/ 132 w 132"/>
                <a:gd name="T3" fmla="*/ 0 h 51"/>
                <a:gd name="T4" fmla="*/ 0 w 132"/>
                <a:gd name="T5" fmla="*/ 48 h 51"/>
                <a:gd name="T6" fmla="*/ 48 w 132"/>
                <a:gd name="T7" fmla="*/ 48 h 51"/>
              </a:gdLst>
              <a:ahLst/>
              <a:cxnLst>
                <a:cxn ang="0">
                  <a:pos x="T0" y="T1"/>
                </a:cxn>
                <a:cxn ang="0">
                  <a:pos x="T2" y="T3"/>
                </a:cxn>
                <a:cxn ang="0">
                  <a:pos x="T4" y="T5"/>
                </a:cxn>
                <a:cxn ang="0">
                  <a:pos x="T6" y="T7"/>
                </a:cxn>
              </a:cxnLst>
              <a:rect l="0" t="0" r="r" b="b"/>
              <a:pathLst>
                <a:path w="132" h="51">
                  <a:moveTo>
                    <a:pt x="48" y="48"/>
                  </a:moveTo>
                  <a:cubicBezTo>
                    <a:pt x="82" y="42"/>
                    <a:pt x="111" y="24"/>
                    <a:pt x="132" y="0"/>
                  </a:cubicBezTo>
                  <a:cubicBezTo>
                    <a:pt x="71" y="32"/>
                    <a:pt x="23" y="44"/>
                    <a:pt x="0" y="48"/>
                  </a:cubicBezTo>
                  <a:cubicBezTo>
                    <a:pt x="15" y="51"/>
                    <a:pt x="31" y="51"/>
                    <a:pt x="48" y="48"/>
                  </a:cubicBezTo>
                  <a:close/>
                </a:path>
              </a:pathLst>
            </a:custGeom>
            <a:solidFill>
              <a:srgbClr val="59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47">
              <a:extLst>
                <a:ext uri="{FF2B5EF4-FFF2-40B4-BE49-F238E27FC236}">
                  <a16:creationId xmlns:a16="http://schemas.microsoft.com/office/drawing/2014/main" id="{09B8B2B2-060D-4ACC-B70C-5B8D6328CC2C}"/>
                </a:ext>
              </a:extLst>
            </p:cNvPr>
            <p:cNvSpPr>
              <a:spLocks/>
            </p:cNvSpPr>
            <p:nvPr/>
          </p:nvSpPr>
          <p:spPr bwMode="auto">
            <a:xfrm rot="16200000">
              <a:off x="10214784" y="5073469"/>
              <a:ext cx="1558199" cy="779100"/>
            </a:xfrm>
            <a:custGeom>
              <a:avLst/>
              <a:gdLst>
                <a:gd name="T0" fmla="*/ 148 w 268"/>
                <a:gd name="T1" fmla="*/ 44 h 134"/>
                <a:gd name="T2" fmla="*/ 0 w 268"/>
                <a:gd name="T3" fmla="*/ 116 h 134"/>
                <a:gd name="T4" fmla="*/ 12 w 268"/>
                <a:gd name="T5" fmla="*/ 134 h 134"/>
                <a:gd name="T6" fmla="*/ 146 w 268"/>
                <a:gd name="T7" fmla="*/ 91 h 134"/>
                <a:gd name="T8" fmla="*/ 268 w 268"/>
                <a:gd name="T9" fmla="*/ 45 h 134"/>
                <a:gd name="T10" fmla="*/ 266 w 268"/>
                <a:gd name="T11" fmla="*/ 22 h 134"/>
                <a:gd name="T12" fmla="*/ 260 w 268"/>
                <a:gd name="T13" fmla="*/ 0 h 134"/>
                <a:gd name="T14" fmla="*/ 148 w 268"/>
                <a:gd name="T15" fmla="*/ 44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134">
                  <a:moveTo>
                    <a:pt x="148" y="44"/>
                  </a:moveTo>
                  <a:cubicBezTo>
                    <a:pt x="75" y="95"/>
                    <a:pt x="23" y="111"/>
                    <a:pt x="0" y="116"/>
                  </a:cubicBezTo>
                  <a:cubicBezTo>
                    <a:pt x="3" y="123"/>
                    <a:pt x="7" y="129"/>
                    <a:pt x="12" y="134"/>
                  </a:cubicBezTo>
                  <a:cubicBezTo>
                    <a:pt x="37" y="132"/>
                    <a:pt x="97" y="123"/>
                    <a:pt x="146" y="91"/>
                  </a:cubicBezTo>
                  <a:cubicBezTo>
                    <a:pt x="193" y="60"/>
                    <a:pt x="237" y="44"/>
                    <a:pt x="268" y="45"/>
                  </a:cubicBezTo>
                  <a:cubicBezTo>
                    <a:pt x="268" y="37"/>
                    <a:pt x="267" y="30"/>
                    <a:pt x="266" y="22"/>
                  </a:cubicBezTo>
                  <a:cubicBezTo>
                    <a:pt x="265" y="15"/>
                    <a:pt x="263" y="7"/>
                    <a:pt x="260" y="0"/>
                  </a:cubicBezTo>
                  <a:cubicBezTo>
                    <a:pt x="237" y="0"/>
                    <a:pt x="201" y="8"/>
                    <a:pt x="148" y="44"/>
                  </a:cubicBezTo>
                  <a:close/>
                </a:path>
              </a:pathLst>
            </a:custGeom>
            <a:solidFill>
              <a:srgbClr val="C7A1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48">
              <a:extLst>
                <a:ext uri="{FF2B5EF4-FFF2-40B4-BE49-F238E27FC236}">
                  <a16:creationId xmlns:a16="http://schemas.microsoft.com/office/drawing/2014/main" id="{E54AA7F0-ACD4-40A6-B872-639251E11A7D}"/>
                </a:ext>
              </a:extLst>
            </p:cNvPr>
            <p:cNvSpPr>
              <a:spLocks/>
            </p:cNvSpPr>
            <p:nvPr/>
          </p:nvSpPr>
          <p:spPr bwMode="auto">
            <a:xfrm rot="16200000">
              <a:off x="10066799" y="5123522"/>
              <a:ext cx="1603900" cy="820448"/>
            </a:xfrm>
            <a:custGeom>
              <a:avLst/>
              <a:gdLst>
                <a:gd name="T0" fmla="*/ 149 w 276"/>
                <a:gd name="T1" fmla="*/ 42 h 141"/>
                <a:gd name="T2" fmla="*/ 0 w 276"/>
                <a:gd name="T3" fmla="*/ 94 h 141"/>
                <a:gd name="T4" fmla="*/ 0 w 276"/>
                <a:gd name="T5" fmla="*/ 96 h 141"/>
                <a:gd name="T6" fmla="*/ 16 w 276"/>
                <a:gd name="T7" fmla="*/ 141 h 141"/>
                <a:gd name="T8" fmla="*/ 164 w 276"/>
                <a:gd name="T9" fmla="*/ 69 h 141"/>
                <a:gd name="T10" fmla="*/ 276 w 276"/>
                <a:gd name="T11" fmla="*/ 25 h 141"/>
                <a:gd name="T12" fmla="*/ 268 w 276"/>
                <a:gd name="T13" fmla="*/ 5 h 141"/>
                <a:gd name="T14" fmla="*/ 149 w 276"/>
                <a:gd name="T15" fmla="*/ 42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41">
                  <a:moveTo>
                    <a:pt x="149" y="42"/>
                  </a:moveTo>
                  <a:cubicBezTo>
                    <a:pt x="80" y="90"/>
                    <a:pt x="24" y="95"/>
                    <a:pt x="0" y="94"/>
                  </a:cubicBezTo>
                  <a:cubicBezTo>
                    <a:pt x="0" y="95"/>
                    <a:pt x="0" y="96"/>
                    <a:pt x="0" y="96"/>
                  </a:cubicBezTo>
                  <a:cubicBezTo>
                    <a:pt x="3" y="113"/>
                    <a:pt x="8" y="128"/>
                    <a:pt x="16" y="141"/>
                  </a:cubicBezTo>
                  <a:cubicBezTo>
                    <a:pt x="39" y="136"/>
                    <a:pt x="91" y="120"/>
                    <a:pt x="164" y="69"/>
                  </a:cubicBezTo>
                  <a:cubicBezTo>
                    <a:pt x="217" y="33"/>
                    <a:pt x="253" y="25"/>
                    <a:pt x="276" y="25"/>
                  </a:cubicBezTo>
                  <a:cubicBezTo>
                    <a:pt x="274" y="18"/>
                    <a:pt x="271" y="11"/>
                    <a:pt x="268" y="5"/>
                  </a:cubicBezTo>
                  <a:cubicBezTo>
                    <a:pt x="248" y="1"/>
                    <a:pt x="207" y="0"/>
                    <a:pt x="149" y="42"/>
                  </a:cubicBezTo>
                  <a:close/>
                </a:path>
              </a:pathLst>
            </a:custGeom>
            <a:solidFill>
              <a:srgbClr val="D4A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9">
              <a:extLst>
                <a:ext uri="{FF2B5EF4-FFF2-40B4-BE49-F238E27FC236}">
                  <a16:creationId xmlns:a16="http://schemas.microsoft.com/office/drawing/2014/main" id="{9BDFCFBF-4781-4508-9E79-7F057E40F174}"/>
                </a:ext>
              </a:extLst>
            </p:cNvPr>
            <p:cNvSpPr>
              <a:spLocks/>
            </p:cNvSpPr>
            <p:nvPr/>
          </p:nvSpPr>
          <p:spPr bwMode="auto">
            <a:xfrm rot="16200000">
              <a:off x="10431322" y="5111553"/>
              <a:ext cx="1488559" cy="633290"/>
            </a:xfrm>
            <a:custGeom>
              <a:avLst/>
              <a:gdLst>
                <a:gd name="T0" fmla="*/ 134 w 256"/>
                <a:gd name="T1" fmla="*/ 47 h 109"/>
                <a:gd name="T2" fmla="*/ 0 w 256"/>
                <a:gd name="T3" fmla="*/ 90 h 109"/>
                <a:gd name="T4" fmla="*/ 10 w 256"/>
                <a:gd name="T5" fmla="*/ 103 h 109"/>
                <a:gd name="T6" fmla="*/ 144 w 256"/>
                <a:gd name="T7" fmla="*/ 74 h 109"/>
                <a:gd name="T8" fmla="*/ 254 w 256"/>
                <a:gd name="T9" fmla="*/ 28 h 109"/>
                <a:gd name="T10" fmla="*/ 256 w 256"/>
                <a:gd name="T11" fmla="*/ 1 h 109"/>
                <a:gd name="T12" fmla="*/ 134 w 256"/>
                <a:gd name="T13" fmla="*/ 47 h 109"/>
              </a:gdLst>
              <a:ahLst/>
              <a:cxnLst>
                <a:cxn ang="0">
                  <a:pos x="T0" y="T1"/>
                </a:cxn>
                <a:cxn ang="0">
                  <a:pos x="T2" y="T3"/>
                </a:cxn>
                <a:cxn ang="0">
                  <a:pos x="T4" y="T5"/>
                </a:cxn>
                <a:cxn ang="0">
                  <a:pos x="T6" y="T7"/>
                </a:cxn>
                <a:cxn ang="0">
                  <a:pos x="T8" y="T9"/>
                </a:cxn>
                <a:cxn ang="0">
                  <a:pos x="T10" y="T11"/>
                </a:cxn>
                <a:cxn ang="0">
                  <a:pos x="T12" y="T13"/>
                </a:cxn>
              </a:cxnLst>
              <a:rect l="0" t="0" r="r" b="b"/>
              <a:pathLst>
                <a:path w="256" h="109">
                  <a:moveTo>
                    <a:pt x="134" y="47"/>
                  </a:moveTo>
                  <a:cubicBezTo>
                    <a:pt x="85" y="79"/>
                    <a:pt x="25" y="88"/>
                    <a:pt x="0" y="90"/>
                  </a:cubicBezTo>
                  <a:cubicBezTo>
                    <a:pt x="3" y="95"/>
                    <a:pt x="7" y="99"/>
                    <a:pt x="10" y="103"/>
                  </a:cubicBezTo>
                  <a:cubicBezTo>
                    <a:pt x="35" y="106"/>
                    <a:pt x="88" y="109"/>
                    <a:pt x="144" y="74"/>
                  </a:cubicBezTo>
                  <a:cubicBezTo>
                    <a:pt x="205" y="36"/>
                    <a:pt x="229" y="24"/>
                    <a:pt x="254" y="28"/>
                  </a:cubicBezTo>
                  <a:cubicBezTo>
                    <a:pt x="255" y="19"/>
                    <a:pt x="256" y="10"/>
                    <a:pt x="256" y="1"/>
                  </a:cubicBezTo>
                  <a:cubicBezTo>
                    <a:pt x="225" y="0"/>
                    <a:pt x="181" y="16"/>
                    <a:pt x="134" y="47"/>
                  </a:cubicBezTo>
                  <a:close/>
                </a:path>
              </a:pathLst>
            </a:custGeom>
            <a:solidFill>
              <a:srgbClr val="B5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350">
              <a:extLst>
                <a:ext uri="{FF2B5EF4-FFF2-40B4-BE49-F238E27FC236}">
                  <a16:creationId xmlns:a16="http://schemas.microsoft.com/office/drawing/2014/main" id="{DF9C3FD0-B0A4-4303-B02F-BD11C5689BA8}"/>
                </a:ext>
              </a:extLst>
            </p:cNvPr>
            <p:cNvSpPr>
              <a:spLocks/>
            </p:cNvSpPr>
            <p:nvPr/>
          </p:nvSpPr>
          <p:spPr bwMode="auto">
            <a:xfrm rot="16200000">
              <a:off x="10771906" y="5132227"/>
              <a:ext cx="1268757" cy="476600"/>
            </a:xfrm>
            <a:custGeom>
              <a:avLst/>
              <a:gdLst>
                <a:gd name="T0" fmla="*/ 122 w 218"/>
                <a:gd name="T1" fmla="*/ 35 h 82"/>
                <a:gd name="T2" fmla="*/ 0 w 218"/>
                <a:gd name="T3" fmla="*/ 65 h 82"/>
                <a:gd name="T4" fmla="*/ 28 w 218"/>
                <a:gd name="T5" fmla="*/ 82 h 82"/>
                <a:gd name="T6" fmla="*/ 125 w 218"/>
                <a:gd name="T7" fmla="*/ 57 h 82"/>
                <a:gd name="T8" fmla="*/ 211 w 218"/>
                <a:gd name="T9" fmla="*/ 15 h 82"/>
                <a:gd name="T10" fmla="*/ 218 w 218"/>
                <a:gd name="T11" fmla="*/ 0 h 82"/>
                <a:gd name="T12" fmla="*/ 122 w 218"/>
                <a:gd name="T13" fmla="*/ 35 h 82"/>
              </a:gdLst>
              <a:ahLst/>
              <a:cxnLst>
                <a:cxn ang="0">
                  <a:pos x="T0" y="T1"/>
                </a:cxn>
                <a:cxn ang="0">
                  <a:pos x="T2" y="T3"/>
                </a:cxn>
                <a:cxn ang="0">
                  <a:pos x="T4" y="T5"/>
                </a:cxn>
                <a:cxn ang="0">
                  <a:pos x="T6" y="T7"/>
                </a:cxn>
                <a:cxn ang="0">
                  <a:pos x="T8" y="T9"/>
                </a:cxn>
                <a:cxn ang="0">
                  <a:pos x="T10" y="T11"/>
                </a:cxn>
                <a:cxn ang="0">
                  <a:pos x="T12" y="T13"/>
                </a:cxn>
              </a:cxnLst>
              <a:rect l="0" t="0" r="r" b="b"/>
              <a:pathLst>
                <a:path w="218" h="82">
                  <a:moveTo>
                    <a:pt x="122" y="35"/>
                  </a:moveTo>
                  <a:cubicBezTo>
                    <a:pt x="58" y="63"/>
                    <a:pt x="20" y="66"/>
                    <a:pt x="0" y="65"/>
                  </a:cubicBezTo>
                  <a:cubicBezTo>
                    <a:pt x="9" y="72"/>
                    <a:pt x="18" y="77"/>
                    <a:pt x="28" y="82"/>
                  </a:cubicBezTo>
                  <a:cubicBezTo>
                    <a:pt x="47" y="82"/>
                    <a:pt x="78" y="78"/>
                    <a:pt x="125" y="57"/>
                  </a:cubicBezTo>
                  <a:cubicBezTo>
                    <a:pt x="184" y="30"/>
                    <a:pt x="192" y="17"/>
                    <a:pt x="211" y="15"/>
                  </a:cubicBezTo>
                  <a:cubicBezTo>
                    <a:pt x="214" y="10"/>
                    <a:pt x="216" y="5"/>
                    <a:pt x="218" y="0"/>
                  </a:cubicBezTo>
                  <a:cubicBezTo>
                    <a:pt x="205" y="1"/>
                    <a:pt x="181" y="9"/>
                    <a:pt x="122" y="35"/>
                  </a:cubicBezTo>
                  <a:close/>
                </a:path>
              </a:pathLst>
            </a:custGeom>
            <a:solidFill>
              <a:srgbClr val="8F7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351">
              <a:extLst>
                <a:ext uri="{FF2B5EF4-FFF2-40B4-BE49-F238E27FC236}">
                  <a16:creationId xmlns:a16="http://schemas.microsoft.com/office/drawing/2014/main" id="{5787471F-0F42-4427-A8CD-71CDE691EBF2}"/>
                </a:ext>
              </a:extLst>
            </p:cNvPr>
            <p:cNvSpPr>
              <a:spLocks/>
            </p:cNvSpPr>
            <p:nvPr/>
          </p:nvSpPr>
          <p:spPr bwMode="auto">
            <a:xfrm rot="16200000">
              <a:off x="10565161" y="5127875"/>
              <a:ext cx="1418919" cy="552769"/>
            </a:xfrm>
            <a:custGeom>
              <a:avLst/>
              <a:gdLst>
                <a:gd name="T0" fmla="*/ 134 w 244"/>
                <a:gd name="T1" fmla="*/ 50 h 95"/>
                <a:gd name="T2" fmla="*/ 0 w 244"/>
                <a:gd name="T3" fmla="*/ 79 h 95"/>
                <a:gd name="T4" fmla="*/ 19 w 244"/>
                <a:gd name="T5" fmla="*/ 94 h 95"/>
                <a:gd name="T6" fmla="*/ 141 w 244"/>
                <a:gd name="T7" fmla="*/ 64 h 95"/>
                <a:gd name="T8" fmla="*/ 237 w 244"/>
                <a:gd name="T9" fmla="*/ 29 h 95"/>
                <a:gd name="T10" fmla="*/ 244 w 244"/>
                <a:gd name="T11" fmla="*/ 4 h 95"/>
                <a:gd name="T12" fmla="*/ 134 w 244"/>
                <a:gd name="T13" fmla="*/ 50 h 95"/>
              </a:gdLst>
              <a:ahLst/>
              <a:cxnLst>
                <a:cxn ang="0">
                  <a:pos x="T0" y="T1"/>
                </a:cxn>
                <a:cxn ang="0">
                  <a:pos x="T2" y="T3"/>
                </a:cxn>
                <a:cxn ang="0">
                  <a:pos x="T4" y="T5"/>
                </a:cxn>
                <a:cxn ang="0">
                  <a:pos x="T6" y="T7"/>
                </a:cxn>
                <a:cxn ang="0">
                  <a:pos x="T8" y="T9"/>
                </a:cxn>
                <a:cxn ang="0">
                  <a:pos x="T10" y="T11"/>
                </a:cxn>
                <a:cxn ang="0">
                  <a:pos x="T12" y="T13"/>
                </a:cxn>
              </a:cxnLst>
              <a:rect l="0" t="0" r="r" b="b"/>
              <a:pathLst>
                <a:path w="244" h="95">
                  <a:moveTo>
                    <a:pt x="134" y="50"/>
                  </a:moveTo>
                  <a:cubicBezTo>
                    <a:pt x="78" y="85"/>
                    <a:pt x="25" y="82"/>
                    <a:pt x="0" y="79"/>
                  </a:cubicBezTo>
                  <a:cubicBezTo>
                    <a:pt x="6" y="84"/>
                    <a:pt x="12" y="90"/>
                    <a:pt x="19" y="94"/>
                  </a:cubicBezTo>
                  <a:cubicBezTo>
                    <a:pt x="39" y="95"/>
                    <a:pt x="77" y="92"/>
                    <a:pt x="141" y="64"/>
                  </a:cubicBezTo>
                  <a:cubicBezTo>
                    <a:pt x="200" y="38"/>
                    <a:pt x="224" y="30"/>
                    <a:pt x="237" y="29"/>
                  </a:cubicBezTo>
                  <a:cubicBezTo>
                    <a:pt x="240" y="21"/>
                    <a:pt x="242" y="12"/>
                    <a:pt x="244" y="4"/>
                  </a:cubicBezTo>
                  <a:cubicBezTo>
                    <a:pt x="219" y="0"/>
                    <a:pt x="195" y="12"/>
                    <a:pt x="134" y="50"/>
                  </a:cubicBezTo>
                  <a:close/>
                </a:path>
              </a:pathLst>
            </a:custGeom>
            <a:solidFill>
              <a:srgbClr val="A182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352">
              <a:extLst>
                <a:ext uri="{FF2B5EF4-FFF2-40B4-BE49-F238E27FC236}">
                  <a16:creationId xmlns:a16="http://schemas.microsoft.com/office/drawing/2014/main" id="{5E95C9F4-2D0E-4727-BA60-600936480082}"/>
                </a:ext>
              </a:extLst>
            </p:cNvPr>
            <p:cNvSpPr>
              <a:spLocks/>
            </p:cNvSpPr>
            <p:nvPr/>
          </p:nvSpPr>
          <p:spPr bwMode="auto">
            <a:xfrm rot="16200000">
              <a:off x="10943830" y="5088702"/>
              <a:ext cx="1064189" cy="441780"/>
            </a:xfrm>
            <a:custGeom>
              <a:avLst/>
              <a:gdLst>
                <a:gd name="T0" fmla="*/ 97 w 183"/>
                <a:gd name="T1" fmla="*/ 42 h 76"/>
                <a:gd name="T2" fmla="*/ 0 w 183"/>
                <a:gd name="T3" fmla="*/ 67 h 76"/>
                <a:gd name="T4" fmla="*/ 33 w 183"/>
                <a:gd name="T5" fmla="*/ 76 h 76"/>
                <a:gd name="T6" fmla="*/ 165 w 183"/>
                <a:gd name="T7" fmla="*/ 28 h 76"/>
                <a:gd name="T8" fmla="*/ 183 w 183"/>
                <a:gd name="T9" fmla="*/ 0 h 76"/>
                <a:gd name="T10" fmla="*/ 97 w 183"/>
                <a:gd name="T11" fmla="*/ 42 h 76"/>
              </a:gdLst>
              <a:ahLst/>
              <a:cxnLst>
                <a:cxn ang="0">
                  <a:pos x="T0" y="T1"/>
                </a:cxn>
                <a:cxn ang="0">
                  <a:pos x="T2" y="T3"/>
                </a:cxn>
                <a:cxn ang="0">
                  <a:pos x="T4" y="T5"/>
                </a:cxn>
                <a:cxn ang="0">
                  <a:pos x="T6" y="T7"/>
                </a:cxn>
                <a:cxn ang="0">
                  <a:pos x="T8" y="T9"/>
                </a:cxn>
                <a:cxn ang="0">
                  <a:pos x="T10" y="T11"/>
                </a:cxn>
              </a:cxnLst>
              <a:rect l="0" t="0" r="r" b="b"/>
              <a:pathLst>
                <a:path w="183" h="76">
                  <a:moveTo>
                    <a:pt x="97" y="42"/>
                  </a:moveTo>
                  <a:cubicBezTo>
                    <a:pt x="50" y="63"/>
                    <a:pt x="19" y="67"/>
                    <a:pt x="0" y="67"/>
                  </a:cubicBezTo>
                  <a:cubicBezTo>
                    <a:pt x="11" y="71"/>
                    <a:pt x="22" y="74"/>
                    <a:pt x="33" y="76"/>
                  </a:cubicBezTo>
                  <a:cubicBezTo>
                    <a:pt x="56" y="72"/>
                    <a:pt x="104" y="60"/>
                    <a:pt x="165" y="28"/>
                  </a:cubicBezTo>
                  <a:cubicBezTo>
                    <a:pt x="172" y="19"/>
                    <a:pt x="178" y="10"/>
                    <a:pt x="183" y="0"/>
                  </a:cubicBezTo>
                  <a:cubicBezTo>
                    <a:pt x="164" y="2"/>
                    <a:pt x="156" y="15"/>
                    <a:pt x="97" y="42"/>
                  </a:cubicBezTo>
                  <a:close/>
                </a:path>
              </a:pathLst>
            </a:custGeom>
            <a:solidFill>
              <a:srgbClr val="786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Oval 353">
              <a:extLst>
                <a:ext uri="{FF2B5EF4-FFF2-40B4-BE49-F238E27FC236}">
                  <a16:creationId xmlns:a16="http://schemas.microsoft.com/office/drawing/2014/main" id="{ADB099DE-7285-4773-9A5E-C21ECB229D39}"/>
                </a:ext>
              </a:extLst>
            </p:cNvPr>
            <p:cNvSpPr>
              <a:spLocks noChangeArrowheads="1"/>
            </p:cNvSpPr>
            <p:nvPr/>
          </p:nvSpPr>
          <p:spPr bwMode="auto">
            <a:xfrm rot="16200000">
              <a:off x="9870936" y="492450"/>
              <a:ext cx="1464620" cy="1464620"/>
            </a:xfrm>
            <a:prstGeom prst="ellipse">
              <a:avLst/>
            </a:prstGeom>
            <a:solidFill>
              <a:srgbClr val="6FC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354">
              <a:extLst>
                <a:ext uri="{FF2B5EF4-FFF2-40B4-BE49-F238E27FC236}">
                  <a16:creationId xmlns:a16="http://schemas.microsoft.com/office/drawing/2014/main" id="{9E559638-B9A6-446F-9D47-83221424848B}"/>
                </a:ext>
              </a:extLst>
            </p:cNvPr>
            <p:cNvSpPr>
              <a:spLocks/>
            </p:cNvSpPr>
            <p:nvPr/>
          </p:nvSpPr>
          <p:spPr bwMode="auto">
            <a:xfrm rot="16200000">
              <a:off x="10231106" y="502243"/>
              <a:ext cx="768218" cy="1397156"/>
            </a:xfrm>
            <a:custGeom>
              <a:avLst/>
              <a:gdLst>
                <a:gd name="T0" fmla="*/ 48 w 132"/>
                <a:gd name="T1" fmla="*/ 0 h 240"/>
                <a:gd name="T2" fmla="*/ 9 w 132"/>
                <a:gd name="T3" fmla="*/ 37 h 240"/>
                <a:gd name="T4" fmla="*/ 53 w 132"/>
                <a:gd name="T5" fmla="*/ 90 h 240"/>
                <a:gd name="T6" fmla="*/ 17 w 132"/>
                <a:gd name="T7" fmla="*/ 143 h 240"/>
                <a:gd name="T8" fmla="*/ 46 w 132"/>
                <a:gd name="T9" fmla="*/ 190 h 240"/>
                <a:gd name="T10" fmla="*/ 59 w 132"/>
                <a:gd name="T11" fmla="*/ 237 h 240"/>
                <a:gd name="T12" fmla="*/ 77 w 132"/>
                <a:gd name="T13" fmla="*/ 167 h 240"/>
                <a:gd name="T14" fmla="*/ 55 w 132"/>
                <a:gd name="T15" fmla="*/ 112 h 240"/>
                <a:gd name="T16" fmla="*/ 62 w 132"/>
                <a:gd name="T17" fmla="*/ 94 h 240"/>
                <a:gd name="T18" fmla="*/ 73 w 132"/>
                <a:gd name="T19" fmla="*/ 93 h 240"/>
                <a:gd name="T20" fmla="*/ 77 w 132"/>
                <a:gd name="T21" fmla="*/ 90 h 240"/>
                <a:gd name="T22" fmla="*/ 109 w 132"/>
                <a:gd name="T23" fmla="*/ 61 h 240"/>
                <a:gd name="T24" fmla="*/ 48 w 132"/>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40">
                  <a:moveTo>
                    <a:pt x="48" y="0"/>
                  </a:moveTo>
                  <a:cubicBezTo>
                    <a:pt x="42" y="0"/>
                    <a:pt x="0" y="24"/>
                    <a:pt x="9" y="37"/>
                  </a:cubicBezTo>
                  <a:cubicBezTo>
                    <a:pt x="18" y="51"/>
                    <a:pt x="55" y="73"/>
                    <a:pt x="53" y="90"/>
                  </a:cubicBezTo>
                  <a:cubicBezTo>
                    <a:pt x="51" y="107"/>
                    <a:pt x="13" y="127"/>
                    <a:pt x="17" y="143"/>
                  </a:cubicBezTo>
                  <a:cubicBezTo>
                    <a:pt x="22" y="159"/>
                    <a:pt x="45" y="177"/>
                    <a:pt x="46" y="190"/>
                  </a:cubicBezTo>
                  <a:cubicBezTo>
                    <a:pt x="47" y="203"/>
                    <a:pt x="58" y="240"/>
                    <a:pt x="59" y="237"/>
                  </a:cubicBezTo>
                  <a:cubicBezTo>
                    <a:pt x="60" y="233"/>
                    <a:pt x="65" y="178"/>
                    <a:pt x="77" y="167"/>
                  </a:cubicBezTo>
                  <a:cubicBezTo>
                    <a:pt x="120" y="125"/>
                    <a:pt x="83" y="112"/>
                    <a:pt x="55" y="112"/>
                  </a:cubicBezTo>
                  <a:cubicBezTo>
                    <a:pt x="55" y="112"/>
                    <a:pt x="61" y="102"/>
                    <a:pt x="62" y="94"/>
                  </a:cubicBezTo>
                  <a:cubicBezTo>
                    <a:pt x="73" y="93"/>
                    <a:pt x="73" y="93"/>
                    <a:pt x="73" y="93"/>
                  </a:cubicBezTo>
                  <a:cubicBezTo>
                    <a:pt x="77" y="90"/>
                    <a:pt x="77" y="90"/>
                    <a:pt x="77" y="90"/>
                  </a:cubicBezTo>
                  <a:cubicBezTo>
                    <a:pt x="77" y="90"/>
                    <a:pt x="100" y="74"/>
                    <a:pt x="109" y="61"/>
                  </a:cubicBezTo>
                  <a:cubicBezTo>
                    <a:pt x="117" y="47"/>
                    <a:pt x="132" y="0"/>
                    <a:pt x="48" y="0"/>
                  </a:cubicBezTo>
                </a:path>
              </a:pathLst>
            </a:custGeom>
            <a:solidFill>
              <a:srgbClr val="57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355">
              <a:extLst>
                <a:ext uri="{FF2B5EF4-FFF2-40B4-BE49-F238E27FC236}">
                  <a16:creationId xmlns:a16="http://schemas.microsoft.com/office/drawing/2014/main" id="{7921EC87-8463-40AB-9466-EA31E1850F0F}"/>
                </a:ext>
              </a:extLst>
            </p:cNvPr>
            <p:cNvSpPr>
              <a:spLocks/>
            </p:cNvSpPr>
            <p:nvPr/>
          </p:nvSpPr>
          <p:spPr bwMode="auto">
            <a:xfrm rot="16200000">
              <a:off x="10524901" y="360787"/>
              <a:ext cx="393902" cy="587589"/>
            </a:xfrm>
            <a:custGeom>
              <a:avLst/>
              <a:gdLst>
                <a:gd name="T0" fmla="*/ 55 w 68"/>
                <a:gd name="T1" fmla="*/ 1 h 101"/>
                <a:gd name="T2" fmla="*/ 18 w 68"/>
                <a:gd name="T3" fmla="*/ 50 h 101"/>
                <a:gd name="T4" fmla="*/ 35 w 68"/>
                <a:gd name="T5" fmla="*/ 82 h 101"/>
                <a:gd name="T6" fmla="*/ 35 w 68"/>
                <a:gd name="T7" fmla="*/ 101 h 101"/>
                <a:gd name="T8" fmla="*/ 55 w 68"/>
                <a:gd name="T9" fmla="*/ 1 h 101"/>
              </a:gdLst>
              <a:ahLst/>
              <a:cxnLst>
                <a:cxn ang="0">
                  <a:pos x="T0" y="T1"/>
                </a:cxn>
                <a:cxn ang="0">
                  <a:pos x="T2" y="T3"/>
                </a:cxn>
                <a:cxn ang="0">
                  <a:pos x="T4" y="T5"/>
                </a:cxn>
                <a:cxn ang="0">
                  <a:pos x="T6" y="T7"/>
                </a:cxn>
                <a:cxn ang="0">
                  <a:pos x="T8" y="T9"/>
                </a:cxn>
              </a:cxnLst>
              <a:rect l="0" t="0" r="r" b="b"/>
              <a:pathLst>
                <a:path w="68" h="101">
                  <a:moveTo>
                    <a:pt x="55" y="1"/>
                  </a:moveTo>
                  <a:cubicBezTo>
                    <a:pt x="54" y="0"/>
                    <a:pt x="0" y="32"/>
                    <a:pt x="18" y="50"/>
                  </a:cubicBezTo>
                  <a:cubicBezTo>
                    <a:pt x="36" y="69"/>
                    <a:pt x="40" y="77"/>
                    <a:pt x="35" y="82"/>
                  </a:cubicBezTo>
                  <a:cubicBezTo>
                    <a:pt x="29" y="87"/>
                    <a:pt x="35" y="101"/>
                    <a:pt x="35" y="101"/>
                  </a:cubicBezTo>
                  <a:cubicBezTo>
                    <a:pt x="35" y="101"/>
                    <a:pt x="68" y="62"/>
                    <a:pt x="55" y="1"/>
                  </a:cubicBezTo>
                </a:path>
              </a:pathLst>
            </a:custGeom>
            <a:solidFill>
              <a:srgbClr val="577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356">
              <a:extLst>
                <a:ext uri="{FF2B5EF4-FFF2-40B4-BE49-F238E27FC236}">
                  <a16:creationId xmlns:a16="http://schemas.microsoft.com/office/drawing/2014/main" id="{AD356405-5164-4DFC-A35F-34469BEAF7FE}"/>
                </a:ext>
              </a:extLst>
            </p:cNvPr>
            <p:cNvSpPr>
              <a:spLocks noEditPoints="1"/>
            </p:cNvSpPr>
            <p:nvPr/>
          </p:nvSpPr>
          <p:spPr bwMode="auto">
            <a:xfrm rot="16200000">
              <a:off x="9932959" y="763394"/>
              <a:ext cx="1371041" cy="1016311"/>
            </a:xfrm>
            <a:custGeom>
              <a:avLst/>
              <a:gdLst>
                <a:gd name="T0" fmla="*/ 116 w 236"/>
                <a:gd name="T1" fmla="*/ 51 h 175"/>
                <a:gd name="T2" fmla="*/ 5 w 236"/>
                <a:gd name="T3" fmla="*/ 71 h 175"/>
                <a:gd name="T4" fmla="*/ 44 w 236"/>
                <a:gd name="T5" fmla="*/ 175 h 175"/>
                <a:gd name="T6" fmla="*/ 108 w 236"/>
                <a:gd name="T7" fmla="*/ 150 h 175"/>
                <a:gd name="T8" fmla="*/ 81 w 236"/>
                <a:gd name="T9" fmla="*/ 110 h 175"/>
                <a:gd name="T10" fmla="*/ 117 w 236"/>
                <a:gd name="T11" fmla="*/ 57 h 175"/>
                <a:gd name="T12" fmla="*/ 116 w 236"/>
                <a:gd name="T13" fmla="*/ 51 h 175"/>
                <a:gd name="T14" fmla="*/ 210 w 236"/>
                <a:gd name="T15" fmla="*/ 0 h 175"/>
                <a:gd name="T16" fmla="*/ 170 w 236"/>
                <a:gd name="T17" fmla="*/ 31 h 175"/>
                <a:gd name="T18" fmla="*/ 141 w 236"/>
                <a:gd name="T19" fmla="*/ 57 h 175"/>
                <a:gd name="T20" fmla="*/ 137 w 236"/>
                <a:gd name="T21" fmla="*/ 60 h 175"/>
                <a:gd name="T22" fmla="*/ 126 w 236"/>
                <a:gd name="T23" fmla="*/ 61 h 175"/>
                <a:gd name="T24" fmla="*/ 119 w 236"/>
                <a:gd name="T25" fmla="*/ 79 h 175"/>
                <a:gd name="T26" fmla="*/ 119 w 236"/>
                <a:gd name="T27" fmla="*/ 79 h 175"/>
                <a:gd name="T28" fmla="*/ 150 w 236"/>
                <a:gd name="T29" fmla="*/ 124 h 175"/>
                <a:gd name="T30" fmla="*/ 236 w 236"/>
                <a:gd name="T31" fmla="*/ 38 h 175"/>
                <a:gd name="T32" fmla="*/ 210 w 236"/>
                <a:gd name="T3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5">
                  <a:moveTo>
                    <a:pt x="116" y="51"/>
                  </a:moveTo>
                  <a:cubicBezTo>
                    <a:pt x="61" y="67"/>
                    <a:pt x="5" y="71"/>
                    <a:pt x="5" y="71"/>
                  </a:cubicBezTo>
                  <a:cubicBezTo>
                    <a:pt x="0" y="135"/>
                    <a:pt x="44" y="175"/>
                    <a:pt x="44" y="175"/>
                  </a:cubicBezTo>
                  <a:cubicBezTo>
                    <a:pt x="67" y="169"/>
                    <a:pt x="89" y="160"/>
                    <a:pt x="108" y="150"/>
                  </a:cubicBezTo>
                  <a:cubicBezTo>
                    <a:pt x="102" y="138"/>
                    <a:pt x="85" y="123"/>
                    <a:pt x="81" y="110"/>
                  </a:cubicBezTo>
                  <a:cubicBezTo>
                    <a:pt x="77" y="94"/>
                    <a:pt x="115" y="74"/>
                    <a:pt x="117" y="57"/>
                  </a:cubicBezTo>
                  <a:cubicBezTo>
                    <a:pt x="117" y="55"/>
                    <a:pt x="117" y="53"/>
                    <a:pt x="116" y="51"/>
                  </a:cubicBezTo>
                  <a:moveTo>
                    <a:pt x="210" y="0"/>
                  </a:moveTo>
                  <a:cubicBezTo>
                    <a:pt x="201" y="13"/>
                    <a:pt x="187" y="23"/>
                    <a:pt x="170" y="31"/>
                  </a:cubicBezTo>
                  <a:cubicBezTo>
                    <a:pt x="161" y="44"/>
                    <a:pt x="141" y="57"/>
                    <a:pt x="141" y="57"/>
                  </a:cubicBezTo>
                  <a:cubicBezTo>
                    <a:pt x="137" y="60"/>
                    <a:pt x="137" y="60"/>
                    <a:pt x="137" y="60"/>
                  </a:cubicBezTo>
                  <a:cubicBezTo>
                    <a:pt x="126" y="61"/>
                    <a:pt x="126" y="61"/>
                    <a:pt x="126" y="61"/>
                  </a:cubicBezTo>
                  <a:cubicBezTo>
                    <a:pt x="125" y="69"/>
                    <a:pt x="119" y="79"/>
                    <a:pt x="119" y="79"/>
                  </a:cubicBezTo>
                  <a:cubicBezTo>
                    <a:pt x="119" y="79"/>
                    <a:pt x="119" y="79"/>
                    <a:pt x="119" y="79"/>
                  </a:cubicBezTo>
                  <a:cubicBezTo>
                    <a:pt x="145" y="79"/>
                    <a:pt x="178" y="90"/>
                    <a:pt x="150" y="124"/>
                  </a:cubicBezTo>
                  <a:cubicBezTo>
                    <a:pt x="205" y="83"/>
                    <a:pt x="236" y="38"/>
                    <a:pt x="236" y="38"/>
                  </a:cubicBezTo>
                  <a:cubicBezTo>
                    <a:pt x="223" y="11"/>
                    <a:pt x="210" y="0"/>
                    <a:pt x="210"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357">
              <a:extLst>
                <a:ext uri="{FF2B5EF4-FFF2-40B4-BE49-F238E27FC236}">
                  <a16:creationId xmlns:a16="http://schemas.microsoft.com/office/drawing/2014/main" id="{F1ECDC2D-D8E5-42C2-9830-370CC68DAFD4}"/>
                </a:ext>
              </a:extLst>
            </p:cNvPr>
            <p:cNvSpPr>
              <a:spLocks/>
            </p:cNvSpPr>
            <p:nvPr/>
          </p:nvSpPr>
          <p:spPr bwMode="auto">
            <a:xfrm rot="16200000">
              <a:off x="10342095" y="870031"/>
              <a:ext cx="585413" cy="692049"/>
            </a:xfrm>
            <a:custGeom>
              <a:avLst/>
              <a:gdLst>
                <a:gd name="T0" fmla="*/ 93 w 101"/>
                <a:gd name="T1" fmla="*/ 0 h 119"/>
                <a:gd name="T2" fmla="*/ 39 w 101"/>
                <a:gd name="T3" fmla="*/ 20 h 119"/>
                <a:gd name="T4" fmla="*/ 40 w 101"/>
                <a:gd name="T5" fmla="*/ 26 h 119"/>
                <a:gd name="T6" fmla="*/ 4 w 101"/>
                <a:gd name="T7" fmla="*/ 79 h 119"/>
                <a:gd name="T8" fmla="*/ 31 w 101"/>
                <a:gd name="T9" fmla="*/ 119 h 119"/>
                <a:gd name="T10" fmla="*/ 73 w 101"/>
                <a:gd name="T11" fmla="*/ 93 h 119"/>
                <a:gd name="T12" fmla="*/ 42 w 101"/>
                <a:gd name="T13" fmla="*/ 48 h 119"/>
                <a:gd name="T14" fmla="*/ 42 w 101"/>
                <a:gd name="T15" fmla="*/ 48 h 119"/>
                <a:gd name="T16" fmla="*/ 49 w 101"/>
                <a:gd name="T17" fmla="*/ 30 h 119"/>
                <a:gd name="T18" fmla="*/ 60 w 101"/>
                <a:gd name="T19" fmla="*/ 29 h 119"/>
                <a:gd name="T20" fmla="*/ 64 w 101"/>
                <a:gd name="T21" fmla="*/ 26 h 119"/>
                <a:gd name="T22" fmla="*/ 93 w 10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19">
                  <a:moveTo>
                    <a:pt x="93" y="0"/>
                  </a:moveTo>
                  <a:cubicBezTo>
                    <a:pt x="77" y="8"/>
                    <a:pt x="58" y="15"/>
                    <a:pt x="39" y="20"/>
                  </a:cubicBezTo>
                  <a:cubicBezTo>
                    <a:pt x="40" y="22"/>
                    <a:pt x="40" y="24"/>
                    <a:pt x="40" y="26"/>
                  </a:cubicBezTo>
                  <a:cubicBezTo>
                    <a:pt x="38" y="43"/>
                    <a:pt x="0" y="63"/>
                    <a:pt x="4" y="79"/>
                  </a:cubicBezTo>
                  <a:cubicBezTo>
                    <a:pt x="8" y="92"/>
                    <a:pt x="25" y="107"/>
                    <a:pt x="31" y="119"/>
                  </a:cubicBezTo>
                  <a:cubicBezTo>
                    <a:pt x="46" y="111"/>
                    <a:pt x="60" y="102"/>
                    <a:pt x="73" y="93"/>
                  </a:cubicBezTo>
                  <a:cubicBezTo>
                    <a:pt x="101" y="59"/>
                    <a:pt x="68" y="48"/>
                    <a:pt x="42" y="48"/>
                  </a:cubicBezTo>
                  <a:cubicBezTo>
                    <a:pt x="42" y="48"/>
                    <a:pt x="42" y="48"/>
                    <a:pt x="42" y="48"/>
                  </a:cubicBezTo>
                  <a:cubicBezTo>
                    <a:pt x="42" y="48"/>
                    <a:pt x="48" y="38"/>
                    <a:pt x="49" y="30"/>
                  </a:cubicBezTo>
                  <a:cubicBezTo>
                    <a:pt x="60" y="29"/>
                    <a:pt x="60" y="29"/>
                    <a:pt x="60" y="29"/>
                  </a:cubicBezTo>
                  <a:cubicBezTo>
                    <a:pt x="64" y="26"/>
                    <a:pt x="64" y="26"/>
                    <a:pt x="64" y="26"/>
                  </a:cubicBezTo>
                  <a:cubicBezTo>
                    <a:pt x="64" y="26"/>
                    <a:pt x="84" y="13"/>
                    <a:pt x="93"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358">
              <a:extLst>
                <a:ext uri="{FF2B5EF4-FFF2-40B4-BE49-F238E27FC236}">
                  <a16:creationId xmlns:a16="http://schemas.microsoft.com/office/drawing/2014/main" id="{D0FACB32-FD69-4507-A063-6E7D8EF7DF7D}"/>
                </a:ext>
              </a:extLst>
            </p:cNvPr>
            <p:cNvSpPr>
              <a:spLocks noEditPoints="1"/>
            </p:cNvSpPr>
            <p:nvPr/>
          </p:nvSpPr>
          <p:spPr bwMode="auto">
            <a:xfrm rot="16200000">
              <a:off x="10287689" y="604527"/>
              <a:ext cx="1092480" cy="924909"/>
            </a:xfrm>
            <a:custGeom>
              <a:avLst/>
              <a:gdLst>
                <a:gd name="T0" fmla="*/ 51 w 188"/>
                <a:gd name="T1" fmla="*/ 116 h 159"/>
                <a:gd name="T2" fmla="*/ 0 w 188"/>
                <a:gd name="T3" fmla="*/ 141 h 159"/>
                <a:gd name="T4" fmla="*/ 39 w 188"/>
                <a:gd name="T5" fmla="*/ 159 h 159"/>
                <a:gd name="T6" fmla="*/ 61 w 188"/>
                <a:gd name="T7" fmla="*/ 152 h 159"/>
                <a:gd name="T8" fmla="*/ 51 w 188"/>
                <a:gd name="T9" fmla="*/ 116 h 159"/>
                <a:gd name="T10" fmla="*/ 147 w 188"/>
                <a:gd name="T11" fmla="*/ 46 h 159"/>
                <a:gd name="T12" fmla="*/ 74 w 188"/>
                <a:gd name="T13" fmla="*/ 103 h 159"/>
                <a:gd name="T14" fmla="*/ 65 w 188"/>
                <a:gd name="T15" fmla="*/ 150 h 159"/>
                <a:gd name="T16" fmla="*/ 162 w 188"/>
                <a:gd name="T17" fmla="*/ 75 h 159"/>
                <a:gd name="T18" fmla="*/ 149 w 188"/>
                <a:gd name="T19" fmla="*/ 60 h 159"/>
                <a:gd name="T20" fmla="*/ 147 w 188"/>
                <a:gd name="T21" fmla="*/ 46 h 159"/>
                <a:gd name="T22" fmla="*/ 187 w 188"/>
                <a:gd name="T23" fmla="*/ 17 h 159"/>
                <a:gd name="T24" fmla="*/ 188 w 188"/>
                <a:gd name="T25" fmla="*/ 21 h 159"/>
                <a:gd name="T26" fmla="*/ 187 w 188"/>
                <a:gd name="T27" fmla="*/ 17 h 159"/>
                <a:gd name="T28" fmla="*/ 180 w 188"/>
                <a:gd name="T29" fmla="*/ 0 h 159"/>
                <a:gd name="T30" fmla="*/ 165 w 188"/>
                <a:gd name="T31" fmla="*/ 24 h 159"/>
                <a:gd name="T32" fmla="*/ 186 w 188"/>
                <a:gd name="T33" fmla="*/ 11 h 159"/>
                <a:gd name="T34" fmla="*/ 180 w 188"/>
                <a:gd name="T3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159">
                  <a:moveTo>
                    <a:pt x="51" y="116"/>
                  </a:moveTo>
                  <a:cubicBezTo>
                    <a:pt x="22" y="132"/>
                    <a:pt x="0" y="141"/>
                    <a:pt x="0" y="141"/>
                  </a:cubicBezTo>
                  <a:cubicBezTo>
                    <a:pt x="19" y="155"/>
                    <a:pt x="39" y="159"/>
                    <a:pt x="39" y="159"/>
                  </a:cubicBezTo>
                  <a:cubicBezTo>
                    <a:pt x="46" y="157"/>
                    <a:pt x="53" y="155"/>
                    <a:pt x="61" y="152"/>
                  </a:cubicBezTo>
                  <a:cubicBezTo>
                    <a:pt x="57" y="143"/>
                    <a:pt x="53" y="126"/>
                    <a:pt x="51" y="116"/>
                  </a:cubicBezTo>
                  <a:moveTo>
                    <a:pt x="147" y="46"/>
                  </a:moveTo>
                  <a:cubicBezTo>
                    <a:pt x="125" y="69"/>
                    <a:pt x="99" y="88"/>
                    <a:pt x="74" y="103"/>
                  </a:cubicBezTo>
                  <a:cubicBezTo>
                    <a:pt x="70" y="118"/>
                    <a:pt x="67" y="139"/>
                    <a:pt x="65" y="150"/>
                  </a:cubicBezTo>
                  <a:cubicBezTo>
                    <a:pt x="103" y="134"/>
                    <a:pt x="139" y="100"/>
                    <a:pt x="162" y="75"/>
                  </a:cubicBezTo>
                  <a:cubicBezTo>
                    <a:pt x="159" y="71"/>
                    <a:pt x="155" y="66"/>
                    <a:pt x="149" y="60"/>
                  </a:cubicBezTo>
                  <a:cubicBezTo>
                    <a:pt x="145" y="56"/>
                    <a:pt x="145" y="51"/>
                    <a:pt x="147" y="46"/>
                  </a:cubicBezTo>
                  <a:moveTo>
                    <a:pt x="187" y="17"/>
                  </a:moveTo>
                  <a:cubicBezTo>
                    <a:pt x="187" y="19"/>
                    <a:pt x="188" y="20"/>
                    <a:pt x="188" y="21"/>
                  </a:cubicBezTo>
                  <a:cubicBezTo>
                    <a:pt x="188" y="20"/>
                    <a:pt x="187" y="19"/>
                    <a:pt x="187" y="17"/>
                  </a:cubicBezTo>
                  <a:moveTo>
                    <a:pt x="180" y="0"/>
                  </a:moveTo>
                  <a:cubicBezTo>
                    <a:pt x="176" y="8"/>
                    <a:pt x="171" y="17"/>
                    <a:pt x="165" y="24"/>
                  </a:cubicBezTo>
                  <a:cubicBezTo>
                    <a:pt x="175" y="17"/>
                    <a:pt x="184" y="11"/>
                    <a:pt x="186" y="11"/>
                  </a:cubicBezTo>
                  <a:cubicBezTo>
                    <a:pt x="183" y="2"/>
                    <a:pt x="180" y="0"/>
                    <a:pt x="180"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359">
              <a:extLst>
                <a:ext uri="{FF2B5EF4-FFF2-40B4-BE49-F238E27FC236}">
                  <a16:creationId xmlns:a16="http://schemas.microsoft.com/office/drawing/2014/main" id="{C1A761E0-6DF1-4975-9664-B9850FD1443A}"/>
                </a:ext>
              </a:extLst>
            </p:cNvPr>
            <p:cNvSpPr>
              <a:spLocks/>
            </p:cNvSpPr>
            <p:nvPr/>
          </p:nvSpPr>
          <p:spPr bwMode="auto">
            <a:xfrm rot="16200000">
              <a:off x="11046114" y="1108331"/>
              <a:ext cx="132752" cy="285090"/>
            </a:xfrm>
            <a:custGeom>
              <a:avLst/>
              <a:gdLst>
                <a:gd name="T0" fmla="*/ 23 w 23"/>
                <a:gd name="T1" fmla="*/ 0 h 49"/>
                <a:gd name="T2" fmla="*/ 0 w 23"/>
                <a:gd name="T3" fmla="*/ 13 h 49"/>
                <a:gd name="T4" fmla="*/ 10 w 23"/>
                <a:gd name="T5" fmla="*/ 49 h 49"/>
                <a:gd name="T6" fmla="*/ 14 w 23"/>
                <a:gd name="T7" fmla="*/ 47 h 49"/>
                <a:gd name="T8" fmla="*/ 23 w 23"/>
                <a:gd name="T9" fmla="*/ 0 h 49"/>
              </a:gdLst>
              <a:ahLst/>
              <a:cxnLst>
                <a:cxn ang="0">
                  <a:pos x="T0" y="T1"/>
                </a:cxn>
                <a:cxn ang="0">
                  <a:pos x="T2" y="T3"/>
                </a:cxn>
                <a:cxn ang="0">
                  <a:pos x="T4" y="T5"/>
                </a:cxn>
                <a:cxn ang="0">
                  <a:pos x="T6" y="T7"/>
                </a:cxn>
                <a:cxn ang="0">
                  <a:pos x="T8" y="T9"/>
                </a:cxn>
              </a:cxnLst>
              <a:rect l="0" t="0" r="r" b="b"/>
              <a:pathLst>
                <a:path w="23" h="49">
                  <a:moveTo>
                    <a:pt x="23" y="0"/>
                  </a:moveTo>
                  <a:cubicBezTo>
                    <a:pt x="15" y="5"/>
                    <a:pt x="8" y="9"/>
                    <a:pt x="0" y="13"/>
                  </a:cubicBezTo>
                  <a:cubicBezTo>
                    <a:pt x="2" y="23"/>
                    <a:pt x="6" y="40"/>
                    <a:pt x="10" y="49"/>
                  </a:cubicBezTo>
                  <a:cubicBezTo>
                    <a:pt x="11" y="49"/>
                    <a:pt x="13" y="48"/>
                    <a:pt x="14" y="47"/>
                  </a:cubicBezTo>
                  <a:cubicBezTo>
                    <a:pt x="16" y="36"/>
                    <a:pt x="19" y="15"/>
                    <a:pt x="23"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360">
              <a:extLst>
                <a:ext uri="{FF2B5EF4-FFF2-40B4-BE49-F238E27FC236}">
                  <a16:creationId xmlns:a16="http://schemas.microsoft.com/office/drawing/2014/main" id="{D7CC14AC-87A3-4A73-ADE0-9DDBD64C93A8}"/>
                </a:ext>
              </a:extLst>
            </p:cNvPr>
            <p:cNvSpPr>
              <a:spLocks/>
            </p:cNvSpPr>
            <p:nvPr/>
          </p:nvSpPr>
          <p:spPr bwMode="auto">
            <a:xfrm rot="16200000">
              <a:off x="10492257" y="456542"/>
              <a:ext cx="256798" cy="372140"/>
            </a:xfrm>
            <a:custGeom>
              <a:avLst/>
              <a:gdLst>
                <a:gd name="T0" fmla="*/ 41 w 44"/>
                <a:gd name="T1" fmla="*/ 0 h 64"/>
                <a:gd name="T2" fmla="*/ 20 w 44"/>
                <a:gd name="T3" fmla="*/ 13 h 64"/>
                <a:gd name="T4" fmla="*/ 2 w 44"/>
                <a:gd name="T5" fmla="*/ 35 h 64"/>
                <a:gd name="T6" fmla="*/ 4 w 44"/>
                <a:gd name="T7" fmla="*/ 49 h 64"/>
                <a:gd name="T8" fmla="*/ 17 w 44"/>
                <a:gd name="T9" fmla="*/ 64 h 64"/>
                <a:gd name="T10" fmla="*/ 44 w 44"/>
                <a:gd name="T11" fmla="*/ 32 h 64"/>
                <a:gd name="T12" fmla="*/ 43 w 44"/>
                <a:gd name="T13" fmla="*/ 10 h 64"/>
                <a:gd name="T14" fmla="*/ 42 w 44"/>
                <a:gd name="T15" fmla="*/ 6 h 64"/>
                <a:gd name="T16" fmla="*/ 41 w 44"/>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4">
                  <a:moveTo>
                    <a:pt x="41" y="0"/>
                  </a:moveTo>
                  <a:cubicBezTo>
                    <a:pt x="39" y="0"/>
                    <a:pt x="30" y="6"/>
                    <a:pt x="20" y="13"/>
                  </a:cubicBezTo>
                  <a:cubicBezTo>
                    <a:pt x="15" y="21"/>
                    <a:pt x="8" y="28"/>
                    <a:pt x="2" y="35"/>
                  </a:cubicBezTo>
                  <a:cubicBezTo>
                    <a:pt x="0" y="40"/>
                    <a:pt x="0" y="45"/>
                    <a:pt x="4" y="49"/>
                  </a:cubicBezTo>
                  <a:cubicBezTo>
                    <a:pt x="10" y="55"/>
                    <a:pt x="14" y="60"/>
                    <a:pt x="17" y="64"/>
                  </a:cubicBezTo>
                  <a:cubicBezTo>
                    <a:pt x="34" y="46"/>
                    <a:pt x="44" y="32"/>
                    <a:pt x="44" y="32"/>
                  </a:cubicBezTo>
                  <a:cubicBezTo>
                    <a:pt x="44" y="23"/>
                    <a:pt x="44" y="16"/>
                    <a:pt x="43" y="10"/>
                  </a:cubicBezTo>
                  <a:cubicBezTo>
                    <a:pt x="43" y="9"/>
                    <a:pt x="42" y="8"/>
                    <a:pt x="42" y="6"/>
                  </a:cubicBezTo>
                  <a:cubicBezTo>
                    <a:pt x="42" y="4"/>
                    <a:pt x="41" y="2"/>
                    <a:pt x="41"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361">
              <a:extLst>
                <a:ext uri="{FF2B5EF4-FFF2-40B4-BE49-F238E27FC236}">
                  <a16:creationId xmlns:a16="http://schemas.microsoft.com/office/drawing/2014/main" id="{100C8D97-0A1E-4D4E-9994-C02EF8D0E7FB}"/>
                </a:ext>
              </a:extLst>
            </p:cNvPr>
            <p:cNvSpPr>
              <a:spLocks noEditPoints="1"/>
            </p:cNvSpPr>
            <p:nvPr/>
          </p:nvSpPr>
          <p:spPr bwMode="auto">
            <a:xfrm rot="16200000">
              <a:off x="9658751" y="1146415"/>
              <a:ext cx="1109890" cy="393902"/>
            </a:xfrm>
            <a:custGeom>
              <a:avLst/>
              <a:gdLst>
                <a:gd name="T0" fmla="*/ 86 w 191"/>
                <a:gd name="T1" fmla="*/ 43 h 68"/>
                <a:gd name="T2" fmla="*/ 1 w 191"/>
                <a:gd name="T3" fmla="*/ 61 h 68"/>
                <a:gd name="T4" fmla="*/ 0 w 191"/>
                <a:gd name="T5" fmla="*/ 68 h 68"/>
                <a:gd name="T6" fmla="*/ 97 w 191"/>
                <a:gd name="T7" fmla="*/ 53 h 68"/>
                <a:gd name="T8" fmla="*/ 86 w 191"/>
                <a:gd name="T9" fmla="*/ 43 h 68"/>
                <a:gd name="T10" fmla="*/ 177 w 191"/>
                <a:gd name="T11" fmla="*/ 0 h 68"/>
                <a:gd name="T12" fmla="*/ 166 w 191"/>
                <a:gd name="T13" fmla="*/ 7 h 68"/>
                <a:gd name="T14" fmla="*/ 169 w 191"/>
                <a:gd name="T15" fmla="*/ 25 h 68"/>
                <a:gd name="T16" fmla="*/ 191 w 191"/>
                <a:gd name="T17" fmla="*/ 10 h 68"/>
                <a:gd name="T18" fmla="*/ 177 w 19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8">
                  <a:moveTo>
                    <a:pt x="86" y="43"/>
                  </a:moveTo>
                  <a:cubicBezTo>
                    <a:pt x="62" y="50"/>
                    <a:pt x="34" y="57"/>
                    <a:pt x="1" y="61"/>
                  </a:cubicBezTo>
                  <a:cubicBezTo>
                    <a:pt x="0" y="68"/>
                    <a:pt x="0" y="68"/>
                    <a:pt x="0" y="68"/>
                  </a:cubicBezTo>
                  <a:cubicBezTo>
                    <a:pt x="0" y="68"/>
                    <a:pt x="46" y="66"/>
                    <a:pt x="97" y="53"/>
                  </a:cubicBezTo>
                  <a:cubicBezTo>
                    <a:pt x="94" y="50"/>
                    <a:pt x="90" y="46"/>
                    <a:pt x="86" y="43"/>
                  </a:cubicBezTo>
                  <a:moveTo>
                    <a:pt x="177" y="0"/>
                  </a:moveTo>
                  <a:cubicBezTo>
                    <a:pt x="177" y="0"/>
                    <a:pt x="174" y="2"/>
                    <a:pt x="166" y="7"/>
                  </a:cubicBezTo>
                  <a:cubicBezTo>
                    <a:pt x="169" y="13"/>
                    <a:pt x="170" y="19"/>
                    <a:pt x="169" y="25"/>
                  </a:cubicBezTo>
                  <a:cubicBezTo>
                    <a:pt x="177" y="20"/>
                    <a:pt x="184" y="15"/>
                    <a:pt x="191" y="10"/>
                  </a:cubicBezTo>
                  <a:cubicBezTo>
                    <a:pt x="191" y="10"/>
                    <a:pt x="185" y="5"/>
                    <a:pt x="177" y="0"/>
                  </a:cubicBezTo>
                </a:path>
              </a:pathLst>
            </a:custGeom>
            <a:solidFill>
              <a:srgbClr val="79DB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362">
              <a:extLst>
                <a:ext uri="{FF2B5EF4-FFF2-40B4-BE49-F238E27FC236}">
                  <a16:creationId xmlns:a16="http://schemas.microsoft.com/office/drawing/2014/main" id="{838AC597-C905-4F12-B3B5-A804A12C1557}"/>
                </a:ext>
              </a:extLst>
            </p:cNvPr>
            <p:cNvSpPr>
              <a:spLocks/>
            </p:cNvSpPr>
            <p:nvPr/>
          </p:nvSpPr>
          <p:spPr bwMode="auto">
            <a:xfrm rot="16200000">
              <a:off x="9946017" y="1022369"/>
              <a:ext cx="489658" cy="265503"/>
            </a:xfrm>
            <a:custGeom>
              <a:avLst/>
              <a:gdLst>
                <a:gd name="T0" fmla="*/ 80 w 84"/>
                <a:gd name="T1" fmla="*/ 0 h 46"/>
                <a:gd name="T2" fmla="*/ 0 w 84"/>
                <a:gd name="T3" fmla="*/ 36 h 46"/>
                <a:gd name="T4" fmla="*/ 11 w 84"/>
                <a:gd name="T5" fmla="*/ 46 h 46"/>
                <a:gd name="T6" fmla="*/ 83 w 84"/>
                <a:gd name="T7" fmla="*/ 18 h 46"/>
                <a:gd name="T8" fmla="*/ 80 w 84"/>
                <a:gd name="T9" fmla="*/ 0 h 46"/>
              </a:gdLst>
              <a:ahLst/>
              <a:cxnLst>
                <a:cxn ang="0">
                  <a:pos x="T0" y="T1"/>
                </a:cxn>
                <a:cxn ang="0">
                  <a:pos x="T2" y="T3"/>
                </a:cxn>
                <a:cxn ang="0">
                  <a:pos x="T4" y="T5"/>
                </a:cxn>
                <a:cxn ang="0">
                  <a:pos x="T6" y="T7"/>
                </a:cxn>
                <a:cxn ang="0">
                  <a:pos x="T8" y="T9"/>
                </a:cxn>
              </a:cxnLst>
              <a:rect l="0" t="0" r="r" b="b"/>
              <a:pathLst>
                <a:path w="84" h="46">
                  <a:moveTo>
                    <a:pt x="80" y="0"/>
                  </a:moveTo>
                  <a:cubicBezTo>
                    <a:pt x="66" y="9"/>
                    <a:pt x="39" y="23"/>
                    <a:pt x="0" y="36"/>
                  </a:cubicBezTo>
                  <a:cubicBezTo>
                    <a:pt x="4" y="39"/>
                    <a:pt x="8" y="43"/>
                    <a:pt x="11" y="46"/>
                  </a:cubicBezTo>
                  <a:cubicBezTo>
                    <a:pt x="36" y="40"/>
                    <a:pt x="61" y="31"/>
                    <a:pt x="83" y="18"/>
                  </a:cubicBezTo>
                  <a:cubicBezTo>
                    <a:pt x="84" y="12"/>
                    <a:pt x="83" y="6"/>
                    <a:pt x="80" y="0"/>
                  </a:cubicBezTo>
                </a:path>
              </a:pathLst>
            </a:custGeom>
            <a:solidFill>
              <a:srgbClr val="6FB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363">
              <a:extLst>
                <a:ext uri="{FF2B5EF4-FFF2-40B4-BE49-F238E27FC236}">
                  <a16:creationId xmlns:a16="http://schemas.microsoft.com/office/drawing/2014/main" id="{8F6F429A-C387-4DCF-9DC9-7CBF3FDE7F98}"/>
                </a:ext>
              </a:extLst>
            </p:cNvPr>
            <p:cNvSpPr>
              <a:spLocks/>
            </p:cNvSpPr>
            <p:nvPr/>
          </p:nvSpPr>
          <p:spPr bwMode="auto">
            <a:xfrm rot="16200000">
              <a:off x="605000" y="4002751"/>
              <a:ext cx="1832407" cy="1832407"/>
            </a:xfrm>
            <a:custGeom>
              <a:avLst/>
              <a:gdLst>
                <a:gd name="T0" fmla="*/ 296 w 315"/>
                <a:gd name="T1" fmla="*/ 123 h 315"/>
                <a:gd name="T2" fmla="*/ 123 w 315"/>
                <a:gd name="T3" fmla="*/ 19 h 315"/>
                <a:gd name="T4" fmla="*/ 19 w 315"/>
                <a:gd name="T5" fmla="*/ 192 h 315"/>
                <a:gd name="T6" fmla="*/ 192 w 315"/>
                <a:gd name="T7" fmla="*/ 296 h 315"/>
                <a:gd name="T8" fmla="*/ 296 w 315"/>
                <a:gd name="T9" fmla="*/ 123 h 315"/>
              </a:gdLst>
              <a:ahLst/>
              <a:cxnLst>
                <a:cxn ang="0">
                  <a:pos x="T0" y="T1"/>
                </a:cxn>
                <a:cxn ang="0">
                  <a:pos x="T2" y="T3"/>
                </a:cxn>
                <a:cxn ang="0">
                  <a:pos x="T4" y="T5"/>
                </a:cxn>
                <a:cxn ang="0">
                  <a:pos x="T6" y="T7"/>
                </a:cxn>
                <a:cxn ang="0">
                  <a:pos x="T8" y="T9"/>
                </a:cxn>
              </a:cxnLst>
              <a:rect l="0" t="0" r="r" b="b"/>
              <a:pathLst>
                <a:path w="315" h="315">
                  <a:moveTo>
                    <a:pt x="296" y="123"/>
                  </a:moveTo>
                  <a:cubicBezTo>
                    <a:pt x="277" y="46"/>
                    <a:pt x="200" y="0"/>
                    <a:pt x="123" y="19"/>
                  </a:cubicBezTo>
                  <a:cubicBezTo>
                    <a:pt x="46" y="38"/>
                    <a:pt x="0" y="115"/>
                    <a:pt x="19" y="192"/>
                  </a:cubicBezTo>
                  <a:cubicBezTo>
                    <a:pt x="38" y="268"/>
                    <a:pt x="115" y="315"/>
                    <a:pt x="192" y="296"/>
                  </a:cubicBezTo>
                  <a:cubicBezTo>
                    <a:pt x="269" y="277"/>
                    <a:pt x="315" y="199"/>
                    <a:pt x="296" y="123"/>
                  </a:cubicBezTo>
                  <a:close/>
                </a:path>
              </a:pathLst>
            </a:custGeom>
            <a:solidFill>
              <a:srgbClr val="6FC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364">
              <a:extLst>
                <a:ext uri="{FF2B5EF4-FFF2-40B4-BE49-F238E27FC236}">
                  <a16:creationId xmlns:a16="http://schemas.microsoft.com/office/drawing/2014/main" id="{506D0D85-5761-49D4-B0C5-AEC328B23AFB}"/>
                </a:ext>
              </a:extLst>
            </p:cNvPr>
            <p:cNvSpPr>
              <a:spLocks/>
            </p:cNvSpPr>
            <p:nvPr/>
          </p:nvSpPr>
          <p:spPr bwMode="auto">
            <a:xfrm rot="16200000">
              <a:off x="1020665" y="5315034"/>
              <a:ext cx="191511" cy="348201"/>
            </a:xfrm>
            <a:custGeom>
              <a:avLst/>
              <a:gdLst>
                <a:gd name="T0" fmla="*/ 23 w 33"/>
                <a:gd name="T1" fmla="*/ 3 h 60"/>
                <a:gd name="T2" fmla="*/ 15 w 33"/>
                <a:gd name="T3" fmla="*/ 45 h 60"/>
                <a:gd name="T4" fmla="*/ 23 w 33"/>
                <a:gd name="T5" fmla="*/ 3 h 60"/>
              </a:gdLst>
              <a:ahLst/>
              <a:cxnLst>
                <a:cxn ang="0">
                  <a:pos x="T0" y="T1"/>
                </a:cxn>
                <a:cxn ang="0">
                  <a:pos x="T2" y="T3"/>
                </a:cxn>
                <a:cxn ang="0">
                  <a:pos x="T4" y="T5"/>
                </a:cxn>
              </a:cxnLst>
              <a:rect l="0" t="0" r="r" b="b"/>
              <a:pathLst>
                <a:path w="33" h="60">
                  <a:moveTo>
                    <a:pt x="23" y="3"/>
                  </a:moveTo>
                  <a:cubicBezTo>
                    <a:pt x="7" y="10"/>
                    <a:pt x="0" y="60"/>
                    <a:pt x="15" y="45"/>
                  </a:cubicBezTo>
                  <a:cubicBezTo>
                    <a:pt x="31" y="30"/>
                    <a:pt x="33" y="0"/>
                    <a:pt x="23"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365">
              <a:extLst>
                <a:ext uri="{FF2B5EF4-FFF2-40B4-BE49-F238E27FC236}">
                  <a16:creationId xmlns:a16="http://schemas.microsoft.com/office/drawing/2014/main" id="{873BB223-7641-463D-98CE-76D2B965DFEE}"/>
                </a:ext>
              </a:extLst>
            </p:cNvPr>
            <p:cNvSpPr>
              <a:spLocks/>
            </p:cNvSpPr>
            <p:nvPr/>
          </p:nvSpPr>
          <p:spPr bwMode="auto">
            <a:xfrm rot="16200000">
              <a:off x="891178" y="5148550"/>
              <a:ext cx="191511" cy="215449"/>
            </a:xfrm>
            <a:custGeom>
              <a:avLst/>
              <a:gdLst>
                <a:gd name="T0" fmla="*/ 3 w 33"/>
                <a:gd name="T1" fmla="*/ 3 h 37"/>
                <a:gd name="T2" fmla="*/ 29 w 33"/>
                <a:gd name="T3" fmla="*/ 19 h 37"/>
                <a:gd name="T4" fmla="*/ 3 w 33"/>
                <a:gd name="T5" fmla="*/ 3 h 37"/>
              </a:gdLst>
              <a:ahLst/>
              <a:cxnLst>
                <a:cxn ang="0">
                  <a:pos x="T0" y="T1"/>
                </a:cxn>
                <a:cxn ang="0">
                  <a:pos x="T2" y="T3"/>
                </a:cxn>
                <a:cxn ang="0">
                  <a:pos x="T4" y="T5"/>
                </a:cxn>
              </a:cxnLst>
              <a:rect l="0" t="0" r="r" b="b"/>
              <a:pathLst>
                <a:path w="33" h="37">
                  <a:moveTo>
                    <a:pt x="3" y="3"/>
                  </a:moveTo>
                  <a:cubicBezTo>
                    <a:pt x="15" y="15"/>
                    <a:pt x="33" y="37"/>
                    <a:pt x="29" y="19"/>
                  </a:cubicBezTo>
                  <a:cubicBezTo>
                    <a:pt x="24" y="0"/>
                    <a:pt x="0" y="0"/>
                    <a:pt x="3"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366">
              <a:extLst>
                <a:ext uri="{FF2B5EF4-FFF2-40B4-BE49-F238E27FC236}">
                  <a16:creationId xmlns:a16="http://schemas.microsoft.com/office/drawing/2014/main" id="{CC54E10A-CA59-460E-ADA9-BEF696F15308}"/>
                </a:ext>
              </a:extLst>
            </p:cNvPr>
            <p:cNvSpPr>
              <a:spLocks/>
            </p:cNvSpPr>
            <p:nvPr/>
          </p:nvSpPr>
          <p:spPr bwMode="auto">
            <a:xfrm rot="16200000">
              <a:off x="1056573" y="5216014"/>
              <a:ext cx="139280" cy="202392"/>
            </a:xfrm>
            <a:custGeom>
              <a:avLst/>
              <a:gdLst>
                <a:gd name="T0" fmla="*/ 8 w 24"/>
                <a:gd name="T1" fmla="*/ 5 h 35"/>
                <a:gd name="T2" fmla="*/ 13 w 24"/>
                <a:gd name="T3" fmla="*/ 25 h 35"/>
                <a:gd name="T4" fmla="*/ 8 w 24"/>
                <a:gd name="T5" fmla="*/ 5 h 35"/>
              </a:gdLst>
              <a:ahLst/>
              <a:cxnLst>
                <a:cxn ang="0">
                  <a:pos x="T0" y="T1"/>
                </a:cxn>
                <a:cxn ang="0">
                  <a:pos x="T2" y="T3"/>
                </a:cxn>
                <a:cxn ang="0">
                  <a:pos x="T4" y="T5"/>
                </a:cxn>
              </a:cxnLst>
              <a:rect l="0" t="0" r="r" b="b"/>
              <a:pathLst>
                <a:path w="24" h="35">
                  <a:moveTo>
                    <a:pt x="8" y="5"/>
                  </a:moveTo>
                  <a:cubicBezTo>
                    <a:pt x="0" y="11"/>
                    <a:pt x="1" y="35"/>
                    <a:pt x="13" y="25"/>
                  </a:cubicBezTo>
                  <a:cubicBezTo>
                    <a:pt x="24" y="15"/>
                    <a:pt x="16" y="0"/>
                    <a:pt x="8"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367">
              <a:extLst>
                <a:ext uri="{FF2B5EF4-FFF2-40B4-BE49-F238E27FC236}">
                  <a16:creationId xmlns:a16="http://schemas.microsoft.com/office/drawing/2014/main" id="{3F907B68-8EE6-45FA-BD62-7BD266EA3777}"/>
                </a:ext>
              </a:extLst>
            </p:cNvPr>
            <p:cNvSpPr>
              <a:spLocks/>
            </p:cNvSpPr>
            <p:nvPr/>
          </p:nvSpPr>
          <p:spPr bwMode="auto">
            <a:xfrm rot="16200000">
              <a:off x="1213263" y="4173588"/>
              <a:ext cx="243741" cy="389550"/>
            </a:xfrm>
            <a:custGeom>
              <a:avLst/>
              <a:gdLst>
                <a:gd name="T0" fmla="*/ 17 w 42"/>
                <a:gd name="T1" fmla="*/ 6 h 67"/>
                <a:gd name="T2" fmla="*/ 28 w 42"/>
                <a:gd name="T3" fmla="*/ 47 h 67"/>
                <a:gd name="T4" fmla="*/ 17 w 42"/>
                <a:gd name="T5" fmla="*/ 6 h 67"/>
              </a:gdLst>
              <a:ahLst/>
              <a:cxnLst>
                <a:cxn ang="0">
                  <a:pos x="T0" y="T1"/>
                </a:cxn>
                <a:cxn ang="0">
                  <a:pos x="T2" y="T3"/>
                </a:cxn>
                <a:cxn ang="0">
                  <a:pos x="T4" y="T5"/>
                </a:cxn>
              </a:cxnLst>
              <a:rect l="0" t="0" r="r" b="b"/>
              <a:pathLst>
                <a:path w="42" h="67">
                  <a:moveTo>
                    <a:pt x="17" y="6"/>
                  </a:moveTo>
                  <a:cubicBezTo>
                    <a:pt x="0" y="19"/>
                    <a:pt x="13" y="67"/>
                    <a:pt x="28" y="47"/>
                  </a:cubicBezTo>
                  <a:cubicBezTo>
                    <a:pt x="42" y="27"/>
                    <a:pt x="26" y="0"/>
                    <a:pt x="17" y="6"/>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368">
              <a:extLst>
                <a:ext uri="{FF2B5EF4-FFF2-40B4-BE49-F238E27FC236}">
                  <a16:creationId xmlns:a16="http://schemas.microsoft.com/office/drawing/2014/main" id="{75198D71-EB20-4C74-8730-C2DB885E4506}"/>
                </a:ext>
              </a:extLst>
            </p:cNvPr>
            <p:cNvSpPr>
              <a:spLocks/>
            </p:cNvSpPr>
            <p:nvPr/>
          </p:nvSpPr>
          <p:spPr bwMode="auto">
            <a:xfrm rot="16200000">
              <a:off x="2029359" y="4759000"/>
              <a:ext cx="367787" cy="295971"/>
            </a:xfrm>
            <a:custGeom>
              <a:avLst/>
              <a:gdLst>
                <a:gd name="T0" fmla="*/ 4 w 63"/>
                <a:gd name="T1" fmla="*/ 17 h 51"/>
                <a:gd name="T2" fmla="*/ 44 w 63"/>
                <a:gd name="T3" fmla="*/ 25 h 51"/>
                <a:gd name="T4" fmla="*/ 4 w 63"/>
                <a:gd name="T5" fmla="*/ 17 h 51"/>
              </a:gdLst>
              <a:ahLst/>
              <a:cxnLst>
                <a:cxn ang="0">
                  <a:pos x="T0" y="T1"/>
                </a:cxn>
                <a:cxn ang="0">
                  <a:pos x="T2" y="T3"/>
                </a:cxn>
                <a:cxn ang="0">
                  <a:pos x="T4" y="T5"/>
                </a:cxn>
              </a:cxnLst>
              <a:rect l="0" t="0" r="r" b="b"/>
              <a:pathLst>
                <a:path w="63" h="51">
                  <a:moveTo>
                    <a:pt x="4" y="17"/>
                  </a:moveTo>
                  <a:cubicBezTo>
                    <a:pt x="23" y="28"/>
                    <a:pt x="63" y="51"/>
                    <a:pt x="44" y="25"/>
                  </a:cubicBezTo>
                  <a:cubicBezTo>
                    <a:pt x="25" y="0"/>
                    <a:pt x="0" y="15"/>
                    <a:pt x="4" y="17"/>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369">
              <a:extLst>
                <a:ext uri="{FF2B5EF4-FFF2-40B4-BE49-F238E27FC236}">
                  <a16:creationId xmlns:a16="http://schemas.microsoft.com/office/drawing/2014/main" id="{E3BB5259-D2DF-41C6-8F11-62EE6A731495}"/>
                </a:ext>
              </a:extLst>
            </p:cNvPr>
            <p:cNvSpPr>
              <a:spLocks/>
            </p:cNvSpPr>
            <p:nvPr/>
          </p:nvSpPr>
          <p:spPr bwMode="auto">
            <a:xfrm rot="16200000">
              <a:off x="2108793" y="4714387"/>
              <a:ext cx="121870" cy="208921"/>
            </a:xfrm>
            <a:custGeom>
              <a:avLst/>
              <a:gdLst>
                <a:gd name="T0" fmla="*/ 5 w 21"/>
                <a:gd name="T1" fmla="*/ 4 h 36"/>
                <a:gd name="T2" fmla="*/ 17 w 21"/>
                <a:gd name="T3" fmla="*/ 18 h 36"/>
                <a:gd name="T4" fmla="*/ 5 w 21"/>
                <a:gd name="T5" fmla="*/ 4 h 36"/>
              </a:gdLst>
              <a:ahLst/>
              <a:cxnLst>
                <a:cxn ang="0">
                  <a:pos x="T0" y="T1"/>
                </a:cxn>
                <a:cxn ang="0">
                  <a:pos x="T2" y="T3"/>
                </a:cxn>
                <a:cxn ang="0">
                  <a:pos x="T4" y="T5"/>
                </a:cxn>
              </a:cxnLst>
              <a:rect l="0" t="0" r="r" b="b"/>
              <a:pathLst>
                <a:path w="21" h="36">
                  <a:moveTo>
                    <a:pt x="5" y="4"/>
                  </a:moveTo>
                  <a:cubicBezTo>
                    <a:pt x="0" y="11"/>
                    <a:pt x="13" y="36"/>
                    <a:pt x="17" y="18"/>
                  </a:cubicBezTo>
                  <a:cubicBezTo>
                    <a:pt x="21" y="0"/>
                    <a:pt x="8" y="1"/>
                    <a:pt x="5"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370">
              <a:extLst>
                <a:ext uri="{FF2B5EF4-FFF2-40B4-BE49-F238E27FC236}">
                  <a16:creationId xmlns:a16="http://schemas.microsoft.com/office/drawing/2014/main" id="{31DB2C33-011B-4323-AE5D-5BE07D8447D6}"/>
                </a:ext>
              </a:extLst>
            </p:cNvPr>
            <p:cNvSpPr>
              <a:spLocks/>
            </p:cNvSpPr>
            <p:nvPr/>
          </p:nvSpPr>
          <p:spPr bwMode="auto">
            <a:xfrm rot="16200000">
              <a:off x="916204" y="4296546"/>
              <a:ext cx="250269" cy="337320"/>
            </a:xfrm>
            <a:custGeom>
              <a:avLst/>
              <a:gdLst>
                <a:gd name="T0" fmla="*/ 9 w 43"/>
                <a:gd name="T1" fmla="*/ 8 h 58"/>
                <a:gd name="T2" fmla="*/ 42 w 43"/>
                <a:gd name="T3" fmla="*/ 37 h 58"/>
                <a:gd name="T4" fmla="*/ 9 w 43"/>
                <a:gd name="T5" fmla="*/ 8 h 58"/>
              </a:gdLst>
              <a:ahLst/>
              <a:cxnLst>
                <a:cxn ang="0">
                  <a:pos x="T0" y="T1"/>
                </a:cxn>
                <a:cxn ang="0">
                  <a:pos x="T2" y="T3"/>
                </a:cxn>
                <a:cxn ang="0">
                  <a:pos x="T4" y="T5"/>
                </a:cxn>
              </a:cxnLst>
              <a:rect l="0" t="0" r="r" b="b"/>
              <a:pathLst>
                <a:path w="43" h="58">
                  <a:moveTo>
                    <a:pt x="9" y="8"/>
                  </a:moveTo>
                  <a:cubicBezTo>
                    <a:pt x="0" y="19"/>
                    <a:pt x="40" y="58"/>
                    <a:pt x="42" y="37"/>
                  </a:cubicBezTo>
                  <a:cubicBezTo>
                    <a:pt x="43" y="16"/>
                    <a:pt x="16" y="0"/>
                    <a:pt x="9" y="8"/>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371">
              <a:extLst>
                <a:ext uri="{FF2B5EF4-FFF2-40B4-BE49-F238E27FC236}">
                  <a16:creationId xmlns:a16="http://schemas.microsoft.com/office/drawing/2014/main" id="{2807C003-7988-4E66-AD9D-8D93B28C8ADD}"/>
                </a:ext>
              </a:extLst>
            </p:cNvPr>
            <p:cNvSpPr>
              <a:spLocks/>
            </p:cNvSpPr>
            <p:nvPr/>
          </p:nvSpPr>
          <p:spPr bwMode="auto">
            <a:xfrm rot="16200000">
              <a:off x="1100098" y="4460853"/>
              <a:ext cx="167572" cy="100108"/>
            </a:xfrm>
            <a:custGeom>
              <a:avLst/>
              <a:gdLst>
                <a:gd name="T0" fmla="*/ 19 w 29"/>
                <a:gd name="T1" fmla="*/ 3 h 17"/>
                <a:gd name="T2" fmla="*/ 11 w 29"/>
                <a:gd name="T3" fmla="*/ 13 h 17"/>
                <a:gd name="T4" fmla="*/ 19 w 29"/>
                <a:gd name="T5" fmla="*/ 3 h 17"/>
              </a:gdLst>
              <a:ahLst/>
              <a:cxnLst>
                <a:cxn ang="0">
                  <a:pos x="T0" y="T1"/>
                </a:cxn>
                <a:cxn ang="0">
                  <a:pos x="T2" y="T3"/>
                </a:cxn>
                <a:cxn ang="0">
                  <a:pos x="T4" y="T5"/>
                </a:cxn>
              </a:cxnLst>
              <a:rect l="0" t="0" r="r" b="b"/>
              <a:pathLst>
                <a:path w="29" h="17">
                  <a:moveTo>
                    <a:pt x="19" y="3"/>
                  </a:moveTo>
                  <a:cubicBezTo>
                    <a:pt x="9" y="6"/>
                    <a:pt x="0" y="17"/>
                    <a:pt x="11" y="13"/>
                  </a:cubicBezTo>
                  <a:cubicBezTo>
                    <a:pt x="21" y="9"/>
                    <a:pt x="29" y="0"/>
                    <a:pt x="19" y="3"/>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372">
              <a:extLst>
                <a:ext uri="{FF2B5EF4-FFF2-40B4-BE49-F238E27FC236}">
                  <a16:creationId xmlns:a16="http://schemas.microsoft.com/office/drawing/2014/main" id="{D449E778-6AA8-4697-A984-9B84DDBD73A0}"/>
                </a:ext>
              </a:extLst>
            </p:cNvPr>
            <p:cNvSpPr>
              <a:spLocks/>
            </p:cNvSpPr>
            <p:nvPr/>
          </p:nvSpPr>
          <p:spPr bwMode="auto">
            <a:xfrm rot="16200000">
              <a:off x="2073973" y="5069117"/>
              <a:ext cx="150162" cy="215449"/>
            </a:xfrm>
            <a:custGeom>
              <a:avLst/>
              <a:gdLst>
                <a:gd name="T0" fmla="*/ 18 w 26"/>
                <a:gd name="T1" fmla="*/ 4 h 37"/>
                <a:gd name="T2" fmla="*/ 15 w 26"/>
                <a:gd name="T3" fmla="*/ 26 h 37"/>
                <a:gd name="T4" fmla="*/ 18 w 26"/>
                <a:gd name="T5" fmla="*/ 4 h 37"/>
              </a:gdLst>
              <a:ahLst/>
              <a:cxnLst>
                <a:cxn ang="0">
                  <a:pos x="T0" y="T1"/>
                </a:cxn>
                <a:cxn ang="0">
                  <a:pos x="T2" y="T3"/>
                </a:cxn>
                <a:cxn ang="0">
                  <a:pos x="T4" y="T5"/>
                </a:cxn>
              </a:cxnLst>
              <a:rect l="0" t="0" r="r" b="b"/>
              <a:pathLst>
                <a:path w="26" h="37">
                  <a:moveTo>
                    <a:pt x="18" y="4"/>
                  </a:moveTo>
                  <a:cubicBezTo>
                    <a:pt x="0" y="12"/>
                    <a:pt x="4" y="37"/>
                    <a:pt x="15" y="26"/>
                  </a:cubicBezTo>
                  <a:cubicBezTo>
                    <a:pt x="25" y="14"/>
                    <a:pt x="26" y="0"/>
                    <a:pt x="18"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373">
              <a:extLst>
                <a:ext uri="{FF2B5EF4-FFF2-40B4-BE49-F238E27FC236}">
                  <a16:creationId xmlns:a16="http://schemas.microsoft.com/office/drawing/2014/main" id="{F7977341-4B9E-49A1-97D3-5E7FCFFD87DE}"/>
                </a:ext>
              </a:extLst>
            </p:cNvPr>
            <p:cNvSpPr>
              <a:spLocks/>
            </p:cNvSpPr>
            <p:nvPr/>
          </p:nvSpPr>
          <p:spPr bwMode="auto">
            <a:xfrm rot="16200000">
              <a:off x="2094647" y="4985331"/>
              <a:ext cx="261151" cy="110989"/>
            </a:xfrm>
            <a:custGeom>
              <a:avLst/>
              <a:gdLst>
                <a:gd name="T0" fmla="*/ 45 w 45"/>
                <a:gd name="T1" fmla="*/ 19 h 19"/>
                <a:gd name="T2" fmla="*/ 7 w 45"/>
                <a:gd name="T3" fmla="*/ 10 h 19"/>
                <a:gd name="T4" fmla="*/ 45 w 45"/>
                <a:gd name="T5" fmla="*/ 19 h 19"/>
              </a:gdLst>
              <a:ahLst/>
              <a:cxnLst>
                <a:cxn ang="0">
                  <a:pos x="T0" y="T1"/>
                </a:cxn>
                <a:cxn ang="0">
                  <a:pos x="T2" y="T3"/>
                </a:cxn>
                <a:cxn ang="0">
                  <a:pos x="T4" y="T5"/>
                </a:cxn>
              </a:cxnLst>
              <a:rect l="0" t="0" r="r" b="b"/>
              <a:pathLst>
                <a:path w="45" h="19">
                  <a:moveTo>
                    <a:pt x="45" y="19"/>
                  </a:moveTo>
                  <a:cubicBezTo>
                    <a:pt x="32" y="17"/>
                    <a:pt x="0" y="0"/>
                    <a:pt x="7" y="10"/>
                  </a:cubicBezTo>
                  <a:cubicBezTo>
                    <a:pt x="15" y="19"/>
                    <a:pt x="45" y="19"/>
                    <a:pt x="45" y="19"/>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374">
              <a:extLst>
                <a:ext uri="{FF2B5EF4-FFF2-40B4-BE49-F238E27FC236}">
                  <a16:creationId xmlns:a16="http://schemas.microsoft.com/office/drawing/2014/main" id="{331DAF64-F3CB-4FCD-BDEA-371E8238C6B0}"/>
                </a:ext>
              </a:extLst>
            </p:cNvPr>
            <p:cNvSpPr>
              <a:spLocks/>
            </p:cNvSpPr>
            <p:nvPr/>
          </p:nvSpPr>
          <p:spPr bwMode="auto">
            <a:xfrm rot="16200000">
              <a:off x="2227399" y="4741590"/>
              <a:ext cx="34820" cy="45701"/>
            </a:xfrm>
            <a:custGeom>
              <a:avLst/>
              <a:gdLst>
                <a:gd name="T0" fmla="*/ 6 w 6"/>
                <a:gd name="T1" fmla="*/ 4 h 8"/>
                <a:gd name="T2" fmla="*/ 5 w 6"/>
                <a:gd name="T3" fmla="*/ 3 h 8"/>
                <a:gd name="T4" fmla="*/ 0 w 6"/>
                <a:gd name="T5" fmla="*/ 4 h 8"/>
                <a:gd name="T6" fmla="*/ 1 w 6"/>
                <a:gd name="T7" fmla="*/ 5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5" y="3"/>
                    <a:pt x="5" y="3"/>
                    <a:pt x="5" y="3"/>
                  </a:cubicBezTo>
                  <a:cubicBezTo>
                    <a:pt x="5" y="0"/>
                    <a:pt x="0" y="1"/>
                    <a:pt x="0" y="4"/>
                  </a:cubicBezTo>
                  <a:cubicBezTo>
                    <a:pt x="1" y="5"/>
                    <a:pt x="1" y="5"/>
                    <a:pt x="1" y="5"/>
                  </a:cubicBezTo>
                  <a:cubicBezTo>
                    <a:pt x="1" y="8"/>
                    <a:pt x="6" y="7"/>
                    <a:pt x="6"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75">
              <a:extLst>
                <a:ext uri="{FF2B5EF4-FFF2-40B4-BE49-F238E27FC236}">
                  <a16:creationId xmlns:a16="http://schemas.microsoft.com/office/drawing/2014/main" id="{1429EBC6-7FE7-4224-87C0-AD6886025154}"/>
                </a:ext>
              </a:extLst>
            </p:cNvPr>
            <p:cNvSpPr>
              <a:spLocks/>
            </p:cNvSpPr>
            <p:nvPr/>
          </p:nvSpPr>
          <p:spPr bwMode="auto">
            <a:xfrm rot="16200000">
              <a:off x="2041329" y="5008182"/>
              <a:ext cx="41349" cy="28291"/>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376">
              <a:extLst>
                <a:ext uri="{FF2B5EF4-FFF2-40B4-BE49-F238E27FC236}">
                  <a16:creationId xmlns:a16="http://schemas.microsoft.com/office/drawing/2014/main" id="{13E57269-BAEE-4DC0-AE33-65BA25ECA528}"/>
                </a:ext>
              </a:extLst>
            </p:cNvPr>
            <p:cNvSpPr>
              <a:spLocks/>
            </p:cNvSpPr>
            <p:nvPr/>
          </p:nvSpPr>
          <p:spPr bwMode="auto">
            <a:xfrm rot="16200000">
              <a:off x="841124" y="4569666"/>
              <a:ext cx="34820" cy="28291"/>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377">
              <a:extLst>
                <a:ext uri="{FF2B5EF4-FFF2-40B4-BE49-F238E27FC236}">
                  <a16:creationId xmlns:a16="http://schemas.microsoft.com/office/drawing/2014/main" id="{BDF9689F-82EB-4EDB-A47E-D5F19D83333A}"/>
                </a:ext>
              </a:extLst>
            </p:cNvPr>
            <p:cNvSpPr>
              <a:spLocks/>
            </p:cNvSpPr>
            <p:nvPr/>
          </p:nvSpPr>
          <p:spPr bwMode="auto">
            <a:xfrm rot="16200000">
              <a:off x="1070719" y="4520700"/>
              <a:ext cx="41349" cy="28291"/>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378">
              <a:extLst>
                <a:ext uri="{FF2B5EF4-FFF2-40B4-BE49-F238E27FC236}">
                  <a16:creationId xmlns:a16="http://schemas.microsoft.com/office/drawing/2014/main" id="{070BC149-09F4-4BAA-8768-2C17C9C035E5}"/>
                </a:ext>
              </a:extLst>
            </p:cNvPr>
            <p:cNvSpPr>
              <a:spLocks/>
            </p:cNvSpPr>
            <p:nvPr/>
          </p:nvSpPr>
          <p:spPr bwMode="auto">
            <a:xfrm rot="16200000">
              <a:off x="1317724" y="4197526"/>
              <a:ext cx="34820" cy="28291"/>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379">
              <a:extLst>
                <a:ext uri="{FF2B5EF4-FFF2-40B4-BE49-F238E27FC236}">
                  <a16:creationId xmlns:a16="http://schemas.microsoft.com/office/drawing/2014/main" id="{E670B9CD-BD77-4FE4-8E85-4CD6BF494245}"/>
                </a:ext>
              </a:extLst>
            </p:cNvPr>
            <p:cNvSpPr>
              <a:spLocks/>
            </p:cNvSpPr>
            <p:nvPr/>
          </p:nvSpPr>
          <p:spPr bwMode="auto">
            <a:xfrm rot="16200000">
              <a:off x="834595" y="5168136"/>
              <a:ext cx="47878" cy="41349"/>
            </a:xfrm>
            <a:custGeom>
              <a:avLst/>
              <a:gdLst>
                <a:gd name="T0" fmla="*/ 4 w 8"/>
                <a:gd name="T1" fmla="*/ 1 h 7"/>
                <a:gd name="T2" fmla="*/ 3 w 8"/>
                <a:gd name="T3" fmla="*/ 1 h 7"/>
                <a:gd name="T4" fmla="*/ 4 w 8"/>
                <a:gd name="T5" fmla="*/ 6 h 7"/>
                <a:gd name="T6" fmla="*/ 5 w 8"/>
                <a:gd name="T7" fmla="*/ 6 h 7"/>
                <a:gd name="T8" fmla="*/ 4 w 8"/>
                <a:gd name="T9" fmla="*/ 1 h 7"/>
              </a:gdLst>
              <a:ahLst/>
              <a:cxnLst>
                <a:cxn ang="0">
                  <a:pos x="T0" y="T1"/>
                </a:cxn>
                <a:cxn ang="0">
                  <a:pos x="T2" y="T3"/>
                </a:cxn>
                <a:cxn ang="0">
                  <a:pos x="T4" y="T5"/>
                </a:cxn>
                <a:cxn ang="0">
                  <a:pos x="T6" y="T7"/>
                </a:cxn>
                <a:cxn ang="0">
                  <a:pos x="T8" y="T9"/>
                </a:cxn>
              </a:cxnLst>
              <a:rect l="0" t="0" r="r" b="b"/>
              <a:pathLst>
                <a:path w="8" h="7">
                  <a:moveTo>
                    <a:pt x="4" y="1"/>
                  </a:moveTo>
                  <a:cubicBezTo>
                    <a:pt x="3" y="1"/>
                    <a:pt x="3" y="1"/>
                    <a:pt x="3" y="1"/>
                  </a:cubicBezTo>
                  <a:cubicBezTo>
                    <a:pt x="0" y="2"/>
                    <a:pt x="1" y="7"/>
                    <a:pt x="4" y="6"/>
                  </a:cubicBezTo>
                  <a:cubicBezTo>
                    <a:pt x="5" y="6"/>
                    <a:pt x="5" y="6"/>
                    <a:pt x="5" y="6"/>
                  </a:cubicBezTo>
                  <a:cubicBezTo>
                    <a:pt x="8" y="5"/>
                    <a:pt x="7" y="0"/>
                    <a:pt x="4" y="1"/>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380">
              <a:extLst>
                <a:ext uri="{FF2B5EF4-FFF2-40B4-BE49-F238E27FC236}">
                  <a16:creationId xmlns:a16="http://schemas.microsoft.com/office/drawing/2014/main" id="{A48BB30B-9894-45F9-84D2-0A9DFF3667A3}"/>
                </a:ext>
              </a:extLst>
            </p:cNvPr>
            <p:cNvSpPr>
              <a:spLocks/>
            </p:cNvSpPr>
            <p:nvPr/>
          </p:nvSpPr>
          <p:spPr bwMode="auto">
            <a:xfrm rot="16200000">
              <a:off x="1270934" y="558053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381">
              <a:extLst>
                <a:ext uri="{FF2B5EF4-FFF2-40B4-BE49-F238E27FC236}">
                  <a16:creationId xmlns:a16="http://schemas.microsoft.com/office/drawing/2014/main" id="{515937F7-E6B1-46DA-B9D2-17E1F160ED9B}"/>
                </a:ext>
              </a:extLst>
            </p:cNvPr>
            <p:cNvSpPr>
              <a:spLocks/>
            </p:cNvSpPr>
            <p:nvPr/>
          </p:nvSpPr>
          <p:spPr bwMode="auto">
            <a:xfrm rot="16200000">
              <a:off x="295972" y="4451060"/>
              <a:ext cx="2576687" cy="900970"/>
            </a:xfrm>
            <a:custGeom>
              <a:avLst/>
              <a:gdLst>
                <a:gd name="T0" fmla="*/ 347 w 443"/>
                <a:gd name="T1" fmla="*/ 3 h 155"/>
                <a:gd name="T2" fmla="*/ 349 w 443"/>
                <a:gd name="T3" fmla="*/ 8 h 155"/>
                <a:gd name="T4" fmla="*/ 396 w 443"/>
                <a:gd name="T5" fmla="*/ 19 h 155"/>
                <a:gd name="T6" fmla="*/ 360 w 443"/>
                <a:gd name="T7" fmla="*/ 57 h 155"/>
                <a:gd name="T8" fmla="*/ 228 w 443"/>
                <a:gd name="T9" fmla="*/ 106 h 155"/>
                <a:gd name="T10" fmla="*/ 89 w 443"/>
                <a:gd name="T11" fmla="*/ 125 h 155"/>
                <a:gd name="T12" fmla="*/ 39 w 443"/>
                <a:gd name="T13" fmla="*/ 108 h 155"/>
                <a:gd name="T14" fmla="*/ 76 w 443"/>
                <a:gd name="T15" fmla="*/ 75 h 155"/>
                <a:gd name="T16" fmla="*/ 76 w 443"/>
                <a:gd name="T17" fmla="*/ 71 h 155"/>
                <a:gd name="T18" fmla="*/ 4 w 443"/>
                <a:gd name="T19" fmla="*/ 131 h 155"/>
                <a:gd name="T20" fmla="*/ 103 w 443"/>
                <a:gd name="T21" fmla="*/ 151 h 155"/>
                <a:gd name="T22" fmla="*/ 234 w 443"/>
                <a:gd name="T23" fmla="*/ 129 h 155"/>
                <a:gd name="T24" fmla="*/ 360 w 443"/>
                <a:gd name="T25" fmla="*/ 87 h 155"/>
                <a:gd name="T26" fmla="*/ 439 w 443"/>
                <a:gd name="T27" fmla="*/ 23 h 155"/>
                <a:gd name="T28" fmla="*/ 347 w 443"/>
                <a:gd name="T29" fmla="*/ 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3" h="155">
                  <a:moveTo>
                    <a:pt x="347" y="3"/>
                  </a:moveTo>
                  <a:cubicBezTo>
                    <a:pt x="347" y="5"/>
                    <a:pt x="348" y="6"/>
                    <a:pt x="349" y="8"/>
                  </a:cubicBezTo>
                  <a:cubicBezTo>
                    <a:pt x="377" y="8"/>
                    <a:pt x="394" y="9"/>
                    <a:pt x="396" y="19"/>
                  </a:cubicBezTo>
                  <a:cubicBezTo>
                    <a:pt x="399" y="29"/>
                    <a:pt x="385" y="43"/>
                    <a:pt x="360" y="57"/>
                  </a:cubicBezTo>
                  <a:cubicBezTo>
                    <a:pt x="329" y="74"/>
                    <a:pt x="282" y="92"/>
                    <a:pt x="228" y="106"/>
                  </a:cubicBezTo>
                  <a:cubicBezTo>
                    <a:pt x="174" y="119"/>
                    <a:pt x="124" y="125"/>
                    <a:pt x="89" y="125"/>
                  </a:cubicBezTo>
                  <a:cubicBezTo>
                    <a:pt x="61" y="124"/>
                    <a:pt x="42" y="118"/>
                    <a:pt x="39" y="108"/>
                  </a:cubicBezTo>
                  <a:cubicBezTo>
                    <a:pt x="37" y="97"/>
                    <a:pt x="52" y="89"/>
                    <a:pt x="76" y="75"/>
                  </a:cubicBezTo>
                  <a:cubicBezTo>
                    <a:pt x="76" y="74"/>
                    <a:pt x="76" y="72"/>
                    <a:pt x="76" y="71"/>
                  </a:cubicBezTo>
                  <a:cubicBezTo>
                    <a:pt x="28" y="93"/>
                    <a:pt x="0" y="115"/>
                    <a:pt x="4" y="131"/>
                  </a:cubicBezTo>
                  <a:cubicBezTo>
                    <a:pt x="8" y="148"/>
                    <a:pt x="47" y="155"/>
                    <a:pt x="103" y="151"/>
                  </a:cubicBezTo>
                  <a:cubicBezTo>
                    <a:pt x="141" y="148"/>
                    <a:pt x="186" y="141"/>
                    <a:pt x="234" y="129"/>
                  </a:cubicBezTo>
                  <a:cubicBezTo>
                    <a:pt x="282" y="117"/>
                    <a:pt x="325" y="102"/>
                    <a:pt x="360" y="87"/>
                  </a:cubicBezTo>
                  <a:cubicBezTo>
                    <a:pt x="412" y="64"/>
                    <a:pt x="443" y="40"/>
                    <a:pt x="439" y="23"/>
                  </a:cubicBezTo>
                  <a:cubicBezTo>
                    <a:pt x="435" y="7"/>
                    <a:pt x="399" y="0"/>
                    <a:pt x="347" y="3"/>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382">
              <a:extLst>
                <a:ext uri="{FF2B5EF4-FFF2-40B4-BE49-F238E27FC236}">
                  <a16:creationId xmlns:a16="http://schemas.microsoft.com/office/drawing/2014/main" id="{63750B5C-00B6-47CB-B9A7-707B116618FD}"/>
                </a:ext>
              </a:extLst>
            </p:cNvPr>
            <p:cNvSpPr>
              <a:spLocks/>
            </p:cNvSpPr>
            <p:nvPr/>
          </p:nvSpPr>
          <p:spPr bwMode="auto">
            <a:xfrm rot="16200000">
              <a:off x="11253946" y="3287851"/>
              <a:ext cx="256798" cy="245917"/>
            </a:xfrm>
            <a:custGeom>
              <a:avLst/>
              <a:gdLst>
                <a:gd name="T0" fmla="*/ 59 w 118"/>
                <a:gd name="T1" fmla="*/ 0 h 113"/>
                <a:gd name="T2" fmla="*/ 78 w 118"/>
                <a:gd name="T3" fmla="*/ 38 h 113"/>
                <a:gd name="T4" fmla="*/ 118 w 118"/>
                <a:gd name="T5" fmla="*/ 43 h 113"/>
                <a:gd name="T6" fmla="*/ 88 w 118"/>
                <a:gd name="T7" fmla="*/ 73 h 113"/>
                <a:gd name="T8" fmla="*/ 96 w 118"/>
                <a:gd name="T9" fmla="*/ 113 h 113"/>
                <a:gd name="T10" fmla="*/ 59 w 118"/>
                <a:gd name="T11" fmla="*/ 94 h 113"/>
                <a:gd name="T12" fmla="*/ 24 w 118"/>
                <a:gd name="T13" fmla="*/ 113 h 113"/>
                <a:gd name="T14" fmla="*/ 30 w 118"/>
                <a:gd name="T15" fmla="*/ 73 h 113"/>
                <a:gd name="T16" fmla="*/ 0 w 118"/>
                <a:gd name="T17" fmla="*/ 43 h 113"/>
                <a:gd name="T18" fmla="*/ 40 w 118"/>
                <a:gd name="T19" fmla="*/ 38 h 113"/>
                <a:gd name="T20" fmla="*/ 59 w 118"/>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59" y="0"/>
                  </a:moveTo>
                  <a:lnTo>
                    <a:pt x="78" y="38"/>
                  </a:lnTo>
                  <a:lnTo>
                    <a:pt x="118" y="43"/>
                  </a:lnTo>
                  <a:lnTo>
                    <a:pt x="88" y="73"/>
                  </a:lnTo>
                  <a:lnTo>
                    <a:pt x="96" y="113"/>
                  </a:lnTo>
                  <a:lnTo>
                    <a:pt x="59" y="94"/>
                  </a:lnTo>
                  <a:lnTo>
                    <a:pt x="24" y="113"/>
                  </a:lnTo>
                  <a:lnTo>
                    <a:pt x="30" y="73"/>
                  </a:lnTo>
                  <a:lnTo>
                    <a:pt x="0" y="43"/>
                  </a:lnTo>
                  <a:lnTo>
                    <a:pt x="40" y="38"/>
                  </a:lnTo>
                  <a:lnTo>
                    <a:pt x="59"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383">
              <a:extLst>
                <a:ext uri="{FF2B5EF4-FFF2-40B4-BE49-F238E27FC236}">
                  <a16:creationId xmlns:a16="http://schemas.microsoft.com/office/drawing/2014/main" id="{54712C10-80C2-4884-9030-08112EC82296}"/>
                </a:ext>
              </a:extLst>
            </p:cNvPr>
            <p:cNvSpPr>
              <a:spLocks/>
            </p:cNvSpPr>
            <p:nvPr/>
          </p:nvSpPr>
          <p:spPr bwMode="auto">
            <a:xfrm rot="16200000">
              <a:off x="3246974" y="5291095"/>
              <a:ext cx="152338" cy="143633"/>
            </a:xfrm>
            <a:custGeom>
              <a:avLst/>
              <a:gdLst>
                <a:gd name="T0" fmla="*/ 16 w 70"/>
                <a:gd name="T1" fmla="*/ 0 h 66"/>
                <a:gd name="T2" fmla="*/ 38 w 70"/>
                <a:gd name="T3" fmla="*/ 13 h 66"/>
                <a:gd name="T4" fmla="*/ 59 w 70"/>
                <a:gd name="T5" fmla="*/ 2 h 66"/>
                <a:gd name="T6" fmla="*/ 54 w 70"/>
                <a:gd name="T7" fmla="*/ 26 h 66"/>
                <a:gd name="T8" fmla="*/ 70 w 70"/>
                <a:gd name="T9" fmla="*/ 45 h 66"/>
                <a:gd name="T10" fmla="*/ 46 w 70"/>
                <a:gd name="T11" fmla="*/ 45 h 66"/>
                <a:gd name="T12" fmla="*/ 35 w 70"/>
                <a:gd name="T13" fmla="*/ 66 h 66"/>
                <a:gd name="T14" fmla="*/ 24 w 70"/>
                <a:gd name="T15" fmla="*/ 45 h 66"/>
                <a:gd name="T16" fmla="*/ 0 w 70"/>
                <a:gd name="T17" fmla="*/ 40 h 66"/>
                <a:gd name="T18" fmla="*/ 19 w 70"/>
                <a:gd name="T19" fmla="*/ 24 h 66"/>
                <a:gd name="T20" fmla="*/ 16 w 7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16" y="0"/>
                  </a:moveTo>
                  <a:lnTo>
                    <a:pt x="38" y="13"/>
                  </a:lnTo>
                  <a:lnTo>
                    <a:pt x="59" y="2"/>
                  </a:lnTo>
                  <a:lnTo>
                    <a:pt x="54" y="26"/>
                  </a:lnTo>
                  <a:lnTo>
                    <a:pt x="70" y="45"/>
                  </a:lnTo>
                  <a:lnTo>
                    <a:pt x="46" y="45"/>
                  </a:lnTo>
                  <a:lnTo>
                    <a:pt x="35" y="66"/>
                  </a:lnTo>
                  <a:lnTo>
                    <a:pt x="24" y="45"/>
                  </a:lnTo>
                  <a:lnTo>
                    <a:pt x="0" y="40"/>
                  </a:lnTo>
                  <a:lnTo>
                    <a:pt x="19" y="24"/>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384">
              <a:extLst>
                <a:ext uri="{FF2B5EF4-FFF2-40B4-BE49-F238E27FC236}">
                  <a16:creationId xmlns:a16="http://schemas.microsoft.com/office/drawing/2014/main" id="{1D0988CB-1075-457B-9AB7-77C19441A343}"/>
                </a:ext>
              </a:extLst>
            </p:cNvPr>
            <p:cNvSpPr>
              <a:spLocks/>
            </p:cNvSpPr>
            <p:nvPr/>
          </p:nvSpPr>
          <p:spPr bwMode="auto">
            <a:xfrm rot="16200000">
              <a:off x="2763846" y="6494564"/>
              <a:ext cx="158867" cy="150162"/>
            </a:xfrm>
            <a:custGeom>
              <a:avLst/>
              <a:gdLst>
                <a:gd name="T0" fmla="*/ 16 w 73"/>
                <a:gd name="T1" fmla="*/ 0 h 69"/>
                <a:gd name="T2" fmla="*/ 38 w 73"/>
                <a:gd name="T3" fmla="*/ 13 h 69"/>
                <a:gd name="T4" fmla="*/ 62 w 73"/>
                <a:gd name="T5" fmla="*/ 3 h 69"/>
                <a:gd name="T6" fmla="*/ 54 w 73"/>
                <a:gd name="T7" fmla="*/ 27 h 69"/>
                <a:gd name="T8" fmla="*/ 73 w 73"/>
                <a:gd name="T9" fmla="*/ 45 h 69"/>
                <a:gd name="T10" fmla="*/ 46 w 73"/>
                <a:gd name="T11" fmla="*/ 48 h 69"/>
                <a:gd name="T12" fmla="*/ 35 w 73"/>
                <a:gd name="T13" fmla="*/ 69 h 69"/>
                <a:gd name="T14" fmla="*/ 24 w 73"/>
                <a:gd name="T15" fmla="*/ 45 h 69"/>
                <a:gd name="T16" fmla="*/ 0 w 73"/>
                <a:gd name="T17" fmla="*/ 43 h 69"/>
                <a:gd name="T18" fmla="*/ 19 w 73"/>
                <a:gd name="T19" fmla="*/ 27 h 69"/>
                <a:gd name="T20" fmla="*/ 16 w 73"/>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69">
                  <a:moveTo>
                    <a:pt x="16" y="0"/>
                  </a:moveTo>
                  <a:lnTo>
                    <a:pt x="38" y="13"/>
                  </a:lnTo>
                  <a:lnTo>
                    <a:pt x="62" y="3"/>
                  </a:lnTo>
                  <a:lnTo>
                    <a:pt x="54" y="27"/>
                  </a:lnTo>
                  <a:lnTo>
                    <a:pt x="73" y="45"/>
                  </a:lnTo>
                  <a:lnTo>
                    <a:pt x="46" y="48"/>
                  </a:lnTo>
                  <a:lnTo>
                    <a:pt x="35" y="69"/>
                  </a:lnTo>
                  <a:lnTo>
                    <a:pt x="24" y="45"/>
                  </a:lnTo>
                  <a:lnTo>
                    <a:pt x="0" y="43"/>
                  </a:lnTo>
                  <a:lnTo>
                    <a:pt x="19" y="27"/>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385">
              <a:extLst>
                <a:ext uri="{FF2B5EF4-FFF2-40B4-BE49-F238E27FC236}">
                  <a16:creationId xmlns:a16="http://schemas.microsoft.com/office/drawing/2014/main" id="{390743F9-B321-44E8-ADFF-728A826947D1}"/>
                </a:ext>
              </a:extLst>
            </p:cNvPr>
            <p:cNvSpPr>
              <a:spLocks/>
            </p:cNvSpPr>
            <p:nvPr/>
          </p:nvSpPr>
          <p:spPr bwMode="auto">
            <a:xfrm rot="16200000">
              <a:off x="3350347" y="1007136"/>
              <a:ext cx="150162" cy="152338"/>
            </a:xfrm>
            <a:custGeom>
              <a:avLst/>
              <a:gdLst>
                <a:gd name="T0" fmla="*/ 0 w 69"/>
                <a:gd name="T1" fmla="*/ 32 h 70"/>
                <a:gd name="T2" fmla="*/ 21 w 69"/>
                <a:gd name="T3" fmla="*/ 24 h 70"/>
                <a:gd name="T4" fmla="*/ 29 w 69"/>
                <a:gd name="T5" fmla="*/ 0 h 70"/>
                <a:gd name="T6" fmla="*/ 45 w 69"/>
                <a:gd name="T7" fmla="*/ 19 h 70"/>
                <a:gd name="T8" fmla="*/ 69 w 69"/>
                <a:gd name="T9" fmla="*/ 19 h 70"/>
                <a:gd name="T10" fmla="*/ 53 w 69"/>
                <a:gd name="T11" fmla="*/ 38 h 70"/>
                <a:gd name="T12" fmla="*/ 64 w 69"/>
                <a:gd name="T13" fmla="*/ 62 h 70"/>
                <a:gd name="T14" fmla="*/ 40 w 69"/>
                <a:gd name="T15" fmla="*/ 54 h 70"/>
                <a:gd name="T16" fmla="*/ 21 w 69"/>
                <a:gd name="T17" fmla="*/ 70 h 70"/>
                <a:gd name="T18" fmla="*/ 18 w 69"/>
                <a:gd name="T19" fmla="*/ 46 h 70"/>
                <a:gd name="T20" fmla="*/ 0 w 69"/>
                <a:gd name="T21"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0">
                  <a:moveTo>
                    <a:pt x="0" y="32"/>
                  </a:moveTo>
                  <a:lnTo>
                    <a:pt x="21" y="24"/>
                  </a:lnTo>
                  <a:lnTo>
                    <a:pt x="29" y="0"/>
                  </a:lnTo>
                  <a:lnTo>
                    <a:pt x="45" y="19"/>
                  </a:lnTo>
                  <a:lnTo>
                    <a:pt x="69" y="19"/>
                  </a:lnTo>
                  <a:lnTo>
                    <a:pt x="53" y="38"/>
                  </a:lnTo>
                  <a:lnTo>
                    <a:pt x="64" y="62"/>
                  </a:lnTo>
                  <a:lnTo>
                    <a:pt x="40" y="54"/>
                  </a:lnTo>
                  <a:lnTo>
                    <a:pt x="21" y="70"/>
                  </a:lnTo>
                  <a:lnTo>
                    <a:pt x="18" y="46"/>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386">
              <a:extLst>
                <a:ext uri="{FF2B5EF4-FFF2-40B4-BE49-F238E27FC236}">
                  <a16:creationId xmlns:a16="http://schemas.microsoft.com/office/drawing/2014/main" id="{74918428-0AF0-4104-9DAD-83959D7D7D78}"/>
                </a:ext>
              </a:extLst>
            </p:cNvPr>
            <p:cNvSpPr>
              <a:spLocks/>
            </p:cNvSpPr>
            <p:nvPr/>
          </p:nvSpPr>
          <p:spPr bwMode="auto">
            <a:xfrm rot="16200000">
              <a:off x="342761" y="648053"/>
              <a:ext cx="152338" cy="150162"/>
            </a:xfrm>
            <a:custGeom>
              <a:avLst/>
              <a:gdLst>
                <a:gd name="T0" fmla="*/ 0 w 70"/>
                <a:gd name="T1" fmla="*/ 32 h 69"/>
                <a:gd name="T2" fmla="*/ 24 w 70"/>
                <a:gd name="T3" fmla="*/ 24 h 69"/>
                <a:gd name="T4" fmla="*/ 30 w 70"/>
                <a:gd name="T5" fmla="*/ 0 h 69"/>
                <a:gd name="T6" fmla="*/ 46 w 70"/>
                <a:gd name="T7" fmla="*/ 19 h 69"/>
                <a:gd name="T8" fmla="*/ 70 w 70"/>
                <a:gd name="T9" fmla="*/ 19 h 69"/>
                <a:gd name="T10" fmla="*/ 56 w 70"/>
                <a:gd name="T11" fmla="*/ 37 h 69"/>
                <a:gd name="T12" fmla="*/ 64 w 70"/>
                <a:gd name="T13" fmla="*/ 61 h 69"/>
                <a:gd name="T14" fmla="*/ 40 w 70"/>
                <a:gd name="T15" fmla="*/ 53 h 69"/>
                <a:gd name="T16" fmla="*/ 22 w 70"/>
                <a:gd name="T17" fmla="*/ 69 h 69"/>
                <a:gd name="T18" fmla="*/ 22 w 70"/>
                <a:gd name="T19" fmla="*/ 45 h 69"/>
                <a:gd name="T20" fmla="*/ 0 w 70"/>
                <a:gd name="T2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0" y="32"/>
                  </a:moveTo>
                  <a:lnTo>
                    <a:pt x="24" y="24"/>
                  </a:lnTo>
                  <a:lnTo>
                    <a:pt x="30" y="0"/>
                  </a:lnTo>
                  <a:lnTo>
                    <a:pt x="46" y="19"/>
                  </a:lnTo>
                  <a:lnTo>
                    <a:pt x="70" y="19"/>
                  </a:lnTo>
                  <a:lnTo>
                    <a:pt x="56" y="37"/>
                  </a:lnTo>
                  <a:lnTo>
                    <a:pt x="64" y="61"/>
                  </a:lnTo>
                  <a:lnTo>
                    <a:pt x="40" y="53"/>
                  </a:lnTo>
                  <a:lnTo>
                    <a:pt x="22" y="69"/>
                  </a:lnTo>
                  <a:lnTo>
                    <a:pt x="22" y="45"/>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5" name="Freeform 387">
              <a:extLst>
                <a:ext uri="{FF2B5EF4-FFF2-40B4-BE49-F238E27FC236}">
                  <a16:creationId xmlns:a16="http://schemas.microsoft.com/office/drawing/2014/main" id="{D4CEDBFB-46C4-49B5-8811-07976D2B9B59}"/>
                </a:ext>
              </a:extLst>
            </p:cNvPr>
            <p:cNvSpPr>
              <a:spLocks/>
            </p:cNvSpPr>
            <p:nvPr/>
          </p:nvSpPr>
          <p:spPr bwMode="auto">
            <a:xfrm rot="16200000">
              <a:off x="1823703" y="46319"/>
              <a:ext cx="145809" cy="150162"/>
            </a:xfrm>
            <a:custGeom>
              <a:avLst/>
              <a:gdLst>
                <a:gd name="T0" fmla="*/ 0 w 67"/>
                <a:gd name="T1" fmla="*/ 10 h 69"/>
                <a:gd name="T2" fmla="*/ 24 w 67"/>
                <a:gd name="T3" fmla="*/ 16 h 69"/>
                <a:gd name="T4" fmla="*/ 43 w 67"/>
                <a:gd name="T5" fmla="*/ 0 h 69"/>
                <a:gd name="T6" fmla="*/ 45 w 67"/>
                <a:gd name="T7" fmla="*/ 24 h 69"/>
                <a:gd name="T8" fmla="*/ 67 w 67"/>
                <a:gd name="T9" fmla="*/ 34 h 69"/>
                <a:gd name="T10" fmla="*/ 45 w 67"/>
                <a:gd name="T11" fmla="*/ 45 h 69"/>
                <a:gd name="T12" fmla="*/ 40 w 67"/>
                <a:gd name="T13" fmla="*/ 69 h 69"/>
                <a:gd name="T14" fmla="*/ 24 w 67"/>
                <a:gd name="T15" fmla="*/ 50 h 69"/>
                <a:gd name="T16" fmla="*/ 0 w 67"/>
                <a:gd name="T17" fmla="*/ 53 h 69"/>
                <a:gd name="T18" fmla="*/ 11 w 67"/>
                <a:gd name="T19" fmla="*/ 32 h 69"/>
                <a:gd name="T20" fmla="*/ 0 w 67"/>
                <a:gd name="T21"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9">
                  <a:moveTo>
                    <a:pt x="0" y="10"/>
                  </a:moveTo>
                  <a:lnTo>
                    <a:pt x="24" y="16"/>
                  </a:lnTo>
                  <a:lnTo>
                    <a:pt x="43" y="0"/>
                  </a:lnTo>
                  <a:lnTo>
                    <a:pt x="45" y="24"/>
                  </a:lnTo>
                  <a:lnTo>
                    <a:pt x="67" y="34"/>
                  </a:lnTo>
                  <a:lnTo>
                    <a:pt x="45" y="45"/>
                  </a:lnTo>
                  <a:lnTo>
                    <a:pt x="40" y="69"/>
                  </a:lnTo>
                  <a:lnTo>
                    <a:pt x="24" y="50"/>
                  </a:lnTo>
                  <a:lnTo>
                    <a:pt x="0" y="53"/>
                  </a:lnTo>
                  <a:lnTo>
                    <a:pt x="11" y="32"/>
                  </a:lnTo>
                  <a:lnTo>
                    <a:pt x="0" y="1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Freeform 388">
              <a:extLst>
                <a:ext uri="{FF2B5EF4-FFF2-40B4-BE49-F238E27FC236}">
                  <a16:creationId xmlns:a16="http://schemas.microsoft.com/office/drawing/2014/main" id="{300E51F0-23B2-417B-83B9-787FE110EA58}"/>
                </a:ext>
              </a:extLst>
            </p:cNvPr>
            <p:cNvSpPr>
              <a:spLocks/>
            </p:cNvSpPr>
            <p:nvPr/>
          </p:nvSpPr>
          <p:spPr bwMode="auto">
            <a:xfrm rot="16200000">
              <a:off x="390639" y="2230191"/>
              <a:ext cx="145809" cy="156690"/>
            </a:xfrm>
            <a:custGeom>
              <a:avLst/>
              <a:gdLst>
                <a:gd name="T0" fmla="*/ 0 w 67"/>
                <a:gd name="T1" fmla="*/ 13 h 72"/>
                <a:gd name="T2" fmla="*/ 25 w 67"/>
                <a:gd name="T3" fmla="*/ 18 h 72"/>
                <a:gd name="T4" fmla="*/ 43 w 67"/>
                <a:gd name="T5" fmla="*/ 0 h 72"/>
                <a:gd name="T6" fmla="*/ 46 w 67"/>
                <a:gd name="T7" fmla="*/ 26 h 72"/>
                <a:gd name="T8" fmla="*/ 67 w 67"/>
                <a:gd name="T9" fmla="*/ 37 h 72"/>
                <a:gd name="T10" fmla="*/ 46 w 67"/>
                <a:gd name="T11" fmla="*/ 48 h 72"/>
                <a:gd name="T12" fmla="*/ 41 w 67"/>
                <a:gd name="T13" fmla="*/ 72 h 72"/>
                <a:gd name="T14" fmla="*/ 25 w 67"/>
                <a:gd name="T15" fmla="*/ 53 h 72"/>
                <a:gd name="T16" fmla="*/ 0 w 67"/>
                <a:gd name="T17" fmla="*/ 56 h 72"/>
                <a:gd name="T18" fmla="*/ 11 w 67"/>
                <a:gd name="T19" fmla="*/ 34 h 72"/>
                <a:gd name="T20" fmla="*/ 0 w 67"/>
                <a:gd name="T2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3"/>
                  </a:moveTo>
                  <a:lnTo>
                    <a:pt x="25" y="18"/>
                  </a:lnTo>
                  <a:lnTo>
                    <a:pt x="43" y="0"/>
                  </a:lnTo>
                  <a:lnTo>
                    <a:pt x="46" y="26"/>
                  </a:lnTo>
                  <a:lnTo>
                    <a:pt x="67" y="37"/>
                  </a:lnTo>
                  <a:lnTo>
                    <a:pt x="46" y="48"/>
                  </a:lnTo>
                  <a:lnTo>
                    <a:pt x="41" y="72"/>
                  </a:lnTo>
                  <a:lnTo>
                    <a:pt x="25" y="53"/>
                  </a:lnTo>
                  <a:lnTo>
                    <a:pt x="0" y="56"/>
                  </a:lnTo>
                  <a:lnTo>
                    <a:pt x="11" y="34"/>
                  </a:lnTo>
                  <a:lnTo>
                    <a:pt x="0" y="13"/>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389">
              <a:extLst>
                <a:ext uri="{FF2B5EF4-FFF2-40B4-BE49-F238E27FC236}">
                  <a16:creationId xmlns:a16="http://schemas.microsoft.com/office/drawing/2014/main" id="{2B17BEC9-AEAF-46B1-9E3B-A032172C5E96}"/>
                </a:ext>
              </a:extLst>
            </p:cNvPr>
            <p:cNvSpPr>
              <a:spLocks/>
            </p:cNvSpPr>
            <p:nvPr/>
          </p:nvSpPr>
          <p:spPr bwMode="auto">
            <a:xfrm rot="16200000">
              <a:off x="413489" y="5293271"/>
              <a:ext cx="152338" cy="152338"/>
            </a:xfrm>
            <a:custGeom>
              <a:avLst/>
              <a:gdLst>
                <a:gd name="T0" fmla="*/ 3 w 70"/>
                <a:gd name="T1" fmla="*/ 11 h 70"/>
                <a:gd name="T2" fmla="*/ 27 w 70"/>
                <a:gd name="T3" fmla="*/ 16 h 70"/>
                <a:gd name="T4" fmla="*/ 46 w 70"/>
                <a:gd name="T5" fmla="*/ 0 h 70"/>
                <a:gd name="T6" fmla="*/ 46 w 70"/>
                <a:gd name="T7" fmla="*/ 24 h 70"/>
                <a:gd name="T8" fmla="*/ 70 w 70"/>
                <a:gd name="T9" fmla="*/ 35 h 70"/>
                <a:gd name="T10" fmla="*/ 46 w 70"/>
                <a:gd name="T11" fmla="*/ 46 h 70"/>
                <a:gd name="T12" fmla="*/ 41 w 70"/>
                <a:gd name="T13" fmla="*/ 70 h 70"/>
                <a:gd name="T14" fmla="*/ 24 w 70"/>
                <a:gd name="T15" fmla="*/ 51 h 70"/>
                <a:gd name="T16" fmla="*/ 0 w 70"/>
                <a:gd name="T17" fmla="*/ 54 h 70"/>
                <a:gd name="T18" fmla="*/ 14 w 70"/>
                <a:gd name="T19" fmla="*/ 32 h 70"/>
                <a:gd name="T20" fmla="*/ 3 w 70"/>
                <a:gd name="T21"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70">
                  <a:moveTo>
                    <a:pt x="3" y="11"/>
                  </a:moveTo>
                  <a:lnTo>
                    <a:pt x="27" y="16"/>
                  </a:lnTo>
                  <a:lnTo>
                    <a:pt x="46" y="0"/>
                  </a:lnTo>
                  <a:lnTo>
                    <a:pt x="46" y="24"/>
                  </a:lnTo>
                  <a:lnTo>
                    <a:pt x="70" y="35"/>
                  </a:lnTo>
                  <a:lnTo>
                    <a:pt x="46" y="46"/>
                  </a:lnTo>
                  <a:lnTo>
                    <a:pt x="41" y="70"/>
                  </a:lnTo>
                  <a:lnTo>
                    <a:pt x="24" y="51"/>
                  </a:lnTo>
                  <a:lnTo>
                    <a:pt x="0" y="54"/>
                  </a:lnTo>
                  <a:lnTo>
                    <a:pt x="14" y="32"/>
                  </a:lnTo>
                  <a:lnTo>
                    <a:pt x="3" y="11"/>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390">
              <a:extLst>
                <a:ext uri="{FF2B5EF4-FFF2-40B4-BE49-F238E27FC236}">
                  <a16:creationId xmlns:a16="http://schemas.microsoft.com/office/drawing/2014/main" id="{FB0426DE-EFCE-4EDB-8C58-16C1345DDCE1}"/>
                </a:ext>
              </a:extLst>
            </p:cNvPr>
            <p:cNvSpPr>
              <a:spLocks/>
            </p:cNvSpPr>
            <p:nvPr/>
          </p:nvSpPr>
          <p:spPr bwMode="auto">
            <a:xfrm rot="16200000">
              <a:off x="2168640" y="3031053"/>
              <a:ext cx="145809" cy="156690"/>
            </a:xfrm>
            <a:custGeom>
              <a:avLst/>
              <a:gdLst>
                <a:gd name="T0" fmla="*/ 0 w 67"/>
                <a:gd name="T1" fmla="*/ 14 h 72"/>
                <a:gd name="T2" fmla="*/ 24 w 67"/>
                <a:gd name="T3" fmla="*/ 16 h 72"/>
                <a:gd name="T4" fmla="*/ 43 w 67"/>
                <a:gd name="T5" fmla="*/ 0 h 72"/>
                <a:gd name="T6" fmla="*/ 45 w 67"/>
                <a:gd name="T7" fmla="*/ 24 h 72"/>
                <a:gd name="T8" fmla="*/ 67 w 67"/>
                <a:gd name="T9" fmla="*/ 38 h 72"/>
                <a:gd name="T10" fmla="*/ 45 w 67"/>
                <a:gd name="T11" fmla="*/ 48 h 72"/>
                <a:gd name="T12" fmla="*/ 40 w 67"/>
                <a:gd name="T13" fmla="*/ 72 h 72"/>
                <a:gd name="T14" fmla="*/ 24 w 67"/>
                <a:gd name="T15" fmla="*/ 54 h 72"/>
                <a:gd name="T16" fmla="*/ 0 w 67"/>
                <a:gd name="T17" fmla="*/ 56 h 72"/>
                <a:gd name="T18" fmla="*/ 10 w 67"/>
                <a:gd name="T19" fmla="*/ 35 h 72"/>
                <a:gd name="T20" fmla="*/ 0 w 67"/>
                <a:gd name="T21"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4"/>
                  </a:moveTo>
                  <a:lnTo>
                    <a:pt x="24" y="16"/>
                  </a:lnTo>
                  <a:lnTo>
                    <a:pt x="43" y="0"/>
                  </a:lnTo>
                  <a:lnTo>
                    <a:pt x="45" y="24"/>
                  </a:lnTo>
                  <a:lnTo>
                    <a:pt x="67" y="38"/>
                  </a:lnTo>
                  <a:lnTo>
                    <a:pt x="45" y="48"/>
                  </a:lnTo>
                  <a:lnTo>
                    <a:pt x="40" y="72"/>
                  </a:lnTo>
                  <a:lnTo>
                    <a:pt x="24" y="54"/>
                  </a:lnTo>
                  <a:lnTo>
                    <a:pt x="0" y="56"/>
                  </a:lnTo>
                  <a:lnTo>
                    <a:pt x="10" y="35"/>
                  </a:lnTo>
                  <a:lnTo>
                    <a:pt x="0" y="14"/>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391">
              <a:extLst>
                <a:ext uri="{FF2B5EF4-FFF2-40B4-BE49-F238E27FC236}">
                  <a16:creationId xmlns:a16="http://schemas.microsoft.com/office/drawing/2014/main" id="{13D6B6C1-FB8D-4BA4-AB12-6B55E3839D41}"/>
                </a:ext>
              </a:extLst>
            </p:cNvPr>
            <p:cNvSpPr>
              <a:spLocks/>
            </p:cNvSpPr>
            <p:nvPr/>
          </p:nvSpPr>
          <p:spPr bwMode="auto">
            <a:xfrm rot="16200000">
              <a:off x="2307920" y="4136591"/>
              <a:ext cx="152338" cy="150162"/>
            </a:xfrm>
            <a:custGeom>
              <a:avLst/>
              <a:gdLst>
                <a:gd name="T0" fmla="*/ 3 w 70"/>
                <a:gd name="T1" fmla="*/ 11 h 69"/>
                <a:gd name="T2" fmla="*/ 27 w 70"/>
                <a:gd name="T3" fmla="*/ 16 h 69"/>
                <a:gd name="T4" fmla="*/ 46 w 70"/>
                <a:gd name="T5" fmla="*/ 0 h 69"/>
                <a:gd name="T6" fmla="*/ 48 w 70"/>
                <a:gd name="T7" fmla="*/ 24 h 69"/>
                <a:gd name="T8" fmla="*/ 70 w 70"/>
                <a:gd name="T9" fmla="*/ 35 h 69"/>
                <a:gd name="T10" fmla="*/ 46 w 70"/>
                <a:gd name="T11" fmla="*/ 45 h 69"/>
                <a:gd name="T12" fmla="*/ 43 w 70"/>
                <a:gd name="T13" fmla="*/ 69 h 69"/>
                <a:gd name="T14" fmla="*/ 24 w 70"/>
                <a:gd name="T15" fmla="*/ 51 h 69"/>
                <a:gd name="T16" fmla="*/ 0 w 70"/>
                <a:gd name="T17" fmla="*/ 53 h 69"/>
                <a:gd name="T18" fmla="*/ 13 w 70"/>
                <a:gd name="T19" fmla="*/ 32 h 69"/>
                <a:gd name="T20" fmla="*/ 3 w 70"/>
                <a:gd name="T21"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3" y="11"/>
                  </a:moveTo>
                  <a:lnTo>
                    <a:pt x="27" y="16"/>
                  </a:lnTo>
                  <a:lnTo>
                    <a:pt x="46" y="0"/>
                  </a:lnTo>
                  <a:lnTo>
                    <a:pt x="48" y="24"/>
                  </a:lnTo>
                  <a:lnTo>
                    <a:pt x="70" y="35"/>
                  </a:lnTo>
                  <a:lnTo>
                    <a:pt x="46" y="45"/>
                  </a:lnTo>
                  <a:lnTo>
                    <a:pt x="43" y="69"/>
                  </a:lnTo>
                  <a:lnTo>
                    <a:pt x="24" y="51"/>
                  </a:lnTo>
                  <a:lnTo>
                    <a:pt x="0" y="53"/>
                  </a:lnTo>
                  <a:lnTo>
                    <a:pt x="13" y="32"/>
                  </a:lnTo>
                  <a:lnTo>
                    <a:pt x="3" y="11"/>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392">
              <a:extLst>
                <a:ext uri="{FF2B5EF4-FFF2-40B4-BE49-F238E27FC236}">
                  <a16:creationId xmlns:a16="http://schemas.microsoft.com/office/drawing/2014/main" id="{2AB1B311-57A3-45CF-9369-10203CDCCF94}"/>
                </a:ext>
              </a:extLst>
            </p:cNvPr>
            <p:cNvSpPr>
              <a:spLocks/>
            </p:cNvSpPr>
            <p:nvPr/>
          </p:nvSpPr>
          <p:spPr bwMode="auto">
            <a:xfrm rot="16200000">
              <a:off x="192599" y="6090869"/>
              <a:ext cx="145809" cy="156690"/>
            </a:xfrm>
            <a:custGeom>
              <a:avLst/>
              <a:gdLst>
                <a:gd name="T0" fmla="*/ 0 w 67"/>
                <a:gd name="T1" fmla="*/ 13 h 72"/>
                <a:gd name="T2" fmla="*/ 24 w 67"/>
                <a:gd name="T3" fmla="*/ 19 h 72"/>
                <a:gd name="T4" fmla="*/ 43 w 67"/>
                <a:gd name="T5" fmla="*/ 0 h 72"/>
                <a:gd name="T6" fmla="*/ 46 w 67"/>
                <a:gd name="T7" fmla="*/ 27 h 72"/>
                <a:gd name="T8" fmla="*/ 67 w 67"/>
                <a:gd name="T9" fmla="*/ 37 h 72"/>
                <a:gd name="T10" fmla="*/ 46 w 67"/>
                <a:gd name="T11" fmla="*/ 48 h 72"/>
                <a:gd name="T12" fmla="*/ 40 w 67"/>
                <a:gd name="T13" fmla="*/ 72 h 72"/>
                <a:gd name="T14" fmla="*/ 24 w 67"/>
                <a:gd name="T15" fmla="*/ 53 h 72"/>
                <a:gd name="T16" fmla="*/ 0 w 67"/>
                <a:gd name="T17" fmla="*/ 56 h 72"/>
                <a:gd name="T18" fmla="*/ 11 w 67"/>
                <a:gd name="T19" fmla="*/ 35 h 72"/>
                <a:gd name="T20" fmla="*/ 0 w 67"/>
                <a:gd name="T2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2">
                  <a:moveTo>
                    <a:pt x="0" y="13"/>
                  </a:moveTo>
                  <a:lnTo>
                    <a:pt x="24" y="19"/>
                  </a:lnTo>
                  <a:lnTo>
                    <a:pt x="43" y="0"/>
                  </a:lnTo>
                  <a:lnTo>
                    <a:pt x="46" y="27"/>
                  </a:lnTo>
                  <a:lnTo>
                    <a:pt x="67" y="37"/>
                  </a:lnTo>
                  <a:lnTo>
                    <a:pt x="46" y="48"/>
                  </a:lnTo>
                  <a:lnTo>
                    <a:pt x="40" y="72"/>
                  </a:lnTo>
                  <a:lnTo>
                    <a:pt x="24" y="53"/>
                  </a:lnTo>
                  <a:lnTo>
                    <a:pt x="0" y="56"/>
                  </a:lnTo>
                  <a:lnTo>
                    <a:pt x="11" y="35"/>
                  </a:lnTo>
                  <a:lnTo>
                    <a:pt x="0" y="13"/>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393">
              <a:extLst>
                <a:ext uri="{FF2B5EF4-FFF2-40B4-BE49-F238E27FC236}">
                  <a16:creationId xmlns:a16="http://schemas.microsoft.com/office/drawing/2014/main" id="{FEEF7B16-385B-42DF-BCB5-4BFE8F80AACA}"/>
                </a:ext>
              </a:extLst>
            </p:cNvPr>
            <p:cNvSpPr>
              <a:spLocks/>
            </p:cNvSpPr>
            <p:nvPr/>
          </p:nvSpPr>
          <p:spPr bwMode="auto">
            <a:xfrm rot="16200000">
              <a:off x="11585825" y="1212791"/>
              <a:ext cx="256798" cy="243741"/>
            </a:xfrm>
            <a:custGeom>
              <a:avLst/>
              <a:gdLst>
                <a:gd name="T0" fmla="*/ 19 w 118"/>
                <a:gd name="T1" fmla="*/ 2 h 112"/>
                <a:gd name="T2" fmla="*/ 56 w 118"/>
                <a:gd name="T3" fmla="*/ 21 h 112"/>
                <a:gd name="T4" fmla="*/ 91 w 118"/>
                <a:gd name="T5" fmla="*/ 0 h 112"/>
                <a:gd name="T6" fmla="*/ 86 w 118"/>
                <a:gd name="T7" fmla="*/ 42 h 112"/>
                <a:gd name="T8" fmla="*/ 118 w 118"/>
                <a:gd name="T9" fmla="*/ 69 h 112"/>
                <a:gd name="T10" fmla="*/ 77 w 118"/>
                <a:gd name="T11" fmla="*/ 77 h 112"/>
                <a:gd name="T12" fmla="*/ 59 w 118"/>
                <a:gd name="T13" fmla="*/ 112 h 112"/>
                <a:gd name="T14" fmla="*/ 40 w 118"/>
                <a:gd name="T15" fmla="*/ 77 h 112"/>
                <a:gd name="T16" fmla="*/ 0 w 118"/>
                <a:gd name="T17" fmla="*/ 72 h 112"/>
                <a:gd name="T18" fmla="*/ 27 w 118"/>
                <a:gd name="T19" fmla="*/ 42 h 112"/>
                <a:gd name="T20" fmla="*/ 19 w 118"/>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2">
                  <a:moveTo>
                    <a:pt x="19" y="2"/>
                  </a:moveTo>
                  <a:lnTo>
                    <a:pt x="56" y="21"/>
                  </a:lnTo>
                  <a:lnTo>
                    <a:pt x="91" y="0"/>
                  </a:lnTo>
                  <a:lnTo>
                    <a:pt x="86" y="42"/>
                  </a:lnTo>
                  <a:lnTo>
                    <a:pt x="118" y="69"/>
                  </a:lnTo>
                  <a:lnTo>
                    <a:pt x="77" y="77"/>
                  </a:lnTo>
                  <a:lnTo>
                    <a:pt x="59" y="112"/>
                  </a:lnTo>
                  <a:lnTo>
                    <a:pt x="40" y="77"/>
                  </a:lnTo>
                  <a:lnTo>
                    <a:pt x="0" y="72"/>
                  </a:lnTo>
                  <a:lnTo>
                    <a:pt x="27" y="42"/>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394">
              <a:extLst>
                <a:ext uri="{FF2B5EF4-FFF2-40B4-BE49-F238E27FC236}">
                  <a16:creationId xmlns:a16="http://schemas.microsoft.com/office/drawing/2014/main" id="{BFB4F19A-3E3A-400E-8AD9-6D99CC02CEF7}"/>
                </a:ext>
              </a:extLst>
            </p:cNvPr>
            <p:cNvSpPr>
              <a:spLocks/>
            </p:cNvSpPr>
            <p:nvPr/>
          </p:nvSpPr>
          <p:spPr bwMode="auto">
            <a:xfrm rot="16200000">
              <a:off x="5263275" y="1583843"/>
              <a:ext cx="254622" cy="243741"/>
            </a:xfrm>
            <a:custGeom>
              <a:avLst/>
              <a:gdLst>
                <a:gd name="T0" fmla="*/ 21 w 117"/>
                <a:gd name="T1" fmla="*/ 2 h 112"/>
                <a:gd name="T2" fmla="*/ 58 w 117"/>
                <a:gd name="T3" fmla="*/ 21 h 112"/>
                <a:gd name="T4" fmla="*/ 93 w 117"/>
                <a:gd name="T5" fmla="*/ 0 h 112"/>
                <a:gd name="T6" fmla="*/ 88 w 117"/>
                <a:gd name="T7" fmla="*/ 40 h 112"/>
                <a:gd name="T8" fmla="*/ 117 w 117"/>
                <a:gd name="T9" fmla="*/ 69 h 112"/>
                <a:gd name="T10" fmla="*/ 77 w 117"/>
                <a:gd name="T11" fmla="*/ 74 h 112"/>
                <a:gd name="T12" fmla="*/ 61 w 117"/>
                <a:gd name="T13" fmla="*/ 112 h 112"/>
                <a:gd name="T14" fmla="*/ 42 w 117"/>
                <a:gd name="T15" fmla="*/ 77 h 112"/>
                <a:gd name="T16" fmla="*/ 0 w 117"/>
                <a:gd name="T17" fmla="*/ 72 h 112"/>
                <a:gd name="T18" fmla="*/ 29 w 117"/>
                <a:gd name="T19" fmla="*/ 42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8" y="21"/>
                  </a:lnTo>
                  <a:lnTo>
                    <a:pt x="93" y="0"/>
                  </a:lnTo>
                  <a:lnTo>
                    <a:pt x="88" y="40"/>
                  </a:lnTo>
                  <a:lnTo>
                    <a:pt x="117" y="69"/>
                  </a:lnTo>
                  <a:lnTo>
                    <a:pt x="77" y="74"/>
                  </a:lnTo>
                  <a:lnTo>
                    <a:pt x="61" y="112"/>
                  </a:lnTo>
                  <a:lnTo>
                    <a:pt x="42" y="77"/>
                  </a:lnTo>
                  <a:lnTo>
                    <a:pt x="0" y="72"/>
                  </a:lnTo>
                  <a:lnTo>
                    <a:pt x="29" y="42"/>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Freeform 395">
              <a:extLst>
                <a:ext uri="{FF2B5EF4-FFF2-40B4-BE49-F238E27FC236}">
                  <a16:creationId xmlns:a16="http://schemas.microsoft.com/office/drawing/2014/main" id="{9BF0667B-017C-4DC3-BB3E-5D9299586C4A}"/>
                </a:ext>
              </a:extLst>
            </p:cNvPr>
            <p:cNvSpPr>
              <a:spLocks/>
            </p:cNvSpPr>
            <p:nvPr/>
          </p:nvSpPr>
          <p:spPr bwMode="auto">
            <a:xfrm rot="16200000">
              <a:off x="768219" y="72434"/>
              <a:ext cx="256798" cy="243741"/>
            </a:xfrm>
            <a:custGeom>
              <a:avLst/>
              <a:gdLst>
                <a:gd name="T0" fmla="*/ 19 w 118"/>
                <a:gd name="T1" fmla="*/ 2 h 112"/>
                <a:gd name="T2" fmla="*/ 56 w 118"/>
                <a:gd name="T3" fmla="*/ 21 h 112"/>
                <a:gd name="T4" fmla="*/ 91 w 118"/>
                <a:gd name="T5" fmla="*/ 0 h 112"/>
                <a:gd name="T6" fmla="*/ 86 w 118"/>
                <a:gd name="T7" fmla="*/ 40 h 112"/>
                <a:gd name="T8" fmla="*/ 118 w 118"/>
                <a:gd name="T9" fmla="*/ 69 h 112"/>
                <a:gd name="T10" fmla="*/ 78 w 118"/>
                <a:gd name="T11" fmla="*/ 75 h 112"/>
                <a:gd name="T12" fmla="*/ 59 w 118"/>
                <a:gd name="T13" fmla="*/ 112 h 112"/>
                <a:gd name="T14" fmla="*/ 40 w 118"/>
                <a:gd name="T15" fmla="*/ 77 h 112"/>
                <a:gd name="T16" fmla="*/ 0 w 118"/>
                <a:gd name="T17" fmla="*/ 72 h 112"/>
                <a:gd name="T18" fmla="*/ 27 w 118"/>
                <a:gd name="T19" fmla="*/ 42 h 112"/>
                <a:gd name="T20" fmla="*/ 19 w 118"/>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2">
                  <a:moveTo>
                    <a:pt x="19" y="2"/>
                  </a:moveTo>
                  <a:lnTo>
                    <a:pt x="56" y="21"/>
                  </a:lnTo>
                  <a:lnTo>
                    <a:pt x="91" y="0"/>
                  </a:lnTo>
                  <a:lnTo>
                    <a:pt x="86" y="40"/>
                  </a:lnTo>
                  <a:lnTo>
                    <a:pt x="118" y="69"/>
                  </a:lnTo>
                  <a:lnTo>
                    <a:pt x="78" y="75"/>
                  </a:lnTo>
                  <a:lnTo>
                    <a:pt x="59" y="112"/>
                  </a:lnTo>
                  <a:lnTo>
                    <a:pt x="40" y="77"/>
                  </a:lnTo>
                  <a:lnTo>
                    <a:pt x="0" y="72"/>
                  </a:lnTo>
                  <a:lnTo>
                    <a:pt x="27" y="42"/>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Freeform 396">
              <a:extLst>
                <a:ext uri="{FF2B5EF4-FFF2-40B4-BE49-F238E27FC236}">
                  <a16:creationId xmlns:a16="http://schemas.microsoft.com/office/drawing/2014/main" id="{DCAB233A-BC7F-4F78-8BC3-66479DED17EE}"/>
                </a:ext>
              </a:extLst>
            </p:cNvPr>
            <p:cNvSpPr>
              <a:spLocks/>
            </p:cNvSpPr>
            <p:nvPr/>
          </p:nvSpPr>
          <p:spPr bwMode="auto">
            <a:xfrm rot="16200000">
              <a:off x="240477" y="4317220"/>
              <a:ext cx="254622" cy="243741"/>
            </a:xfrm>
            <a:custGeom>
              <a:avLst/>
              <a:gdLst>
                <a:gd name="T0" fmla="*/ 21 w 117"/>
                <a:gd name="T1" fmla="*/ 2 h 112"/>
                <a:gd name="T2" fmla="*/ 59 w 117"/>
                <a:gd name="T3" fmla="*/ 18 h 112"/>
                <a:gd name="T4" fmla="*/ 93 w 117"/>
                <a:gd name="T5" fmla="*/ 0 h 112"/>
                <a:gd name="T6" fmla="*/ 88 w 117"/>
                <a:gd name="T7" fmla="*/ 40 h 112"/>
                <a:gd name="T8" fmla="*/ 117 w 117"/>
                <a:gd name="T9" fmla="*/ 66 h 112"/>
                <a:gd name="T10" fmla="*/ 77 w 117"/>
                <a:gd name="T11" fmla="*/ 74 h 112"/>
                <a:gd name="T12" fmla="*/ 61 w 117"/>
                <a:gd name="T13" fmla="*/ 112 h 112"/>
                <a:gd name="T14" fmla="*/ 43 w 117"/>
                <a:gd name="T15" fmla="*/ 74 h 112"/>
                <a:gd name="T16" fmla="*/ 0 w 117"/>
                <a:gd name="T17" fmla="*/ 72 h 112"/>
                <a:gd name="T18" fmla="*/ 29 w 117"/>
                <a:gd name="T19" fmla="*/ 42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9" y="18"/>
                  </a:lnTo>
                  <a:lnTo>
                    <a:pt x="93" y="0"/>
                  </a:lnTo>
                  <a:lnTo>
                    <a:pt x="88" y="40"/>
                  </a:lnTo>
                  <a:lnTo>
                    <a:pt x="117" y="66"/>
                  </a:lnTo>
                  <a:lnTo>
                    <a:pt x="77" y="74"/>
                  </a:lnTo>
                  <a:lnTo>
                    <a:pt x="61" y="112"/>
                  </a:lnTo>
                  <a:lnTo>
                    <a:pt x="43" y="74"/>
                  </a:lnTo>
                  <a:lnTo>
                    <a:pt x="0" y="72"/>
                  </a:lnTo>
                  <a:lnTo>
                    <a:pt x="29" y="42"/>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Freeform 397">
              <a:extLst>
                <a:ext uri="{FF2B5EF4-FFF2-40B4-BE49-F238E27FC236}">
                  <a16:creationId xmlns:a16="http://schemas.microsoft.com/office/drawing/2014/main" id="{2789D9E8-FE59-4E80-AAF0-0AD93D191509}"/>
                </a:ext>
              </a:extLst>
            </p:cNvPr>
            <p:cNvSpPr>
              <a:spLocks/>
            </p:cNvSpPr>
            <p:nvPr/>
          </p:nvSpPr>
          <p:spPr bwMode="auto">
            <a:xfrm rot="16200000">
              <a:off x="2114233" y="6221444"/>
              <a:ext cx="250269" cy="243741"/>
            </a:xfrm>
            <a:custGeom>
              <a:avLst/>
              <a:gdLst>
                <a:gd name="T0" fmla="*/ 19 w 115"/>
                <a:gd name="T1" fmla="*/ 2 h 112"/>
                <a:gd name="T2" fmla="*/ 56 w 115"/>
                <a:gd name="T3" fmla="*/ 21 h 112"/>
                <a:gd name="T4" fmla="*/ 91 w 115"/>
                <a:gd name="T5" fmla="*/ 0 h 112"/>
                <a:gd name="T6" fmla="*/ 86 w 115"/>
                <a:gd name="T7" fmla="*/ 40 h 112"/>
                <a:gd name="T8" fmla="*/ 115 w 115"/>
                <a:gd name="T9" fmla="*/ 69 h 112"/>
                <a:gd name="T10" fmla="*/ 75 w 115"/>
                <a:gd name="T11" fmla="*/ 75 h 112"/>
                <a:gd name="T12" fmla="*/ 59 w 115"/>
                <a:gd name="T13" fmla="*/ 112 h 112"/>
                <a:gd name="T14" fmla="*/ 40 w 115"/>
                <a:gd name="T15" fmla="*/ 77 h 112"/>
                <a:gd name="T16" fmla="*/ 0 w 115"/>
                <a:gd name="T17" fmla="*/ 72 h 112"/>
                <a:gd name="T18" fmla="*/ 27 w 115"/>
                <a:gd name="T19" fmla="*/ 43 h 112"/>
                <a:gd name="T20" fmla="*/ 19 w 115"/>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2">
                  <a:moveTo>
                    <a:pt x="19" y="2"/>
                  </a:moveTo>
                  <a:lnTo>
                    <a:pt x="56" y="21"/>
                  </a:lnTo>
                  <a:lnTo>
                    <a:pt x="91" y="0"/>
                  </a:lnTo>
                  <a:lnTo>
                    <a:pt x="86" y="40"/>
                  </a:lnTo>
                  <a:lnTo>
                    <a:pt x="115" y="69"/>
                  </a:lnTo>
                  <a:lnTo>
                    <a:pt x="75" y="75"/>
                  </a:lnTo>
                  <a:lnTo>
                    <a:pt x="59" y="112"/>
                  </a:lnTo>
                  <a:lnTo>
                    <a:pt x="40" y="77"/>
                  </a:lnTo>
                  <a:lnTo>
                    <a:pt x="0" y="72"/>
                  </a:lnTo>
                  <a:lnTo>
                    <a:pt x="27" y="43"/>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Freeform 398">
              <a:extLst>
                <a:ext uri="{FF2B5EF4-FFF2-40B4-BE49-F238E27FC236}">
                  <a16:creationId xmlns:a16="http://schemas.microsoft.com/office/drawing/2014/main" id="{C9D79EBF-C9E5-429F-9712-EB07065F1D2C}"/>
                </a:ext>
              </a:extLst>
            </p:cNvPr>
            <p:cNvSpPr>
              <a:spLocks/>
            </p:cNvSpPr>
            <p:nvPr/>
          </p:nvSpPr>
          <p:spPr bwMode="auto">
            <a:xfrm rot="16200000">
              <a:off x="4553816" y="5834071"/>
              <a:ext cx="254622" cy="243741"/>
            </a:xfrm>
            <a:custGeom>
              <a:avLst/>
              <a:gdLst>
                <a:gd name="T0" fmla="*/ 21 w 117"/>
                <a:gd name="T1" fmla="*/ 2 h 112"/>
                <a:gd name="T2" fmla="*/ 56 w 117"/>
                <a:gd name="T3" fmla="*/ 21 h 112"/>
                <a:gd name="T4" fmla="*/ 93 w 117"/>
                <a:gd name="T5" fmla="*/ 0 h 112"/>
                <a:gd name="T6" fmla="*/ 88 w 117"/>
                <a:gd name="T7" fmla="*/ 43 h 112"/>
                <a:gd name="T8" fmla="*/ 117 w 117"/>
                <a:gd name="T9" fmla="*/ 69 h 112"/>
                <a:gd name="T10" fmla="*/ 77 w 117"/>
                <a:gd name="T11" fmla="*/ 77 h 112"/>
                <a:gd name="T12" fmla="*/ 58 w 117"/>
                <a:gd name="T13" fmla="*/ 112 h 112"/>
                <a:gd name="T14" fmla="*/ 40 w 117"/>
                <a:gd name="T15" fmla="*/ 77 h 112"/>
                <a:gd name="T16" fmla="*/ 0 w 117"/>
                <a:gd name="T17" fmla="*/ 72 h 112"/>
                <a:gd name="T18" fmla="*/ 29 w 117"/>
                <a:gd name="T19" fmla="*/ 43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6" y="21"/>
                  </a:lnTo>
                  <a:lnTo>
                    <a:pt x="93" y="0"/>
                  </a:lnTo>
                  <a:lnTo>
                    <a:pt x="88" y="43"/>
                  </a:lnTo>
                  <a:lnTo>
                    <a:pt x="117" y="69"/>
                  </a:lnTo>
                  <a:lnTo>
                    <a:pt x="77" y="77"/>
                  </a:lnTo>
                  <a:lnTo>
                    <a:pt x="58" y="112"/>
                  </a:lnTo>
                  <a:lnTo>
                    <a:pt x="40" y="77"/>
                  </a:lnTo>
                  <a:lnTo>
                    <a:pt x="0" y="72"/>
                  </a:lnTo>
                  <a:lnTo>
                    <a:pt x="29" y="43"/>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7" name="Freeform 399">
              <a:extLst>
                <a:ext uri="{FF2B5EF4-FFF2-40B4-BE49-F238E27FC236}">
                  <a16:creationId xmlns:a16="http://schemas.microsoft.com/office/drawing/2014/main" id="{A4D22C82-64A7-4B6B-8C1E-77F6D4E7A273}"/>
                </a:ext>
              </a:extLst>
            </p:cNvPr>
            <p:cNvSpPr>
              <a:spLocks/>
            </p:cNvSpPr>
            <p:nvPr/>
          </p:nvSpPr>
          <p:spPr bwMode="auto">
            <a:xfrm rot="16200000">
              <a:off x="9810001" y="6483682"/>
              <a:ext cx="126223" cy="121870"/>
            </a:xfrm>
            <a:custGeom>
              <a:avLst/>
              <a:gdLst>
                <a:gd name="T0" fmla="*/ 45 w 58"/>
                <a:gd name="T1" fmla="*/ 0 h 56"/>
                <a:gd name="T2" fmla="*/ 42 w 58"/>
                <a:gd name="T3" fmla="*/ 19 h 56"/>
                <a:gd name="T4" fmla="*/ 58 w 58"/>
                <a:gd name="T5" fmla="*/ 32 h 56"/>
                <a:gd name="T6" fmla="*/ 37 w 58"/>
                <a:gd name="T7" fmla="*/ 38 h 56"/>
                <a:gd name="T8" fmla="*/ 29 w 58"/>
                <a:gd name="T9" fmla="*/ 56 h 56"/>
                <a:gd name="T10" fmla="*/ 18 w 58"/>
                <a:gd name="T11" fmla="*/ 38 h 56"/>
                <a:gd name="T12" fmla="*/ 0 w 58"/>
                <a:gd name="T13" fmla="*/ 35 h 56"/>
                <a:gd name="T14" fmla="*/ 13 w 58"/>
                <a:gd name="T15" fmla="*/ 22 h 56"/>
                <a:gd name="T16" fmla="*/ 10 w 58"/>
                <a:gd name="T17" fmla="*/ 0 h 56"/>
                <a:gd name="T18" fmla="*/ 26 w 58"/>
                <a:gd name="T19" fmla="*/ 8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19"/>
                  </a:lnTo>
                  <a:lnTo>
                    <a:pt x="58" y="32"/>
                  </a:lnTo>
                  <a:lnTo>
                    <a:pt x="37" y="38"/>
                  </a:lnTo>
                  <a:lnTo>
                    <a:pt x="29" y="56"/>
                  </a:lnTo>
                  <a:lnTo>
                    <a:pt x="18" y="38"/>
                  </a:lnTo>
                  <a:lnTo>
                    <a:pt x="0" y="35"/>
                  </a:lnTo>
                  <a:lnTo>
                    <a:pt x="13" y="22"/>
                  </a:lnTo>
                  <a:lnTo>
                    <a:pt x="10"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8" name="Freeform 400">
              <a:extLst>
                <a:ext uri="{FF2B5EF4-FFF2-40B4-BE49-F238E27FC236}">
                  <a16:creationId xmlns:a16="http://schemas.microsoft.com/office/drawing/2014/main" id="{6269F505-1E4D-4966-83BD-E536A59F12D2}"/>
                </a:ext>
              </a:extLst>
            </p:cNvPr>
            <p:cNvSpPr>
              <a:spLocks/>
            </p:cNvSpPr>
            <p:nvPr/>
          </p:nvSpPr>
          <p:spPr bwMode="auto">
            <a:xfrm rot="16200000">
              <a:off x="6137042" y="5959205"/>
              <a:ext cx="126223" cy="121870"/>
            </a:xfrm>
            <a:custGeom>
              <a:avLst/>
              <a:gdLst>
                <a:gd name="T0" fmla="*/ 45 w 58"/>
                <a:gd name="T1" fmla="*/ 0 h 56"/>
                <a:gd name="T2" fmla="*/ 42 w 58"/>
                <a:gd name="T3" fmla="*/ 22 h 56"/>
                <a:gd name="T4" fmla="*/ 58 w 58"/>
                <a:gd name="T5" fmla="*/ 35 h 56"/>
                <a:gd name="T6" fmla="*/ 37 w 58"/>
                <a:gd name="T7" fmla="*/ 40 h 56"/>
                <a:gd name="T8" fmla="*/ 29 w 58"/>
                <a:gd name="T9" fmla="*/ 56 h 56"/>
                <a:gd name="T10" fmla="*/ 21 w 58"/>
                <a:gd name="T11" fmla="*/ 40 h 56"/>
                <a:gd name="T12" fmla="*/ 0 w 58"/>
                <a:gd name="T13" fmla="*/ 38 h 56"/>
                <a:gd name="T14" fmla="*/ 13 w 58"/>
                <a:gd name="T15" fmla="*/ 22 h 56"/>
                <a:gd name="T16" fmla="*/ 10 w 58"/>
                <a:gd name="T17" fmla="*/ 3 h 56"/>
                <a:gd name="T18" fmla="*/ 29 w 58"/>
                <a:gd name="T19" fmla="*/ 11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22"/>
                  </a:lnTo>
                  <a:lnTo>
                    <a:pt x="58" y="35"/>
                  </a:lnTo>
                  <a:lnTo>
                    <a:pt x="37" y="40"/>
                  </a:lnTo>
                  <a:lnTo>
                    <a:pt x="29" y="56"/>
                  </a:lnTo>
                  <a:lnTo>
                    <a:pt x="21" y="40"/>
                  </a:lnTo>
                  <a:lnTo>
                    <a:pt x="0" y="38"/>
                  </a:lnTo>
                  <a:lnTo>
                    <a:pt x="13" y="22"/>
                  </a:lnTo>
                  <a:lnTo>
                    <a:pt x="10" y="3"/>
                  </a:lnTo>
                  <a:lnTo>
                    <a:pt x="29" y="11"/>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Freeform 401">
              <a:extLst>
                <a:ext uri="{FF2B5EF4-FFF2-40B4-BE49-F238E27FC236}">
                  <a16:creationId xmlns:a16="http://schemas.microsoft.com/office/drawing/2014/main" id="{D97AE68A-D23F-45D7-9142-09DEF2485DB1}"/>
                </a:ext>
              </a:extLst>
            </p:cNvPr>
            <p:cNvSpPr>
              <a:spLocks/>
            </p:cNvSpPr>
            <p:nvPr/>
          </p:nvSpPr>
          <p:spPr bwMode="auto">
            <a:xfrm rot="16200000">
              <a:off x="11275709" y="297675"/>
              <a:ext cx="128399" cy="121870"/>
            </a:xfrm>
            <a:custGeom>
              <a:avLst/>
              <a:gdLst>
                <a:gd name="T0" fmla="*/ 46 w 59"/>
                <a:gd name="T1" fmla="*/ 0 h 56"/>
                <a:gd name="T2" fmla="*/ 43 w 59"/>
                <a:gd name="T3" fmla="*/ 18 h 56"/>
                <a:gd name="T4" fmla="*/ 59 w 59"/>
                <a:gd name="T5" fmla="*/ 32 h 56"/>
                <a:gd name="T6" fmla="*/ 38 w 59"/>
                <a:gd name="T7" fmla="*/ 37 h 56"/>
                <a:gd name="T8" fmla="*/ 30 w 59"/>
                <a:gd name="T9" fmla="*/ 56 h 56"/>
                <a:gd name="T10" fmla="*/ 19 w 59"/>
                <a:gd name="T11" fmla="*/ 37 h 56"/>
                <a:gd name="T12" fmla="*/ 0 w 59"/>
                <a:gd name="T13" fmla="*/ 34 h 56"/>
                <a:gd name="T14" fmla="*/ 14 w 59"/>
                <a:gd name="T15" fmla="*/ 18 h 56"/>
                <a:gd name="T16" fmla="*/ 11 w 59"/>
                <a:gd name="T17" fmla="*/ 0 h 56"/>
                <a:gd name="T18" fmla="*/ 30 w 59"/>
                <a:gd name="T19" fmla="*/ 8 h 56"/>
                <a:gd name="T20" fmla="*/ 46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6" y="0"/>
                  </a:moveTo>
                  <a:lnTo>
                    <a:pt x="43" y="18"/>
                  </a:lnTo>
                  <a:lnTo>
                    <a:pt x="59" y="32"/>
                  </a:lnTo>
                  <a:lnTo>
                    <a:pt x="38" y="37"/>
                  </a:lnTo>
                  <a:lnTo>
                    <a:pt x="30" y="56"/>
                  </a:lnTo>
                  <a:lnTo>
                    <a:pt x="19" y="37"/>
                  </a:lnTo>
                  <a:lnTo>
                    <a:pt x="0" y="34"/>
                  </a:lnTo>
                  <a:lnTo>
                    <a:pt x="14" y="18"/>
                  </a:lnTo>
                  <a:lnTo>
                    <a:pt x="11" y="0"/>
                  </a:lnTo>
                  <a:lnTo>
                    <a:pt x="30" y="8"/>
                  </a:lnTo>
                  <a:lnTo>
                    <a:pt x="4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0" name="Freeform 402">
              <a:extLst>
                <a:ext uri="{FF2B5EF4-FFF2-40B4-BE49-F238E27FC236}">
                  <a16:creationId xmlns:a16="http://schemas.microsoft.com/office/drawing/2014/main" id="{E2CC6189-62A6-4832-B1DA-415EDC2F739D}"/>
                </a:ext>
              </a:extLst>
            </p:cNvPr>
            <p:cNvSpPr>
              <a:spLocks/>
            </p:cNvSpPr>
            <p:nvPr/>
          </p:nvSpPr>
          <p:spPr bwMode="auto">
            <a:xfrm rot="16200000">
              <a:off x="10269191" y="3634964"/>
              <a:ext cx="126223" cy="121870"/>
            </a:xfrm>
            <a:custGeom>
              <a:avLst/>
              <a:gdLst>
                <a:gd name="T0" fmla="*/ 45 w 58"/>
                <a:gd name="T1" fmla="*/ 0 h 56"/>
                <a:gd name="T2" fmla="*/ 42 w 58"/>
                <a:gd name="T3" fmla="*/ 22 h 56"/>
                <a:gd name="T4" fmla="*/ 58 w 58"/>
                <a:gd name="T5" fmla="*/ 35 h 56"/>
                <a:gd name="T6" fmla="*/ 37 w 58"/>
                <a:gd name="T7" fmla="*/ 38 h 56"/>
                <a:gd name="T8" fmla="*/ 29 w 58"/>
                <a:gd name="T9" fmla="*/ 56 h 56"/>
                <a:gd name="T10" fmla="*/ 21 w 58"/>
                <a:gd name="T11" fmla="*/ 40 h 56"/>
                <a:gd name="T12" fmla="*/ 0 w 58"/>
                <a:gd name="T13" fmla="*/ 38 h 56"/>
                <a:gd name="T14" fmla="*/ 13 w 58"/>
                <a:gd name="T15" fmla="*/ 22 h 56"/>
                <a:gd name="T16" fmla="*/ 10 w 58"/>
                <a:gd name="T17" fmla="*/ 3 h 56"/>
                <a:gd name="T18" fmla="*/ 29 w 58"/>
                <a:gd name="T19" fmla="*/ 11 h 56"/>
                <a:gd name="T20" fmla="*/ 45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5" y="0"/>
                  </a:moveTo>
                  <a:lnTo>
                    <a:pt x="42" y="22"/>
                  </a:lnTo>
                  <a:lnTo>
                    <a:pt x="58" y="35"/>
                  </a:lnTo>
                  <a:lnTo>
                    <a:pt x="37" y="38"/>
                  </a:lnTo>
                  <a:lnTo>
                    <a:pt x="29" y="56"/>
                  </a:lnTo>
                  <a:lnTo>
                    <a:pt x="21" y="40"/>
                  </a:lnTo>
                  <a:lnTo>
                    <a:pt x="0" y="38"/>
                  </a:lnTo>
                  <a:lnTo>
                    <a:pt x="13" y="22"/>
                  </a:lnTo>
                  <a:lnTo>
                    <a:pt x="10" y="3"/>
                  </a:lnTo>
                  <a:lnTo>
                    <a:pt x="29" y="11"/>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1" name="Freeform 403">
              <a:extLst>
                <a:ext uri="{FF2B5EF4-FFF2-40B4-BE49-F238E27FC236}">
                  <a16:creationId xmlns:a16="http://schemas.microsoft.com/office/drawing/2014/main" id="{BE43AFAF-056E-4FD5-B55C-F2C3327ACEB9}"/>
                </a:ext>
              </a:extLst>
            </p:cNvPr>
            <p:cNvSpPr>
              <a:spLocks/>
            </p:cNvSpPr>
            <p:nvPr/>
          </p:nvSpPr>
          <p:spPr bwMode="auto">
            <a:xfrm rot="16200000">
              <a:off x="10089649" y="4402094"/>
              <a:ext cx="128399" cy="121870"/>
            </a:xfrm>
            <a:custGeom>
              <a:avLst/>
              <a:gdLst>
                <a:gd name="T0" fmla="*/ 45 w 59"/>
                <a:gd name="T1" fmla="*/ 0 h 56"/>
                <a:gd name="T2" fmla="*/ 43 w 59"/>
                <a:gd name="T3" fmla="*/ 18 h 56"/>
                <a:gd name="T4" fmla="*/ 59 w 59"/>
                <a:gd name="T5" fmla="*/ 32 h 56"/>
                <a:gd name="T6" fmla="*/ 37 w 59"/>
                <a:gd name="T7" fmla="*/ 37 h 56"/>
                <a:gd name="T8" fmla="*/ 29 w 59"/>
                <a:gd name="T9" fmla="*/ 56 h 56"/>
                <a:gd name="T10" fmla="*/ 21 w 59"/>
                <a:gd name="T11" fmla="*/ 37 h 56"/>
                <a:gd name="T12" fmla="*/ 0 w 59"/>
                <a:gd name="T13" fmla="*/ 34 h 56"/>
                <a:gd name="T14" fmla="*/ 13 w 59"/>
                <a:gd name="T15" fmla="*/ 18 h 56"/>
                <a:gd name="T16" fmla="*/ 11 w 59"/>
                <a:gd name="T17" fmla="*/ 0 h 56"/>
                <a:gd name="T18" fmla="*/ 29 w 59"/>
                <a:gd name="T19" fmla="*/ 8 h 56"/>
                <a:gd name="T20" fmla="*/ 45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5" y="0"/>
                  </a:moveTo>
                  <a:lnTo>
                    <a:pt x="43" y="18"/>
                  </a:lnTo>
                  <a:lnTo>
                    <a:pt x="59" y="32"/>
                  </a:lnTo>
                  <a:lnTo>
                    <a:pt x="37" y="37"/>
                  </a:lnTo>
                  <a:lnTo>
                    <a:pt x="29" y="56"/>
                  </a:lnTo>
                  <a:lnTo>
                    <a:pt x="21" y="37"/>
                  </a:lnTo>
                  <a:lnTo>
                    <a:pt x="0" y="34"/>
                  </a:lnTo>
                  <a:lnTo>
                    <a:pt x="13" y="18"/>
                  </a:lnTo>
                  <a:lnTo>
                    <a:pt x="11" y="0"/>
                  </a:lnTo>
                  <a:lnTo>
                    <a:pt x="29"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2" name="Freeform 404">
              <a:extLst>
                <a:ext uri="{FF2B5EF4-FFF2-40B4-BE49-F238E27FC236}">
                  <a16:creationId xmlns:a16="http://schemas.microsoft.com/office/drawing/2014/main" id="{893E0D64-69FF-4BA7-B978-E96299A93BBF}"/>
                </a:ext>
              </a:extLst>
            </p:cNvPr>
            <p:cNvSpPr>
              <a:spLocks/>
            </p:cNvSpPr>
            <p:nvPr/>
          </p:nvSpPr>
          <p:spPr bwMode="auto">
            <a:xfrm rot="16200000">
              <a:off x="11350790" y="6803592"/>
              <a:ext cx="126223" cy="121870"/>
            </a:xfrm>
            <a:custGeom>
              <a:avLst/>
              <a:gdLst>
                <a:gd name="T0" fmla="*/ 48 w 58"/>
                <a:gd name="T1" fmla="*/ 0 h 56"/>
                <a:gd name="T2" fmla="*/ 45 w 58"/>
                <a:gd name="T3" fmla="*/ 22 h 56"/>
                <a:gd name="T4" fmla="*/ 58 w 58"/>
                <a:gd name="T5" fmla="*/ 35 h 56"/>
                <a:gd name="T6" fmla="*/ 40 w 58"/>
                <a:gd name="T7" fmla="*/ 38 h 56"/>
                <a:gd name="T8" fmla="*/ 32 w 58"/>
                <a:gd name="T9" fmla="*/ 56 h 56"/>
                <a:gd name="T10" fmla="*/ 21 w 58"/>
                <a:gd name="T11" fmla="*/ 40 h 56"/>
                <a:gd name="T12" fmla="*/ 0 w 58"/>
                <a:gd name="T13" fmla="*/ 38 h 56"/>
                <a:gd name="T14" fmla="*/ 16 w 58"/>
                <a:gd name="T15" fmla="*/ 22 h 56"/>
                <a:gd name="T16" fmla="*/ 10 w 58"/>
                <a:gd name="T17" fmla="*/ 3 h 56"/>
                <a:gd name="T18" fmla="*/ 29 w 58"/>
                <a:gd name="T19" fmla="*/ 11 h 56"/>
                <a:gd name="T20" fmla="*/ 48 w 5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48" y="0"/>
                  </a:moveTo>
                  <a:lnTo>
                    <a:pt x="45" y="22"/>
                  </a:lnTo>
                  <a:lnTo>
                    <a:pt x="58" y="35"/>
                  </a:lnTo>
                  <a:lnTo>
                    <a:pt x="40" y="38"/>
                  </a:lnTo>
                  <a:lnTo>
                    <a:pt x="32" y="56"/>
                  </a:lnTo>
                  <a:lnTo>
                    <a:pt x="21" y="40"/>
                  </a:lnTo>
                  <a:lnTo>
                    <a:pt x="0" y="38"/>
                  </a:lnTo>
                  <a:lnTo>
                    <a:pt x="16" y="22"/>
                  </a:lnTo>
                  <a:lnTo>
                    <a:pt x="10" y="3"/>
                  </a:lnTo>
                  <a:lnTo>
                    <a:pt x="29" y="11"/>
                  </a:lnTo>
                  <a:lnTo>
                    <a:pt x="48"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3" name="Freeform 405">
              <a:extLst>
                <a:ext uri="{FF2B5EF4-FFF2-40B4-BE49-F238E27FC236}">
                  <a16:creationId xmlns:a16="http://schemas.microsoft.com/office/drawing/2014/main" id="{7ACE2649-A7B4-4210-B7C7-D50CC6B2BFDC}"/>
                </a:ext>
              </a:extLst>
            </p:cNvPr>
            <p:cNvSpPr>
              <a:spLocks/>
            </p:cNvSpPr>
            <p:nvPr/>
          </p:nvSpPr>
          <p:spPr bwMode="auto">
            <a:xfrm rot="16200000">
              <a:off x="9690306" y="5515248"/>
              <a:ext cx="121870" cy="121870"/>
            </a:xfrm>
            <a:custGeom>
              <a:avLst/>
              <a:gdLst>
                <a:gd name="T0" fmla="*/ 45 w 56"/>
                <a:gd name="T1" fmla="*/ 0 h 56"/>
                <a:gd name="T2" fmla="*/ 42 w 56"/>
                <a:gd name="T3" fmla="*/ 19 h 56"/>
                <a:gd name="T4" fmla="*/ 56 w 56"/>
                <a:gd name="T5" fmla="*/ 32 h 56"/>
                <a:gd name="T6" fmla="*/ 37 w 56"/>
                <a:gd name="T7" fmla="*/ 38 h 56"/>
                <a:gd name="T8" fmla="*/ 29 w 56"/>
                <a:gd name="T9" fmla="*/ 56 h 56"/>
                <a:gd name="T10" fmla="*/ 18 w 56"/>
                <a:gd name="T11" fmla="*/ 38 h 56"/>
                <a:gd name="T12" fmla="*/ 0 w 56"/>
                <a:gd name="T13" fmla="*/ 35 h 56"/>
                <a:gd name="T14" fmla="*/ 13 w 56"/>
                <a:gd name="T15" fmla="*/ 22 h 56"/>
                <a:gd name="T16" fmla="*/ 8 w 56"/>
                <a:gd name="T17" fmla="*/ 0 h 56"/>
                <a:gd name="T18" fmla="*/ 26 w 56"/>
                <a:gd name="T19" fmla="*/ 8 h 56"/>
                <a:gd name="T20" fmla="*/ 45 w 56"/>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45" y="0"/>
                  </a:moveTo>
                  <a:lnTo>
                    <a:pt x="42" y="19"/>
                  </a:lnTo>
                  <a:lnTo>
                    <a:pt x="56" y="32"/>
                  </a:lnTo>
                  <a:lnTo>
                    <a:pt x="37" y="38"/>
                  </a:lnTo>
                  <a:lnTo>
                    <a:pt x="29" y="56"/>
                  </a:lnTo>
                  <a:lnTo>
                    <a:pt x="18" y="38"/>
                  </a:lnTo>
                  <a:lnTo>
                    <a:pt x="0" y="35"/>
                  </a:lnTo>
                  <a:lnTo>
                    <a:pt x="13" y="22"/>
                  </a:lnTo>
                  <a:lnTo>
                    <a:pt x="8"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4" name="Freeform 406">
              <a:extLst>
                <a:ext uri="{FF2B5EF4-FFF2-40B4-BE49-F238E27FC236}">
                  <a16:creationId xmlns:a16="http://schemas.microsoft.com/office/drawing/2014/main" id="{9ADE2885-686F-4EE1-995A-22EAA9DF3529}"/>
                </a:ext>
              </a:extLst>
            </p:cNvPr>
            <p:cNvSpPr>
              <a:spLocks/>
            </p:cNvSpPr>
            <p:nvPr/>
          </p:nvSpPr>
          <p:spPr bwMode="auto">
            <a:xfrm rot="16200000">
              <a:off x="11843712" y="2669794"/>
              <a:ext cx="128399" cy="121870"/>
            </a:xfrm>
            <a:custGeom>
              <a:avLst/>
              <a:gdLst>
                <a:gd name="T0" fmla="*/ 48 w 59"/>
                <a:gd name="T1" fmla="*/ 0 h 56"/>
                <a:gd name="T2" fmla="*/ 46 w 59"/>
                <a:gd name="T3" fmla="*/ 22 h 56"/>
                <a:gd name="T4" fmla="*/ 59 w 59"/>
                <a:gd name="T5" fmla="*/ 35 h 56"/>
                <a:gd name="T6" fmla="*/ 40 w 59"/>
                <a:gd name="T7" fmla="*/ 38 h 56"/>
                <a:gd name="T8" fmla="*/ 30 w 59"/>
                <a:gd name="T9" fmla="*/ 56 h 56"/>
                <a:gd name="T10" fmla="*/ 22 w 59"/>
                <a:gd name="T11" fmla="*/ 38 h 56"/>
                <a:gd name="T12" fmla="*/ 0 w 59"/>
                <a:gd name="T13" fmla="*/ 38 h 56"/>
                <a:gd name="T14" fmla="*/ 16 w 59"/>
                <a:gd name="T15" fmla="*/ 22 h 56"/>
                <a:gd name="T16" fmla="*/ 11 w 59"/>
                <a:gd name="T17" fmla="*/ 3 h 56"/>
                <a:gd name="T18" fmla="*/ 30 w 59"/>
                <a:gd name="T19" fmla="*/ 11 h 56"/>
                <a:gd name="T20" fmla="*/ 48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8" y="0"/>
                  </a:moveTo>
                  <a:lnTo>
                    <a:pt x="46" y="22"/>
                  </a:lnTo>
                  <a:lnTo>
                    <a:pt x="59" y="35"/>
                  </a:lnTo>
                  <a:lnTo>
                    <a:pt x="40" y="38"/>
                  </a:lnTo>
                  <a:lnTo>
                    <a:pt x="30" y="56"/>
                  </a:lnTo>
                  <a:lnTo>
                    <a:pt x="22" y="38"/>
                  </a:lnTo>
                  <a:lnTo>
                    <a:pt x="0" y="38"/>
                  </a:lnTo>
                  <a:lnTo>
                    <a:pt x="16" y="22"/>
                  </a:lnTo>
                  <a:lnTo>
                    <a:pt x="11" y="3"/>
                  </a:lnTo>
                  <a:lnTo>
                    <a:pt x="30" y="11"/>
                  </a:lnTo>
                  <a:lnTo>
                    <a:pt x="48"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5" name="Freeform 407">
              <a:extLst>
                <a:ext uri="{FF2B5EF4-FFF2-40B4-BE49-F238E27FC236}">
                  <a16:creationId xmlns:a16="http://schemas.microsoft.com/office/drawing/2014/main" id="{15E357A7-EBFC-4F60-8CF8-20D9A297D2C0}"/>
                </a:ext>
              </a:extLst>
            </p:cNvPr>
            <p:cNvSpPr>
              <a:spLocks/>
            </p:cNvSpPr>
            <p:nvPr/>
          </p:nvSpPr>
          <p:spPr bwMode="auto">
            <a:xfrm rot="16200000">
              <a:off x="6201242" y="-7000"/>
              <a:ext cx="128399" cy="121870"/>
            </a:xfrm>
            <a:custGeom>
              <a:avLst/>
              <a:gdLst>
                <a:gd name="T0" fmla="*/ 45 w 59"/>
                <a:gd name="T1" fmla="*/ 0 h 56"/>
                <a:gd name="T2" fmla="*/ 43 w 59"/>
                <a:gd name="T3" fmla="*/ 21 h 56"/>
                <a:gd name="T4" fmla="*/ 59 w 59"/>
                <a:gd name="T5" fmla="*/ 34 h 56"/>
                <a:gd name="T6" fmla="*/ 37 w 59"/>
                <a:gd name="T7" fmla="*/ 37 h 56"/>
                <a:gd name="T8" fmla="*/ 29 w 59"/>
                <a:gd name="T9" fmla="*/ 56 h 56"/>
                <a:gd name="T10" fmla="*/ 21 w 59"/>
                <a:gd name="T11" fmla="*/ 37 h 56"/>
                <a:gd name="T12" fmla="*/ 0 w 59"/>
                <a:gd name="T13" fmla="*/ 34 h 56"/>
                <a:gd name="T14" fmla="*/ 13 w 59"/>
                <a:gd name="T15" fmla="*/ 21 h 56"/>
                <a:gd name="T16" fmla="*/ 10 w 59"/>
                <a:gd name="T17" fmla="*/ 0 h 56"/>
                <a:gd name="T18" fmla="*/ 29 w 59"/>
                <a:gd name="T19" fmla="*/ 10 h 56"/>
                <a:gd name="T20" fmla="*/ 45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45" y="0"/>
                  </a:moveTo>
                  <a:lnTo>
                    <a:pt x="43" y="21"/>
                  </a:lnTo>
                  <a:lnTo>
                    <a:pt x="59" y="34"/>
                  </a:lnTo>
                  <a:lnTo>
                    <a:pt x="37" y="37"/>
                  </a:lnTo>
                  <a:lnTo>
                    <a:pt x="29" y="56"/>
                  </a:lnTo>
                  <a:lnTo>
                    <a:pt x="21" y="37"/>
                  </a:lnTo>
                  <a:lnTo>
                    <a:pt x="0" y="34"/>
                  </a:lnTo>
                  <a:lnTo>
                    <a:pt x="13" y="21"/>
                  </a:lnTo>
                  <a:lnTo>
                    <a:pt x="10" y="0"/>
                  </a:lnTo>
                  <a:lnTo>
                    <a:pt x="29" y="10"/>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6" name="Freeform 408">
              <a:extLst>
                <a:ext uri="{FF2B5EF4-FFF2-40B4-BE49-F238E27FC236}">
                  <a16:creationId xmlns:a16="http://schemas.microsoft.com/office/drawing/2014/main" id="{518BD76D-38DF-4A6E-8EEC-EA73027990FC}"/>
                </a:ext>
              </a:extLst>
            </p:cNvPr>
            <p:cNvSpPr>
              <a:spLocks/>
            </p:cNvSpPr>
            <p:nvPr/>
          </p:nvSpPr>
          <p:spPr bwMode="auto">
            <a:xfrm rot="16200000">
              <a:off x="11912264" y="5654529"/>
              <a:ext cx="121870" cy="121870"/>
            </a:xfrm>
            <a:custGeom>
              <a:avLst/>
              <a:gdLst>
                <a:gd name="T0" fmla="*/ 45 w 56"/>
                <a:gd name="T1" fmla="*/ 0 h 56"/>
                <a:gd name="T2" fmla="*/ 42 w 56"/>
                <a:gd name="T3" fmla="*/ 18 h 56"/>
                <a:gd name="T4" fmla="*/ 56 w 56"/>
                <a:gd name="T5" fmla="*/ 32 h 56"/>
                <a:gd name="T6" fmla="*/ 37 w 56"/>
                <a:gd name="T7" fmla="*/ 37 h 56"/>
                <a:gd name="T8" fmla="*/ 29 w 56"/>
                <a:gd name="T9" fmla="*/ 56 h 56"/>
                <a:gd name="T10" fmla="*/ 18 w 56"/>
                <a:gd name="T11" fmla="*/ 37 h 56"/>
                <a:gd name="T12" fmla="*/ 0 w 56"/>
                <a:gd name="T13" fmla="*/ 34 h 56"/>
                <a:gd name="T14" fmla="*/ 13 w 56"/>
                <a:gd name="T15" fmla="*/ 21 h 56"/>
                <a:gd name="T16" fmla="*/ 8 w 56"/>
                <a:gd name="T17" fmla="*/ 0 h 56"/>
                <a:gd name="T18" fmla="*/ 26 w 56"/>
                <a:gd name="T19" fmla="*/ 8 h 56"/>
                <a:gd name="T20" fmla="*/ 45 w 56"/>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45" y="0"/>
                  </a:moveTo>
                  <a:lnTo>
                    <a:pt x="42" y="18"/>
                  </a:lnTo>
                  <a:lnTo>
                    <a:pt x="56" y="32"/>
                  </a:lnTo>
                  <a:lnTo>
                    <a:pt x="37" y="37"/>
                  </a:lnTo>
                  <a:lnTo>
                    <a:pt x="29" y="56"/>
                  </a:lnTo>
                  <a:lnTo>
                    <a:pt x="18" y="37"/>
                  </a:lnTo>
                  <a:lnTo>
                    <a:pt x="0" y="34"/>
                  </a:lnTo>
                  <a:lnTo>
                    <a:pt x="13" y="21"/>
                  </a:lnTo>
                  <a:lnTo>
                    <a:pt x="8" y="0"/>
                  </a:lnTo>
                  <a:lnTo>
                    <a:pt x="26" y="8"/>
                  </a:lnTo>
                  <a:lnTo>
                    <a:pt x="45"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7" name="Freeform 409">
              <a:extLst>
                <a:ext uri="{FF2B5EF4-FFF2-40B4-BE49-F238E27FC236}">
                  <a16:creationId xmlns:a16="http://schemas.microsoft.com/office/drawing/2014/main" id="{E7B612AC-B621-4D9A-8748-DFE273AABDDA}"/>
                </a:ext>
              </a:extLst>
            </p:cNvPr>
            <p:cNvSpPr>
              <a:spLocks/>
            </p:cNvSpPr>
            <p:nvPr/>
          </p:nvSpPr>
          <p:spPr bwMode="auto">
            <a:xfrm rot="16200000">
              <a:off x="11571680" y="4530493"/>
              <a:ext cx="128399" cy="121870"/>
            </a:xfrm>
            <a:custGeom>
              <a:avLst/>
              <a:gdLst>
                <a:gd name="T0" fmla="*/ 59 w 59"/>
                <a:gd name="T1" fmla="*/ 21 h 56"/>
                <a:gd name="T2" fmla="*/ 43 w 59"/>
                <a:gd name="T3" fmla="*/ 34 h 56"/>
                <a:gd name="T4" fmla="*/ 46 w 59"/>
                <a:gd name="T5" fmla="*/ 56 h 56"/>
                <a:gd name="T6" fmla="*/ 30 w 59"/>
                <a:gd name="T7" fmla="*/ 45 h 56"/>
                <a:gd name="T8" fmla="*/ 11 w 59"/>
                <a:gd name="T9" fmla="*/ 53 h 56"/>
                <a:gd name="T10" fmla="*/ 14 w 59"/>
                <a:gd name="T11" fmla="*/ 34 h 56"/>
                <a:gd name="T12" fmla="*/ 0 w 59"/>
                <a:gd name="T13" fmla="*/ 18 h 56"/>
                <a:gd name="T14" fmla="*/ 22 w 59"/>
                <a:gd name="T15" fmla="*/ 18 h 56"/>
                <a:gd name="T16" fmla="*/ 30 w 59"/>
                <a:gd name="T17" fmla="*/ 0 h 56"/>
                <a:gd name="T18" fmla="*/ 38 w 59"/>
                <a:gd name="T19" fmla="*/ 18 h 56"/>
                <a:gd name="T20" fmla="*/ 59 w 59"/>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1"/>
                  </a:moveTo>
                  <a:lnTo>
                    <a:pt x="43" y="34"/>
                  </a:lnTo>
                  <a:lnTo>
                    <a:pt x="46" y="56"/>
                  </a:lnTo>
                  <a:lnTo>
                    <a:pt x="30" y="45"/>
                  </a:lnTo>
                  <a:lnTo>
                    <a:pt x="11" y="53"/>
                  </a:lnTo>
                  <a:lnTo>
                    <a:pt x="14" y="34"/>
                  </a:lnTo>
                  <a:lnTo>
                    <a:pt x="0" y="18"/>
                  </a:lnTo>
                  <a:lnTo>
                    <a:pt x="22" y="18"/>
                  </a:lnTo>
                  <a:lnTo>
                    <a:pt x="30" y="0"/>
                  </a:lnTo>
                  <a:lnTo>
                    <a:pt x="38" y="18"/>
                  </a:lnTo>
                  <a:lnTo>
                    <a:pt x="5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8" name="Freeform 410">
              <a:extLst>
                <a:ext uri="{FF2B5EF4-FFF2-40B4-BE49-F238E27FC236}">
                  <a16:creationId xmlns:a16="http://schemas.microsoft.com/office/drawing/2014/main" id="{FDE29E13-D2E4-4169-B19D-5998594E5567}"/>
                </a:ext>
              </a:extLst>
            </p:cNvPr>
            <p:cNvSpPr>
              <a:spLocks/>
            </p:cNvSpPr>
            <p:nvPr/>
          </p:nvSpPr>
          <p:spPr bwMode="auto">
            <a:xfrm rot="16200000">
              <a:off x="10949270" y="2064795"/>
              <a:ext cx="128399" cy="121870"/>
            </a:xfrm>
            <a:custGeom>
              <a:avLst/>
              <a:gdLst>
                <a:gd name="T0" fmla="*/ 59 w 59"/>
                <a:gd name="T1" fmla="*/ 21 h 56"/>
                <a:gd name="T2" fmla="*/ 43 w 59"/>
                <a:gd name="T3" fmla="*/ 35 h 56"/>
                <a:gd name="T4" fmla="*/ 48 w 59"/>
                <a:gd name="T5" fmla="*/ 56 h 56"/>
                <a:gd name="T6" fmla="*/ 29 w 59"/>
                <a:gd name="T7" fmla="*/ 45 h 56"/>
                <a:gd name="T8" fmla="*/ 11 w 59"/>
                <a:gd name="T9" fmla="*/ 56 h 56"/>
                <a:gd name="T10" fmla="*/ 16 w 59"/>
                <a:gd name="T11" fmla="*/ 35 h 56"/>
                <a:gd name="T12" fmla="*/ 0 w 59"/>
                <a:gd name="T13" fmla="*/ 21 h 56"/>
                <a:gd name="T14" fmla="*/ 21 w 59"/>
                <a:gd name="T15" fmla="*/ 19 h 56"/>
                <a:gd name="T16" fmla="*/ 29 w 59"/>
                <a:gd name="T17" fmla="*/ 0 h 56"/>
                <a:gd name="T18" fmla="*/ 37 w 59"/>
                <a:gd name="T19" fmla="*/ 19 h 56"/>
                <a:gd name="T20" fmla="*/ 59 w 59"/>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1"/>
                  </a:moveTo>
                  <a:lnTo>
                    <a:pt x="43" y="35"/>
                  </a:lnTo>
                  <a:lnTo>
                    <a:pt x="48" y="56"/>
                  </a:lnTo>
                  <a:lnTo>
                    <a:pt x="29" y="45"/>
                  </a:lnTo>
                  <a:lnTo>
                    <a:pt x="11" y="56"/>
                  </a:lnTo>
                  <a:lnTo>
                    <a:pt x="16" y="35"/>
                  </a:lnTo>
                  <a:lnTo>
                    <a:pt x="0" y="21"/>
                  </a:lnTo>
                  <a:lnTo>
                    <a:pt x="21" y="19"/>
                  </a:lnTo>
                  <a:lnTo>
                    <a:pt x="29" y="0"/>
                  </a:lnTo>
                  <a:lnTo>
                    <a:pt x="37" y="19"/>
                  </a:lnTo>
                  <a:lnTo>
                    <a:pt x="5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9" name="Freeform 411">
              <a:extLst>
                <a:ext uri="{FF2B5EF4-FFF2-40B4-BE49-F238E27FC236}">
                  <a16:creationId xmlns:a16="http://schemas.microsoft.com/office/drawing/2014/main" id="{B6CCC60F-F7E6-45E5-AD5E-746B8B7B8DD1}"/>
                </a:ext>
              </a:extLst>
            </p:cNvPr>
            <p:cNvSpPr>
              <a:spLocks/>
            </p:cNvSpPr>
            <p:nvPr/>
          </p:nvSpPr>
          <p:spPr bwMode="auto">
            <a:xfrm rot="16200000">
              <a:off x="11832830" y="3716573"/>
              <a:ext cx="128399" cy="121870"/>
            </a:xfrm>
            <a:custGeom>
              <a:avLst/>
              <a:gdLst>
                <a:gd name="T0" fmla="*/ 59 w 59"/>
                <a:gd name="T1" fmla="*/ 24 h 56"/>
                <a:gd name="T2" fmla="*/ 46 w 59"/>
                <a:gd name="T3" fmla="*/ 37 h 56"/>
                <a:gd name="T4" fmla="*/ 48 w 59"/>
                <a:gd name="T5" fmla="*/ 56 h 56"/>
                <a:gd name="T6" fmla="*/ 30 w 59"/>
                <a:gd name="T7" fmla="*/ 48 h 56"/>
                <a:gd name="T8" fmla="*/ 11 w 59"/>
                <a:gd name="T9" fmla="*/ 56 h 56"/>
                <a:gd name="T10" fmla="*/ 16 w 59"/>
                <a:gd name="T11" fmla="*/ 37 h 56"/>
                <a:gd name="T12" fmla="*/ 0 w 59"/>
                <a:gd name="T13" fmla="*/ 21 h 56"/>
                <a:gd name="T14" fmla="*/ 22 w 59"/>
                <a:gd name="T15" fmla="*/ 19 h 56"/>
                <a:gd name="T16" fmla="*/ 32 w 59"/>
                <a:gd name="T17" fmla="*/ 0 h 56"/>
                <a:gd name="T18" fmla="*/ 40 w 59"/>
                <a:gd name="T19" fmla="*/ 19 h 56"/>
                <a:gd name="T20" fmla="*/ 59 w 59"/>
                <a:gd name="T2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4"/>
                  </a:moveTo>
                  <a:lnTo>
                    <a:pt x="46" y="37"/>
                  </a:lnTo>
                  <a:lnTo>
                    <a:pt x="48" y="56"/>
                  </a:lnTo>
                  <a:lnTo>
                    <a:pt x="30" y="48"/>
                  </a:lnTo>
                  <a:lnTo>
                    <a:pt x="11" y="56"/>
                  </a:lnTo>
                  <a:lnTo>
                    <a:pt x="16" y="37"/>
                  </a:lnTo>
                  <a:lnTo>
                    <a:pt x="0" y="21"/>
                  </a:lnTo>
                  <a:lnTo>
                    <a:pt x="22" y="19"/>
                  </a:lnTo>
                  <a:lnTo>
                    <a:pt x="32" y="0"/>
                  </a:lnTo>
                  <a:lnTo>
                    <a:pt x="40" y="19"/>
                  </a:lnTo>
                  <a:lnTo>
                    <a:pt x="59"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0" name="Freeform 412">
              <a:extLst>
                <a:ext uri="{FF2B5EF4-FFF2-40B4-BE49-F238E27FC236}">
                  <a16:creationId xmlns:a16="http://schemas.microsoft.com/office/drawing/2014/main" id="{2B5ED42B-CC6B-4C9C-8EF2-75D49BB98A23}"/>
                </a:ext>
              </a:extLst>
            </p:cNvPr>
            <p:cNvSpPr>
              <a:spLocks/>
            </p:cNvSpPr>
            <p:nvPr/>
          </p:nvSpPr>
          <p:spPr bwMode="auto">
            <a:xfrm rot="16200000">
              <a:off x="10075504" y="200832"/>
              <a:ext cx="121870" cy="121870"/>
            </a:xfrm>
            <a:custGeom>
              <a:avLst/>
              <a:gdLst>
                <a:gd name="T0" fmla="*/ 56 w 56"/>
                <a:gd name="T1" fmla="*/ 21 h 56"/>
                <a:gd name="T2" fmla="*/ 42 w 56"/>
                <a:gd name="T3" fmla="*/ 37 h 56"/>
                <a:gd name="T4" fmla="*/ 45 w 56"/>
                <a:gd name="T5" fmla="*/ 56 h 56"/>
                <a:gd name="T6" fmla="*/ 26 w 56"/>
                <a:gd name="T7" fmla="*/ 45 h 56"/>
                <a:gd name="T8" fmla="*/ 10 w 56"/>
                <a:gd name="T9" fmla="*/ 56 h 56"/>
                <a:gd name="T10" fmla="*/ 13 w 56"/>
                <a:gd name="T11" fmla="*/ 34 h 56"/>
                <a:gd name="T12" fmla="*/ 0 w 56"/>
                <a:gd name="T13" fmla="*/ 21 h 56"/>
                <a:gd name="T14" fmla="*/ 18 w 56"/>
                <a:gd name="T15" fmla="*/ 18 h 56"/>
                <a:gd name="T16" fmla="*/ 29 w 56"/>
                <a:gd name="T17" fmla="*/ 0 h 56"/>
                <a:gd name="T18" fmla="*/ 37 w 56"/>
                <a:gd name="T19" fmla="*/ 18 h 56"/>
                <a:gd name="T20" fmla="*/ 56 w 56"/>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21"/>
                  </a:moveTo>
                  <a:lnTo>
                    <a:pt x="42" y="37"/>
                  </a:lnTo>
                  <a:lnTo>
                    <a:pt x="45" y="56"/>
                  </a:lnTo>
                  <a:lnTo>
                    <a:pt x="26" y="45"/>
                  </a:lnTo>
                  <a:lnTo>
                    <a:pt x="10" y="56"/>
                  </a:lnTo>
                  <a:lnTo>
                    <a:pt x="13" y="34"/>
                  </a:lnTo>
                  <a:lnTo>
                    <a:pt x="0" y="21"/>
                  </a:lnTo>
                  <a:lnTo>
                    <a:pt x="18" y="18"/>
                  </a:lnTo>
                  <a:lnTo>
                    <a:pt x="29" y="0"/>
                  </a:lnTo>
                  <a:lnTo>
                    <a:pt x="37" y="18"/>
                  </a:lnTo>
                  <a:lnTo>
                    <a:pt x="5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1" name="Freeform 413">
              <a:extLst>
                <a:ext uri="{FF2B5EF4-FFF2-40B4-BE49-F238E27FC236}">
                  <a16:creationId xmlns:a16="http://schemas.microsoft.com/office/drawing/2014/main" id="{22E66A6A-BF5F-49AA-920D-3731FA4EF2EC}"/>
                </a:ext>
              </a:extLst>
            </p:cNvPr>
            <p:cNvSpPr>
              <a:spLocks/>
            </p:cNvSpPr>
            <p:nvPr/>
          </p:nvSpPr>
          <p:spPr bwMode="auto">
            <a:xfrm rot="16200000">
              <a:off x="10466142" y="6832971"/>
              <a:ext cx="128399" cy="121870"/>
            </a:xfrm>
            <a:custGeom>
              <a:avLst/>
              <a:gdLst>
                <a:gd name="T0" fmla="*/ 59 w 59"/>
                <a:gd name="T1" fmla="*/ 22 h 56"/>
                <a:gd name="T2" fmla="*/ 46 w 59"/>
                <a:gd name="T3" fmla="*/ 35 h 56"/>
                <a:gd name="T4" fmla="*/ 48 w 59"/>
                <a:gd name="T5" fmla="*/ 56 h 56"/>
                <a:gd name="T6" fmla="*/ 30 w 59"/>
                <a:gd name="T7" fmla="*/ 46 h 56"/>
                <a:gd name="T8" fmla="*/ 11 w 59"/>
                <a:gd name="T9" fmla="*/ 56 h 56"/>
                <a:gd name="T10" fmla="*/ 16 w 59"/>
                <a:gd name="T11" fmla="*/ 35 h 56"/>
                <a:gd name="T12" fmla="*/ 0 w 59"/>
                <a:gd name="T13" fmla="*/ 22 h 56"/>
                <a:gd name="T14" fmla="*/ 22 w 59"/>
                <a:gd name="T15" fmla="*/ 19 h 56"/>
                <a:gd name="T16" fmla="*/ 30 w 59"/>
                <a:gd name="T17" fmla="*/ 0 h 56"/>
                <a:gd name="T18" fmla="*/ 40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6" y="35"/>
                  </a:lnTo>
                  <a:lnTo>
                    <a:pt x="48" y="56"/>
                  </a:lnTo>
                  <a:lnTo>
                    <a:pt x="30" y="46"/>
                  </a:lnTo>
                  <a:lnTo>
                    <a:pt x="11" y="56"/>
                  </a:lnTo>
                  <a:lnTo>
                    <a:pt x="16" y="35"/>
                  </a:lnTo>
                  <a:lnTo>
                    <a:pt x="0" y="22"/>
                  </a:lnTo>
                  <a:lnTo>
                    <a:pt x="22" y="19"/>
                  </a:lnTo>
                  <a:lnTo>
                    <a:pt x="30" y="0"/>
                  </a:lnTo>
                  <a:lnTo>
                    <a:pt x="40"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2" name="Freeform 414">
              <a:extLst>
                <a:ext uri="{FF2B5EF4-FFF2-40B4-BE49-F238E27FC236}">
                  <a16:creationId xmlns:a16="http://schemas.microsoft.com/office/drawing/2014/main" id="{7A054A81-8A31-4333-9DC4-608F0B1F8046}"/>
                </a:ext>
              </a:extLst>
            </p:cNvPr>
            <p:cNvSpPr>
              <a:spLocks/>
            </p:cNvSpPr>
            <p:nvPr/>
          </p:nvSpPr>
          <p:spPr bwMode="auto">
            <a:xfrm rot="16200000">
              <a:off x="11774071" y="419546"/>
              <a:ext cx="128399" cy="121870"/>
            </a:xfrm>
            <a:custGeom>
              <a:avLst/>
              <a:gdLst>
                <a:gd name="T0" fmla="*/ 59 w 59"/>
                <a:gd name="T1" fmla="*/ 22 h 56"/>
                <a:gd name="T2" fmla="*/ 43 w 59"/>
                <a:gd name="T3" fmla="*/ 35 h 56"/>
                <a:gd name="T4" fmla="*/ 46 w 59"/>
                <a:gd name="T5" fmla="*/ 56 h 56"/>
                <a:gd name="T6" fmla="*/ 30 w 59"/>
                <a:gd name="T7" fmla="*/ 46 h 56"/>
                <a:gd name="T8" fmla="*/ 11 w 59"/>
                <a:gd name="T9" fmla="*/ 56 h 56"/>
                <a:gd name="T10" fmla="*/ 14 w 59"/>
                <a:gd name="T11" fmla="*/ 35 h 56"/>
                <a:gd name="T12" fmla="*/ 0 w 59"/>
                <a:gd name="T13" fmla="*/ 22 h 56"/>
                <a:gd name="T14" fmla="*/ 19 w 59"/>
                <a:gd name="T15" fmla="*/ 19 h 56"/>
                <a:gd name="T16" fmla="*/ 30 w 59"/>
                <a:gd name="T17" fmla="*/ 0 h 56"/>
                <a:gd name="T18" fmla="*/ 38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3" y="35"/>
                  </a:lnTo>
                  <a:lnTo>
                    <a:pt x="46" y="56"/>
                  </a:lnTo>
                  <a:lnTo>
                    <a:pt x="30" y="46"/>
                  </a:lnTo>
                  <a:lnTo>
                    <a:pt x="11" y="56"/>
                  </a:lnTo>
                  <a:lnTo>
                    <a:pt x="14" y="35"/>
                  </a:lnTo>
                  <a:lnTo>
                    <a:pt x="0" y="22"/>
                  </a:lnTo>
                  <a:lnTo>
                    <a:pt x="19" y="19"/>
                  </a:lnTo>
                  <a:lnTo>
                    <a:pt x="30" y="0"/>
                  </a:lnTo>
                  <a:lnTo>
                    <a:pt x="38"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3" name="Freeform 415">
              <a:extLst>
                <a:ext uri="{FF2B5EF4-FFF2-40B4-BE49-F238E27FC236}">
                  <a16:creationId xmlns:a16="http://schemas.microsoft.com/office/drawing/2014/main" id="{19395E54-0F27-405C-ABF8-2E176B1CC489}"/>
                </a:ext>
              </a:extLst>
            </p:cNvPr>
            <p:cNvSpPr>
              <a:spLocks/>
            </p:cNvSpPr>
            <p:nvPr/>
          </p:nvSpPr>
          <p:spPr bwMode="auto">
            <a:xfrm rot="16200000">
              <a:off x="5837807" y="356435"/>
              <a:ext cx="128399" cy="117518"/>
            </a:xfrm>
            <a:custGeom>
              <a:avLst/>
              <a:gdLst>
                <a:gd name="T0" fmla="*/ 59 w 59"/>
                <a:gd name="T1" fmla="*/ 22 h 54"/>
                <a:gd name="T2" fmla="*/ 43 w 59"/>
                <a:gd name="T3" fmla="*/ 35 h 54"/>
                <a:gd name="T4" fmla="*/ 48 w 59"/>
                <a:gd name="T5" fmla="*/ 54 h 54"/>
                <a:gd name="T6" fmla="*/ 30 w 59"/>
                <a:gd name="T7" fmla="*/ 46 h 54"/>
                <a:gd name="T8" fmla="*/ 11 w 59"/>
                <a:gd name="T9" fmla="*/ 54 h 54"/>
                <a:gd name="T10" fmla="*/ 13 w 59"/>
                <a:gd name="T11" fmla="*/ 35 h 54"/>
                <a:gd name="T12" fmla="*/ 0 w 59"/>
                <a:gd name="T13" fmla="*/ 19 h 54"/>
                <a:gd name="T14" fmla="*/ 21 w 59"/>
                <a:gd name="T15" fmla="*/ 16 h 54"/>
                <a:gd name="T16" fmla="*/ 30 w 59"/>
                <a:gd name="T17" fmla="*/ 0 h 54"/>
                <a:gd name="T18" fmla="*/ 38 w 59"/>
                <a:gd name="T19" fmla="*/ 16 h 54"/>
                <a:gd name="T20" fmla="*/ 59 w 59"/>
                <a:gd name="T21"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4">
                  <a:moveTo>
                    <a:pt x="59" y="22"/>
                  </a:moveTo>
                  <a:lnTo>
                    <a:pt x="43" y="35"/>
                  </a:lnTo>
                  <a:lnTo>
                    <a:pt x="48" y="54"/>
                  </a:lnTo>
                  <a:lnTo>
                    <a:pt x="30" y="46"/>
                  </a:lnTo>
                  <a:lnTo>
                    <a:pt x="11" y="54"/>
                  </a:lnTo>
                  <a:lnTo>
                    <a:pt x="13" y="35"/>
                  </a:lnTo>
                  <a:lnTo>
                    <a:pt x="0" y="19"/>
                  </a:lnTo>
                  <a:lnTo>
                    <a:pt x="21" y="16"/>
                  </a:lnTo>
                  <a:lnTo>
                    <a:pt x="30" y="0"/>
                  </a:lnTo>
                  <a:lnTo>
                    <a:pt x="38" y="16"/>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4" name="Freeform 416">
              <a:extLst>
                <a:ext uri="{FF2B5EF4-FFF2-40B4-BE49-F238E27FC236}">
                  <a16:creationId xmlns:a16="http://schemas.microsoft.com/office/drawing/2014/main" id="{5E50BA0C-A13C-4000-BEFA-809A217AEDCC}"/>
                </a:ext>
              </a:extLst>
            </p:cNvPr>
            <p:cNvSpPr>
              <a:spLocks/>
            </p:cNvSpPr>
            <p:nvPr/>
          </p:nvSpPr>
          <p:spPr bwMode="auto">
            <a:xfrm rot="16200000">
              <a:off x="3641965" y="69169"/>
              <a:ext cx="128399" cy="121870"/>
            </a:xfrm>
            <a:custGeom>
              <a:avLst/>
              <a:gdLst>
                <a:gd name="T0" fmla="*/ 59 w 59"/>
                <a:gd name="T1" fmla="*/ 38 h 56"/>
                <a:gd name="T2" fmla="*/ 37 w 59"/>
                <a:gd name="T3" fmla="*/ 40 h 56"/>
                <a:gd name="T4" fmla="*/ 27 w 59"/>
                <a:gd name="T5" fmla="*/ 56 h 56"/>
                <a:gd name="T6" fmla="*/ 19 w 59"/>
                <a:gd name="T7" fmla="*/ 38 h 56"/>
                <a:gd name="T8" fmla="*/ 0 w 59"/>
                <a:gd name="T9" fmla="*/ 32 h 56"/>
                <a:gd name="T10" fmla="*/ 16 w 59"/>
                <a:gd name="T11" fmla="*/ 22 h 56"/>
                <a:gd name="T12" fmla="*/ 13 w 59"/>
                <a:gd name="T13" fmla="*/ 0 h 56"/>
                <a:gd name="T14" fmla="*/ 29 w 59"/>
                <a:gd name="T15" fmla="*/ 11 h 56"/>
                <a:gd name="T16" fmla="*/ 48 w 59"/>
                <a:gd name="T17" fmla="*/ 3 h 56"/>
                <a:gd name="T18" fmla="*/ 45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7" y="40"/>
                  </a:lnTo>
                  <a:lnTo>
                    <a:pt x="27" y="56"/>
                  </a:lnTo>
                  <a:lnTo>
                    <a:pt x="19" y="38"/>
                  </a:lnTo>
                  <a:lnTo>
                    <a:pt x="0" y="32"/>
                  </a:lnTo>
                  <a:lnTo>
                    <a:pt x="16" y="22"/>
                  </a:lnTo>
                  <a:lnTo>
                    <a:pt x="13" y="0"/>
                  </a:lnTo>
                  <a:lnTo>
                    <a:pt x="29" y="11"/>
                  </a:lnTo>
                  <a:lnTo>
                    <a:pt x="48" y="3"/>
                  </a:lnTo>
                  <a:lnTo>
                    <a:pt x="45"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5" name="Freeform 417">
              <a:extLst>
                <a:ext uri="{FF2B5EF4-FFF2-40B4-BE49-F238E27FC236}">
                  <a16:creationId xmlns:a16="http://schemas.microsoft.com/office/drawing/2014/main" id="{1815F60C-CDD4-4115-ABF3-7507B1D0F7E8}"/>
                </a:ext>
              </a:extLst>
            </p:cNvPr>
            <p:cNvSpPr>
              <a:spLocks/>
            </p:cNvSpPr>
            <p:nvPr/>
          </p:nvSpPr>
          <p:spPr bwMode="auto">
            <a:xfrm rot="16200000">
              <a:off x="1276375" y="604528"/>
              <a:ext cx="128399" cy="121870"/>
            </a:xfrm>
            <a:custGeom>
              <a:avLst/>
              <a:gdLst>
                <a:gd name="T0" fmla="*/ 59 w 59"/>
                <a:gd name="T1" fmla="*/ 38 h 56"/>
                <a:gd name="T2" fmla="*/ 38 w 59"/>
                <a:gd name="T3" fmla="*/ 38 h 56"/>
                <a:gd name="T4" fmla="*/ 27 w 59"/>
                <a:gd name="T5" fmla="*/ 56 h 56"/>
                <a:gd name="T6" fmla="*/ 22 w 59"/>
                <a:gd name="T7" fmla="*/ 38 h 56"/>
                <a:gd name="T8" fmla="*/ 0 w 59"/>
                <a:gd name="T9" fmla="*/ 32 h 56"/>
                <a:gd name="T10" fmla="*/ 16 w 59"/>
                <a:gd name="T11" fmla="*/ 19 h 56"/>
                <a:gd name="T12" fmla="*/ 14 w 59"/>
                <a:gd name="T13" fmla="*/ 0 h 56"/>
                <a:gd name="T14" fmla="*/ 32 w 59"/>
                <a:gd name="T15" fmla="*/ 11 h 56"/>
                <a:gd name="T16" fmla="*/ 51 w 59"/>
                <a:gd name="T17" fmla="*/ 3 h 56"/>
                <a:gd name="T18" fmla="*/ 46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8" y="38"/>
                  </a:lnTo>
                  <a:lnTo>
                    <a:pt x="27" y="56"/>
                  </a:lnTo>
                  <a:lnTo>
                    <a:pt x="22" y="38"/>
                  </a:lnTo>
                  <a:lnTo>
                    <a:pt x="0" y="32"/>
                  </a:lnTo>
                  <a:lnTo>
                    <a:pt x="16" y="19"/>
                  </a:lnTo>
                  <a:lnTo>
                    <a:pt x="14" y="0"/>
                  </a:lnTo>
                  <a:lnTo>
                    <a:pt x="32" y="11"/>
                  </a:lnTo>
                  <a:lnTo>
                    <a:pt x="51" y="3"/>
                  </a:lnTo>
                  <a:lnTo>
                    <a:pt x="46"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6" name="Freeform 418">
              <a:extLst>
                <a:ext uri="{FF2B5EF4-FFF2-40B4-BE49-F238E27FC236}">
                  <a16:creationId xmlns:a16="http://schemas.microsoft.com/office/drawing/2014/main" id="{4F6213D4-7417-4B1B-9027-A7E9E03C3C87}"/>
                </a:ext>
              </a:extLst>
            </p:cNvPr>
            <p:cNvSpPr>
              <a:spLocks/>
            </p:cNvSpPr>
            <p:nvPr/>
          </p:nvSpPr>
          <p:spPr bwMode="auto">
            <a:xfrm rot="16200000">
              <a:off x="1800852" y="3575117"/>
              <a:ext cx="128399" cy="121870"/>
            </a:xfrm>
            <a:custGeom>
              <a:avLst/>
              <a:gdLst>
                <a:gd name="T0" fmla="*/ 59 w 59"/>
                <a:gd name="T1" fmla="*/ 37 h 56"/>
                <a:gd name="T2" fmla="*/ 37 w 59"/>
                <a:gd name="T3" fmla="*/ 40 h 56"/>
                <a:gd name="T4" fmla="*/ 27 w 59"/>
                <a:gd name="T5" fmla="*/ 56 h 56"/>
                <a:gd name="T6" fmla="*/ 21 w 59"/>
                <a:gd name="T7" fmla="*/ 37 h 56"/>
                <a:gd name="T8" fmla="*/ 0 w 59"/>
                <a:gd name="T9" fmla="*/ 34 h 56"/>
                <a:gd name="T10" fmla="*/ 16 w 59"/>
                <a:gd name="T11" fmla="*/ 21 h 56"/>
                <a:gd name="T12" fmla="*/ 13 w 59"/>
                <a:gd name="T13" fmla="*/ 0 h 56"/>
                <a:gd name="T14" fmla="*/ 32 w 59"/>
                <a:gd name="T15" fmla="*/ 10 h 56"/>
                <a:gd name="T16" fmla="*/ 51 w 59"/>
                <a:gd name="T17" fmla="*/ 2 h 56"/>
                <a:gd name="T18" fmla="*/ 45 w 59"/>
                <a:gd name="T19" fmla="*/ 24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7" y="40"/>
                  </a:lnTo>
                  <a:lnTo>
                    <a:pt x="27" y="56"/>
                  </a:lnTo>
                  <a:lnTo>
                    <a:pt x="21" y="37"/>
                  </a:lnTo>
                  <a:lnTo>
                    <a:pt x="0" y="34"/>
                  </a:lnTo>
                  <a:lnTo>
                    <a:pt x="16" y="21"/>
                  </a:lnTo>
                  <a:lnTo>
                    <a:pt x="13" y="0"/>
                  </a:lnTo>
                  <a:lnTo>
                    <a:pt x="32" y="10"/>
                  </a:lnTo>
                  <a:lnTo>
                    <a:pt x="51" y="2"/>
                  </a:lnTo>
                  <a:lnTo>
                    <a:pt x="45" y="24"/>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7" name="Freeform 419">
              <a:extLst>
                <a:ext uri="{FF2B5EF4-FFF2-40B4-BE49-F238E27FC236}">
                  <a16:creationId xmlns:a16="http://schemas.microsoft.com/office/drawing/2014/main" id="{FBAF833D-A5BF-4F68-9B8B-7BCADAF0A77A}"/>
                </a:ext>
              </a:extLst>
            </p:cNvPr>
            <p:cNvSpPr>
              <a:spLocks/>
            </p:cNvSpPr>
            <p:nvPr/>
          </p:nvSpPr>
          <p:spPr bwMode="auto">
            <a:xfrm rot="16200000">
              <a:off x="2430879" y="5415141"/>
              <a:ext cx="128399" cy="128399"/>
            </a:xfrm>
            <a:custGeom>
              <a:avLst/>
              <a:gdLst>
                <a:gd name="T0" fmla="*/ 59 w 59"/>
                <a:gd name="T1" fmla="*/ 40 h 59"/>
                <a:gd name="T2" fmla="*/ 37 w 59"/>
                <a:gd name="T3" fmla="*/ 40 h 59"/>
                <a:gd name="T4" fmla="*/ 27 w 59"/>
                <a:gd name="T5" fmla="*/ 59 h 59"/>
                <a:gd name="T6" fmla="*/ 19 w 59"/>
                <a:gd name="T7" fmla="*/ 40 h 59"/>
                <a:gd name="T8" fmla="*/ 0 w 59"/>
                <a:gd name="T9" fmla="*/ 35 h 59"/>
                <a:gd name="T10" fmla="*/ 16 w 59"/>
                <a:gd name="T11" fmla="*/ 21 h 59"/>
                <a:gd name="T12" fmla="*/ 13 w 59"/>
                <a:gd name="T13" fmla="*/ 0 h 59"/>
                <a:gd name="T14" fmla="*/ 32 w 59"/>
                <a:gd name="T15" fmla="*/ 11 h 59"/>
                <a:gd name="T16" fmla="*/ 51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40"/>
                  </a:lnTo>
                  <a:lnTo>
                    <a:pt x="0" y="35"/>
                  </a:lnTo>
                  <a:lnTo>
                    <a:pt x="16" y="21"/>
                  </a:lnTo>
                  <a:lnTo>
                    <a:pt x="13" y="0"/>
                  </a:lnTo>
                  <a:lnTo>
                    <a:pt x="32" y="11"/>
                  </a:lnTo>
                  <a:lnTo>
                    <a:pt x="51"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8" name="Freeform 420">
              <a:extLst>
                <a:ext uri="{FF2B5EF4-FFF2-40B4-BE49-F238E27FC236}">
                  <a16:creationId xmlns:a16="http://schemas.microsoft.com/office/drawing/2014/main" id="{4B735CE7-85CE-4392-9A12-030E609F9290}"/>
                </a:ext>
              </a:extLst>
            </p:cNvPr>
            <p:cNvSpPr>
              <a:spLocks/>
            </p:cNvSpPr>
            <p:nvPr/>
          </p:nvSpPr>
          <p:spPr bwMode="auto">
            <a:xfrm rot="16200000">
              <a:off x="4017369" y="6688251"/>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9" name="Freeform 421">
              <a:extLst>
                <a:ext uri="{FF2B5EF4-FFF2-40B4-BE49-F238E27FC236}">
                  <a16:creationId xmlns:a16="http://schemas.microsoft.com/office/drawing/2014/main" id="{0569C473-059C-476D-B085-A36DF9BA6879}"/>
                </a:ext>
              </a:extLst>
            </p:cNvPr>
            <p:cNvSpPr>
              <a:spLocks/>
            </p:cNvSpPr>
            <p:nvPr/>
          </p:nvSpPr>
          <p:spPr bwMode="auto">
            <a:xfrm rot="16200000">
              <a:off x="6514623" y="6732864"/>
              <a:ext cx="128399" cy="121870"/>
            </a:xfrm>
            <a:custGeom>
              <a:avLst/>
              <a:gdLst>
                <a:gd name="T0" fmla="*/ 59 w 59"/>
                <a:gd name="T1" fmla="*/ 37 h 56"/>
                <a:gd name="T2" fmla="*/ 40 w 59"/>
                <a:gd name="T3" fmla="*/ 40 h 56"/>
                <a:gd name="T4" fmla="*/ 30 w 59"/>
                <a:gd name="T5" fmla="*/ 56 h 56"/>
                <a:gd name="T6" fmla="*/ 22 w 59"/>
                <a:gd name="T7" fmla="*/ 37 h 56"/>
                <a:gd name="T8" fmla="*/ 0 w 59"/>
                <a:gd name="T9" fmla="*/ 32 h 56"/>
                <a:gd name="T10" fmla="*/ 16 w 59"/>
                <a:gd name="T11" fmla="*/ 19 h 56"/>
                <a:gd name="T12" fmla="*/ 16 w 59"/>
                <a:gd name="T13" fmla="*/ 0 h 56"/>
                <a:gd name="T14" fmla="*/ 32 w 59"/>
                <a:gd name="T15" fmla="*/ 11 h 56"/>
                <a:gd name="T16" fmla="*/ 51 w 59"/>
                <a:gd name="T17" fmla="*/ 3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40" y="40"/>
                  </a:lnTo>
                  <a:lnTo>
                    <a:pt x="30" y="56"/>
                  </a:lnTo>
                  <a:lnTo>
                    <a:pt x="22" y="37"/>
                  </a:lnTo>
                  <a:lnTo>
                    <a:pt x="0" y="32"/>
                  </a:lnTo>
                  <a:lnTo>
                    <a:pt x="16" y="19"/>
                  </a:lnTo>
                  <a:lnTo>
                    <a:pt x="16" y="0"/>
                  </a:lnTo>
                  <a:lnTo>
                    <a:pt x="32" y="11"/>
                  </a:lnTo>
                  <a:lnTo>
                    <a:pt x="51" y="3"/>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0" name="Freeform 422">
              <a:extLst>
                <a:ext uri="{FF2B5EF4-FFF2-40B4-BE49-F238E27FC236}">
                  <a16:creationId xmlns:a16="http://schemas.microsoft.com/office/drawing/2014/main" id="{7432768A-F5F2-4590-AE4C-5E3F1A13E8E8}"/>
                </a:ext>
              </a:extLst>
            </p:cNvPr>
            <p:cNvSpPr>
              <a:spLocks/>
            </p:cNvSpPr>
            <p:nvPr/>
          </p:nvSpPr>
          <p:spPr bwMode="auto">
            <a:xfrm rot="16200000">
              <a:off x="242653" y="1564257"/>
              <a:ext cx="128399" cy="121870"/>
            </a:xfrm>
            <a:custGeom>
              <a:avLst/>
              <a:gdLst>
                <a:gd name="T0" fmla="*/ 59 w 59"/>
                <a:gd name="T1" fmla="*/ 37 h 56"/>
                <a:gd name="T2" fmla="*/ 38 w 59"/>
                <a:gd name="T3" fmla="*/ 37 h 56"/>
                <a:gd name="T4" fmla="*/ 27 w 59"/>
                <a:gd name="T5" fmla="*/ 56 h 56"/>
                <a:gd name="T6" fmla="*/ 22 w 59"/>
                <a:gd name="T7" fmla="*/ 37 h 56"/>
                <a:gd name="T8" fmla="*/ 0 w 59"/>
                <a:gd name="T9" fmla="*/ 32 h 56"/>
                <a:gd name="T10" fmla="*/ 16 w 59"/>
                <a:gd name="T11" fmla="*/ 18 h 56"/>
                <a:gd name="T12" fmla="*/ 14 w 59"/>
                <a:gd name="T13" fmla="*/ 0 h 56"/>
                <a:gd name="T14" fmla="*/ 32 w 59"/>
                <a:gd name="T15" fmla="*/ 10 h 56"/>
                <a:gd name="T16" fmla="*/ 51 w 59"/>
                <a:gd name="T17" fmla="*/ 2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8" y="37"/>
                  </a:lnTo>
                  <a:lnTo>
                    <a:pt x="27" y="56"/>
                  </a:lnTo>
                  <a:lnTo>
                    <a:pt x="22" y="37"/>
                  </a:lnTo>
                  <a:lnTo>
                    <a:pt x="0" y="32"/>
                  </a:lnTo>
                  <a:lnTo>
                    <a:pt x="16" y="18"/>
                  </a:lnTo>
                  <a:lnTo>
                    <a:pt x="14" y="0"/>
                  </a:lnTo>
                  <a:lnTo>
                    <a:pt x="32" y="10"/>
                  </a:lnTo>
                  <a:lnTo>
                    <a:pt x="51" y="2"/>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423">
              <a:extLst>
                <a:ext uri="{FF2B5EF4-FFF2-40B4-BE49-F238E27FC236}">
                  <a16:creationId xmlns:a16="http://schemas.microsoft.com/office/drawing/2014/main" id="{7E84A928-D45C-40B2-881C-E038A36602E5}"/>
                </a:ext>
              </a:extLst>
            </p:cNvPr>
            <p:cNvSpPr>
              <a:spLocks/>
            </p:cNvSpPr>
            <p:nvPr/>
          </p:nvSpPr>
          <p:spPr bwMode="auto">
            <a:xfrm rot="16200000">
              <a:off x="180630" y="3269353"/>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424">
              <a:extLst>
                <a:ext uri="{FF2B5EF4-FFF2-40B4-BE49-F238E27FC236}">
                  <a16:creationId xmlns:a16="http://schemas.microsoft.com/office/drawing/2014/main" id="{76F61581-0832-4815-8D9E-6AD40D316C82}"/>
                </a:ext>
              </a:extLst>
            </p:cNvPr>
            <p:cNvSpPr>
              <a:spLocks/>
            </p:cNvSpPr>
            <p:nvPr/>
          </p:nvSpPr>
          <p:spPr bwMode="auto">
            <a:xfrm rot="16200000">
              <a:off x="756250" y="3764452"/>
              <a:ext cx="128399" cy="126223"/>
            </a:xfrm>
            <a:custGeom>
              <a:avLst/>
              <a:gdLst>
                <a:gd name="T0" fmla="*/ 59 w 59"/>
                <a:gd name="T1" fmla="*/ 40 h 58"/>
                <a:gd name="T2" fmla="*/ 40 w 59"/>
                <a:gd name="T3" fmla="*/ 40 h 58"/>
                <a:gd name="T4" fmla="*/ 29 w 59"/>
                <a:gd name="T5" fmla="*/ 58 h 58"/>
                <a:gd name="T6" fmla="*/ 21 w 59"/>
                <a:gd name="T7" fmla="*/ 40 h 58"/>
                <a:gd name="T8" fmla="*/ 0 w 59"/>
                <a:gd name="T9" fmla="*/ 34 h 58"/>
                <a:gd name="T10" fmla="*/ 16 w 59"/>
                <a:gd name="T11" fmla="*/ 21 h 58"/>
                <a:gd name="T12" fmla="*/ 16 w 59"/>
                <a:gd name="T13" fmla="*/ 0 h 58"/>
                <a:gd name="T14" fmla="*/ 32 w 59"/>
                <a:gd name="T15" fmla="*/ 13 h 58"/>
                <a:gd name="T16" fmla="*/ 51 w 59"/>
                <a:gd name="T17" fmla="*/ 5 h 58"/>
                <a:gd name="T18" fmla="*/ 45 w 59"/>
                <a:gd name="T19" fmla="*/ 24 h 58"/>
                <a:gd name="T20" fmla="*/ 59 w 59"/>
                <a:gd name="T21"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8">
                  <a:moveTo>
                    <a:pt x="59" y="40"/>
                  </a:moveTo>
                  <a:lnTo>
                    <a:pt x="40" y="40"/>
                  </a:lnTo>
                  <a:lnTo>
                    <a:pt x="29" y="58"/>
                  </a:lnTo>
                  <a:lnTo>
                    <a:pt x="21" y="40"/>
                  </a:lnTo>
                  <a:lnTo>
                    <a:pt x="0" y="34"/>
                  </a:lnTo>
                  <a:lnTo>
                    <a:pt x="16" y="21"/>
                  </a:lnTo>
                  <a:lnTo>
                    <a:pt x="16" y="0"/>
                  </a:lnTo>
                  <a:lnTo>
                    <a:pt x="32" y="13"/>
                  </a:lnTo>
                  <a:lnTo>
                    <a:pt x="51" y="5"/>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425">
              <a:extLst>
                <a:ext uri="{FF2B5EF4-FFF2-40B4-BE49-F238E27FC236}">
                  <a16:creationId xmlns:a16="http://schemas.microsoft.com/office/drawing/2014/main" id="{997DD310-BC41-4BAB-B453-748510599446}"/>
                </a:ext>
              </a:extLst>
            </p:cNvPr>
            <p:cNvSpPr>
              <a:spLocks/>
            </p:cNvSpPr>
            <p:nvPr/>
          </p:nvSpPr>
          <p:spPr bwMode="auto">
            <a:xfrm rot="16200000">
              <a:off x="698579" y="6572909"/>
              <a:ext cx="121870" cy="121870"/>
            </a:xfrm>
            <a:custGeom>
              <a:avLst/>
              <a:gdLst>
                <a:gd name="T0" fmla="*/ 56 w 56"/>
                <a:gd name="T1" fmla="*/ 37 h 56"/>
                <a:gd name="T2" fmla="*/ 37 w 56"/>
                <a:gd name="T3" fmla="*/ 40 h 56"/>
                <a:gd name="T4" fmla="*/ 27 w 56"/>
                <a:gd name="T5" fmla="*/ 56 h 56"/>
                <a:gd name="T6" fmla="*/ 19 w 56"/>
                <a:gd name="T7" fmla="*/ 37 h 56"/>
                <a:gd name="T8" fmla="*/ 0 w 56"/>
                <a:gd name="T9" fmla="*/ 32 h 56"/>
                <a:gd name="T10" fmla="*/ 16 w 56"/>
                <a:gd name="T11" fmla="*/ 19 h 56"/>
                <a:gd name="T12" fmla="*/ 13 w 56"/>
                <a:gd name="T13" fmla="*/ 0 h 56"/>
                <a:gd name="T14" fmla="*/ 29 w 56"/>
                <a:gd name="T15" fmla="*/ 11 h 56"/>
                <a:gd name="T16" fmla="*/ 48 w 56"/>
                <a:gd name="T17" fmla="*/ 3 h 56"/>
                <a:gd name="T18" fmla="*/ 43 w 56"/>
                <a:gd name="T19" fmla="*/ 21 h 56"/>
                <a:gd name="T20" fmla="*/ 56 w 56"/>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37"/>
                  </a:moveTo>
                  <a:lnTo>
                    <a:pt x="37" y="40"/>
                  </a:lnTo>
                  <a:lnTo>
                    <a:pt x="27" y="56"/>
                  </a:lnTo>
                  <a:lnTo>
                    <a:pt x="19" y="37"/>
                  </a:lnTo>
                  <a:lnTo>
                    <a:pt x="0" y="32"/>
                  </a:lnTo>
                  <a:lnTo>
                    <a:pt x="16" y="19"/>
                  </a:lnTo>
                  <a:lnTo>
                    <a:pt x="13" y="0"/>
                  </a:lnTo>
                  <a:lnTo>
                    <a:pt x="29" y="11"/>
                  </a:lnTo>
                  <a:lnTo>
                    <a:pt x="48" y="3"/>
                  </a:lnTo>
                  <a:lnTo>
                    <a:pt x="43" y="21"/>
                  </a:lnTo>
                  <a:lnTo>
                    <a:pt x="56"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426">
              <a:extLst>
                <a:ext uri="{FF2B5EF4-FFF2-40B4-BE49-F238E27FC236}">
                  <a16:creationId xmlns:a16="http://schemas.microsoft.com/office/drawing/2014/main" id="{5A229DF0-B662-4908-B706-5F948DB17D98}"/>
                </a:ext>
              </a:extLst>
            </p:cNvPr>
            <p:cNvSpPr>
              <a:spLocks/>
            </p:cNvSpPr>
            <p:nvPr/>
          </p:nvSpPr>
          <p:spPr bwMode="auto">
            <a:xfrm rot="16200000">
              <a:off x="9903580" y="4925483"/>
              <a:ext cx="126223" cy="121870"/>
            </a:xfrm>
            <a:custGeom>
              <a:avLst/>
              <a:gdLst>
                <a:gd name="T0" fmla="*/ 58 w 58"/>
                <a:gd name="T1" fmla="*/ 21 h 56"/>
                <a:gd name="T2" fmla="*/ 45 w 58"/>
                <a:gd name="T3" fmla="*/ 35 h 56"/>
                <a:gd name="T4" fmla="*/ 48 w 58"/>
                <a:gd name="T5" fmla="*/ 56 h 56"/>
                <a:gd name="T6" fmla="*/ 29 w 58"/>
                <a:gd name="T7" fmla="*/ 45 h 56"/>
                <a:gd name="T8" fmla="*/ 10 w 58"/>
                <a:gd name="T9" fmla="*/ 56 h 56"/>
                <a:gd name="T10" fmla="*/ 16 w 58"/>
                <a:gd name="T11" fmla="*/ 35 h 56"/>
                <a:gd name="T12" fmla="*/ 0 w 58"/>
                <a:gd name="T13" fmla="*/ 21 h 56"/>
                <a:gd name="T14" fmla="*/ 21 w 58"/>
                <a:gd name="T15" fmla="*/ 19 h 56"/>
                <a:gd name="T16" fmla="*/ 32 w 58"/>
                <a:gd name="T17" fmla="*/ 0 h 56"/>
                <a:gd name="T18" fmla="*/ 40 w 58"/>
                <a:gd name="T19" fmla="*/ 19 h 56"/>
                <a:gd name="T20" fmla="*/ 58 w 58"/>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6">
                  <a:moveTo>
                    <a:pt x="58" y="21"/>
                  </a:moveTo>
                  <a:lnTo>
                    <a:pt x="45" y="35"/>
                  </a:lnTo>
                  <a:lnTo>
                    <a:pt x="48" y="56"/>
                  </a:lnTo>
                  <a:lnTo>
                    <a:pt x="29" y="45"/>
                  </a:lnTo>
                  <a:lnTo>
                    <a:pt x="10" y="56"/>
                  </a:lnTo>
                  <a:lnTo>
                    <a:pt x="16" y="35"/>
                  </a:lnTo>
                  <a:lnTo>
                    <a:pt x="0" y="21"/>
                  </a:lnTo>
                  <a:lnTo>
                    <a:pt x="21" y="19"/>
                  </a:lnTo>
                  <a:lnTo>
                    <a:pt x="32" y="0"/>
                  </a:lnTo>
                  <a:lnTo>
                    <a:pt x="40" y="19"/>
                  </a:lnTo>
                  <a:lnTo>
                    <a:pt x="58"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427">
              <a:extLst>
                <a:ext uri="{FF2B5EF4-FFF2-40B4-BE49-F238E27FC236}">
                  <a16:creationId xmlns:a16="http://schemas.microsoft.com/office/drawing/2014/main" id="{5A28E541-3ED3-48DE-BB52-79DBCD2AF026}"/>
                </a:ext>
              </a:extLst>
            </p:cNvPr>
            <p:cNvSpPr>
              <a:spLocks/>
            </p:cNvSpPr>
            <p:nvPr/>
          </p:nvSpPr>
          <p:spPr bwMode="auto">
            <a:xfrm rot="16200000">
              <a:off x="10906833" y="4364009"/>
              <a:ext cx="121870" cy="121870"/>
            </a:xfrm>
            <a:custGeom>
              <a:avLst/>
              <a:gdLst>
                <a:gd name="T0" fmla="*/ 56 w 56"/>
                <a:gd name="T1" fmla="*/ 21 h 56"/>
                <a:gd name="T2" fmla="*/ 42 w 56"/>
                <a:gd name="T3" fmla="*/ 34 h 56"/>
                <a:gd name="T4" fmla="*/ 45 w 56"/>
                <a:gd name="T5" fmla="*/ 56 h 56"/>
                <a:gd name="T6" fmla="*/ 26 w 56"/>
                <a:gd name="T7" fmla="*/ 45 h 56"/>
                <a:gd name="T8" fmla="*/ 8 w 56"/>
                <a:gd name="T9" fmla="*/ 56 h 56"/>
                <a:gd name="T10" fmla="*/ 13 w 56"/>
                <a:gd name="T11" fmla="*/ 34 h 56"/>
                <a:gd name="T12" fmla="*/ 0 w 56"/>
                <a:gd name="T13" fmla="*/ 21 h 56"/>
                <a:gd name="T14" fmla="*/ 18 w 56"/>
                <a:gd name="T15" fmla="*/ 18 h 56"/>
                <a:gd name="T16" fmla="*/ 29 w 56"/>
                <a:gd name="T17" fmla="*/ 0 h 56"/>
                <a:gd name="T18" fmla="*/ 37 w 56"/>
                <a:gd name="T19" fmla="*/ 18 h 56"/>
                <a:gd name="T20" fmla="*/ 56 w 56"/>
                <a:gd name="T21"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6">
                  <a:moveTo>
                    <a:pt x="56" y="21"/>
                  </a:moveTo>
                  <a:lnTo>
                    <a:pt x="42" y="34"/>
                  </a:lnTo>
                  <a:lnTo>
                    <a:pt x="45" y="56"/>
                  </a:lnTo>
                  <a:lnTo>
                    <a:pt x="26" y="45"/>
                  </a:lnTo>
                  <a:lnTo>
                    <a:pt x="8" y="56"/>
                  </a:lnTo>
                  <a:lnTo>
                    <a:pt x="13" y="34"/>
                  </a:lnTo>
                  <a:lnTo>
                    <a:pt x="0" y="21"/>
                  </a:lnTo>
                  <a:lnTo>
                    <a:pt x="18" y="18"/>
                  </a:lnTo>
                  <a:lnTo>
                    <a:pt x="29" y="0"/>
                  </a:lnTo>
                  <a:lnTo>
                    <a:pt x="37" y="18"/>
                  </a:lnTo>
                  <a:lnTo>
                    <a:pt x="5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428">
              <a:extLst>
                <a:ext uri="{FF2B5EF4-FFF2-40B4-BE49-F238E27FC236}">
                  <a16:creationId xmlns:a16="http://schemas.microsoft.com/office/drawing/2014/main" id="{BD4723A8-6A85-4A48-A0DB-595F0DC33CA7}"/>
                </a:ext>
              </a:extLst>
            </p:cNvPr>
            <p:cNvSpPr>
              <a:spLocks/>
            </p:cNvSpPr>
            <p:nvPr/>
          </p:nvSpPr>
          <p:spPr bwMode="auto">
            <a:xfrm rot="16200000">
              <a:off x="9841556" y="2345532"/>
              <a:ext cx="128399" cy="117518"/>
            </a:xfrm>
            <a:custGeom>
              <a:avLst/>
              <a:gdLst>
                <a:gd name="T0" fmla="*/ 59 w 59"/>
                <a:gd name="T1" fmla="*/ 22 h 54"/>
                <a:gd name="T2" fmla="*/ 43 w 59"/>
                <a:gd name="T3" fmla="*/ 35 h 54"/>
                <a:gd name="T4" fmla="*/ 48 w 59"/>
                <a:gd name="T5" fmla="*/ 54 h 54"/>
                <a:gd name="T6" fmla="*/ 29 w 59"/>
                <a:gd name="T7" fmla="*/ 46 h 54"/>
                <a:gd name="T8" fmla="*/ 10 w 59"/>
                <a:gd name="T9" fmla="*/ 54 h 54"/>
                <a:gd name="T10" fmla="*/ 13 w 59"/>
                <a:gd name="T11" fmla="*/ 35 h 54"/>
                <a:gd name="T12" fmla="*/ 0 w 59"/>
                <a:gd name="T13" fmla="*/ 19 h 54"/>
                <a:gd name="T14" fmla="*/ 21 w 59"/>
                <a:gd name="T15" fmla="*/ 16 h 54"/>
                <a:gd name="T16" fmla="*/ 29 w 59"/>
                <a:gd name="T17" fmla="*/ 0 h 54"/>
                <a:gd name="T18" fmla="*/ 37 w 59"/>
                <a:gd name="T19" fmla="*/ 16 h 54"/>
                <a:gd name="T20" fmla="*/ 59 w 59"/>
                <a:gd name="T21"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4">
                  <a:moveTo>
                    <a:pt x="59" y="22"/>
                  </a:moveTo>
                  <a:lnTo>
                    <a:pt x="43" y="35"/>
                  </a:lnTo>
                  <a:lnTo>
                    <a:pt x="48" y="54"/>
                  </a:lnTo>
                  <a:lnTo>
                    <a:pt x="29" y="46"/>
                  </a:lnTo>
                  <a:lnTo>
                    <a:pt x="10" y="54"/>
                  </a:lnTo>
                  <a:lnTo>
                    <a:pt x="13" y="35"/>
                  </a:lnTo>
                  <a:lnTo>
                    <a:pt x="0" y="19"/>
                  </a:lnTo>
                  <a:lnTo>
                    <a:pt x="21" y="16"/>
                  </a:lnTo>
                  <a:lnTo>
                    <a:pt x="29" y="0"/>
                  </a:lnTo>
                  <a:lnTo>
                    <a:pt x="37" y="16"/>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429">
              <a:extLst>
                <a:ext uri="{FF2B5EF4-FFF2-40B4-BE49-F238E27FC236}">
                  <a16:creationId xmlns:a16="http://schemas.microsoft.com/office/drawing/2014/main" id="{CC994C04-525B-4949-90EC-27EE7B5F9741}"/>
                </a:ext>
              </a:extLst>
            </p:cNvPr>
            <p:cNvSpPr>
              <a:spLocks/>
            </p:cNvSpPr>
            <p:nvPr/>
          </p:nvSpPr>
          <p:spPr bwMode="auto">
            <a:xfrm rot="16200000">
              <a:off x="9227852" y="5779664"/>
              <a:ext cx="128399" cy="121870"/>
            </a:xfrm>
            <a:custGeom>
              <a:avLst/>
              <a:gdLst>
                <a:gd name="T0" fmla="*/ 59 w 59"/>
                <a:gd name="T1" fmla="*/ 22 h 56"/>
                <a:gd name="T2" fmla="*/ 43 w 59"/>
                <a:gd name="T3" fmla="*/ 35 h 56"/>
                <a:gd name="T4" fmla="*/ 45 w 59"/>
                <a:gd name="T5" fmla="*/ 56 h 56"/>
                <a:gd name="T6" fmla="*/ 27 w 59"/>
                <a:gd name="T7" fmla="*/ 46 h 56"/>
                <a:gd name="T8" fmla="*/ 10 w 59"/>
                <a:gd name="T9" fmla="*/ 54 h 56"/>
                <a:gd name="T10" fmla="*/ 13 w 59"/>
                <a:gd name="T11" fmla="*/ 35 h 56"/>
                <a:gd name="T12" fmla="*/ 0 w 59"/>
                <a:gd name="T13" fmla="*/ 19 h 56"/>
                <a:gd name="T14" fmla="*/ 19 w 59"/>
                <a:gd name="T15" fmla="*/ 16 h 56"/>
                <a:gd name="T16" fmla="*/ 29 w 59"/>
                <a:gd name="T17" fmla="*/ 0 h 56"/>
                <a:gd name="T18" fmla="*/ 37 w 59"/>
                <a:gd name="T19" fmla="*/ 19 h 56"/>
                <a:gd name="T20" fmla="*/ 59 w 59"/>
                <a:gd name="T21"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22"/>
                  </a:moveTo>
                  <a:lnTo>
                    <a:pt x="43" y="35"/>
                  </a:lnTo>
                  <a:lnTo>
                    <a:pt x="45" y="56"/>
                  </a:lnTo>
                  <a:lnTo>
                    <a:pt x="27" y="46"/>
                  </a:lnTo>
                  <a:lnTo>
                    <a:pt x="10" y="54"/>
                  </a:lnTo>
                  <a:lnTo>
                    <a:pt x="13" y="35"/>
                  </a:lnTo>
                  <a:lnTo>
                    <a:pt x="0" y="19"/>
                  </a:lnTo>
                  <a:lnTo>
                    <a:pt x="19" y="16"/>
                  </a:lnTo>
                  <a:lnTo>
                    <a:pt x="29" y="0"/>
                  </a:lnTo>
                  <a:lnTo>
                    <a:pt x="37" y="19"/>
                  </a:lnTo>
                  <a:lnTo>
                    <a:pt x="5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430">
              <a:extLst>
                <a:ext uri="{FF2B5EF4-FFF2-40B4-BE49-F238E27FC236}">
                  <a16:creationId xmlns:a16="http://schemas.microsoft.com/office/drawing/2014/main" id="{D60BE861-FC6A-4BAD-B80F-A075B0E20DDB}"/>
                </a:ext>
              </a:extLst>
            </p:cNvPr>
            <p:cNvSpPr>
              <a:spLocks/>
            </p:cNvSpPr>
            <p:nvPr/>
          </p:nvSpPr>
          <p:spPr bwMode="auto">
            <a:xfrm rot="16200000">
              <a:off x="9382366" y="328143"/>
              <a:ext cx="256798" cy="245917"/>
            </a:xfrm>
            <a:custGeom>
              <a:avLst/>
              <a:gdLst>
                <a:gd name="T0" fmla="*/ 59 w 118"/>
                <a:gd name="T1" fmla="*/ 0 h 113"/>
                <a:gd name="T2" fmla="*/ 75 w 118"/>
                <a:gd name="T3" fmla="*/ 38 h 113"/>
                <a:gd name="T4" fmla="*/ 118 w 118"/>
                <a:gd name="T5" fmla="*/ 43 h 113"/>
                <a:gd name="T6" fmla="*/ 88 w 118"/>
                <a:gd name="T7" fmla="*/ 72 h 113"/>
                <a:gd name="T8" fmla="*/ 94 w 118"/>
                <a:gd name="T9" fmla="*/ 113 h 113"/>
                <a:gd name="T10" fmla="*/ 59 w 118"/>
                <a:gd name="T11" fmla="*/ 94 h 113"/>
                <a:gd name="T12" fmla="*/ 21 w 118"/>
                <a:gd name="T13" fmla="*/ 113 h 113"/>
                <a:gd name="T14" fmla="*/ 30 w 118"/>
                <a:gd name="T15" fmla="*/ 72 h 113"/>
                <a:gd name="T16" fmla="*/ 0 w 118"/>
                <a:gd name="T17" fmla="*/ 43 h 113"/>
                <a:gd name="T18" fmla="*/ 40 w 118"/>
                <a:gd name="T19" fmla="*/ 38 h 113"/>
                <a:gd name="T20" fmla="*/ 59 w 118"/>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59" y="0"/>
                  </a:moveTo>
                  <a:lnTo>
                    <a:pt x="75" y="38"/>
                  </a:lnTo>
                  <a:lnTo>
                    <a:pt x="118" y="43"/>
                  </a:lnTo>
                  <a:lnTo>
                    <a:pt x="88" y="72"/>
                  </a:lnTo>
                  <a:lnTo>
                    <a:pt x="94" y="113"/>
                  </a:lnTo>
                  <a:lnTo>
                    <a:pt x="59" y="94"/>
                  </a:lnTo>
                  <a:lnTo>
                    <a:pt x="21" y="113"/>
                  </a:lnTo>
                  <a:lnTo>
                    <a:pt x="30" y="72"/>
                  </a:lnTo>
                  <a:lnTo>
                    <a:pt x="0" y="43"/>
                  </a:lnTo>
                  <a:lnTo>
                    <a:pt x="40" y="38"/>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9" name="Freeform 431">
              <a:extLst>
                <a:ext uri="{FF2B5EF4-FFF2-40B4-BE49-F238E27FC236}">
                  <a16:creationId xmlns:a16="http://schemas.microsoft.com/office/drawing/2014/main" id="{E9749822-43D4-47C4-BC59-07906051714D}"/>
                </a:ext>
              </a:extLst>
            </p:cNvPr>
            <p:cNvSpPr>
              <a:spLocks/>
            </p:cNvSpPr>
            <p:nvPr/>
          </p:nvSpPr>
          <p:spPr bwMode="auto">
            <a:xfrm rot="16200000">
              <a:off x="5248042" y="5237777"/>
              <a:ext cx="256798" cy="250269"/>
            </a:xfrm>
            <a:custGeom>
              <a:avLst/>
              <a:gdLst>
                <a:gd name="T0" fmla="*/ 32 w 118"/>
                <a:gd name="T1" fmla="*/ 0 h 115"/>
                <a:gd name="T2" fmla="*/ 67 w 118"/>
                <a:gd name="T3" fmla="*/ 24 h 115"/>
                <a:gd name="T4" fmla="*/ 104 w 118"/>
                <a:gd name="T5" fmla="*/ 10 h 115"/>
                <a:gd name="T6" fmla="*/ 91 w 118"/>
                <a:gd name="T7" fmla="*/ 48 h 115"/>
                <a:gd name="T8" fmla="*/ 118 w 118"/>
                <a:gd name="T9" fmla="*/ 80 h 115"/>
                <a:gd name="T10" fmla="*/ 78 w 118"/>
                <a:gd name="T11" fmla="*/ 82 h 115"/>
                <a:gd name="T12" fmla="*/ 54 w 118"/>
                <a:gd name="T13" fmla="*/ 115 h 115"/>
                <a:gd name="T14" fmla="*/ 40 w 118"/>
                <a:gd name="T15" fmla="*/ 77 h 115"/>
                <a:gd name="T16" fmla="*/ 0 w 118"/>
                <a:gd name="T17" fmla="*/ 66 h 115"/>
                <a:gd name="T18" fmla="*/ 35 w 118"/>
                <a:gd name="T19" fmla="*/ 42 h 115"/>
                <a:gd name="T20" fmla="*/ 32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32" y="0"/>
                  </a:moveTo>
                  <a:lnTo>
                    <a:pt x="67" y="24"/>
                  </a:lnTo>
                  <a:lnTo>
                    <a:pt x="104" y="10"/>
                  </a:lnTo>
                  <a:lnTo>
                    <a:pt x="91" y="48"/>
                  </a:lnTo>
                  <a:lnTo>
                    <a:pt x="118" y="80"/>
                  </a:lnTo>
                  <a:lnTo>
                    <a:pt x="78" y="82"/>
                  </a:lnTo>
                  <a:lnTo>
                    <a:pt x="54" y="115"/>
                  </a:lnTo>
                  <a:lnTo>
                    <a:pt x="40" y="77"/>
                  </a:lnTo>
                  <a:lnTo>
                    <a:pt x="0" y="66"/>
                  </a:lnTo>
                  <a:lnTo>
                    <a:pt x="35" y="42"/>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0" name="Freeform 432">
              <a:extLst>
                <a:ext uri="{FF2B5EF4-FFF2-40B4-BE49-F238E27FC236}">
                  <a16:creationId xmlns:a16="http://schemas.microsoft.com/office/drawing/2014/main" id="{78D30781-5BD8-4FE7-8C2D-0C1A9AEEA42E}"/>
                </a:ext>
              </a:extLst>
            </p:cNvPr>
            <p:cNvSpPr>
              <a:spLocks/>
            </p:cNvSpPr>
            <p:nvPr/>
          </p:nvSpPr>
          <p:spPr bwMode="auto">
            <a:xfrm rot="16200000">
              <a:off x="2157758" y="1002783"/>
              <a:ext cx="250269" cy="248093"/>
            </a:xfrm>
            <a:custGeom>
              <a:avLst/>
              <a:gdLst>
                <a:gd name="T0" fmla="*/ 29 w 115"/>
                <a:gd name="T1" fmla="*/ 0 h 114"/>
                <a:gd name="T2" fmla="*/ 64 w 115"/>
                <a:gd name="T3" fmla="*/ 21 h 114"/>
                <a:gd name="T4" fmla="*/ 101 w 115"/>
                <a:gd name="T5" fmla="*/ 8 h 114"/>
                <a:gd name="T6" fmla="*/ 91 w 115"/>
                <a:gd name="T7" fmla="*/ 48 h 114"/>
                <a:gd name="T8" fmla="*/ 115 w 115"/>
                <a:gd name="T9" fmla="*/ 80 h 114"/>
                <a:gd name="T10" fmla="*/ 75 w 115"/>
                <a:gd name="T11" fmla="*/ 80 h 114"/>
                <a:gd name="T12" fmla="*/ 53 w 115"/>
                <a:gd name="T13" fmla="*/ 114 h 114"/>
                <a:gd name="T14" fmla="*/ 40 w 115"/>
                <a:gd name="T15" fmla="*/ 74 h 114"/>
                <a:gd name="T16" fmla="*/ 0 w 115"/>
                <a:gd name="T17" fmla="*/ 64 h 114"/>
                <a:gd name="T18" fmla="*/ 32 w 115"/>
                <a:gd name="T19" fmla="*/ 40 h 114"/>
                <a:gd name="T20" fmla="*/ 29 w 115"/>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4">
                  <a:moveTo>
                    <a:pt x="29" y="0"/>
                  </a:moveTo>
                  <a:lnTo>
                    <a:pt x="64" y="21"/>
                  </a:lnTo>
                  <a:lnTo>
                    <a:pt x="101" y="8"/>
                  </a:lnTo>
                  <a:lnTo>
                    <a:pt x="91" y="48"/>
                  </a:lnTo>
                  <a:lnTo>
                    <a:pt x="115" y="80"/>
                  </a:lnTo>
                  <a:lnTo>
                    <a:pt x="75" y="80"/>
                  </a:lnTo>
                  <a:lnTo>
                    <a:pt x="53" y="114"/>
                  </a:lnTo>
                  <a:lnTo>
                    <a:pt x="40" y="74"/>
                  </a:lnTo>
                  <a:lnTo>
                    <a:pt x="0" y="64"/>
                  </a:lnTo>
                  <a:lnTo>
                    <a:pt x="32" y="4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1" name="Freeform 433">
              <a:extLst>
                <a:ext uri="{FF2B5EF4-FFF2-40B4-BE49-F238E27FC236}">
                  <a16:creationId xmlns:a16="http://schemas.microsoft.com/office/drawing/2014/main" id="{9A031CEA-4CBE-4F42-A6B4-C42500D6B3D5}"/>
                </a:ext>
              </a:extLst>
            </p:cNvPr>
            <p:cNvSpPr>
              <a:spLocks/>
            </p:cNvSpPr>
            <p:nvPr/>
          </p:nvSpPr>
          <p:spPr bwMode="auto">
            <a:xfrm rot="16200000">
              <a:off x="772572" y="2731818"/>
              <a:ext cx="254622" cy="250269"/>
            </a:xfrm>
            <a:custGeom>
              <a:avLst/>
              <a:gdLst>
                <a:gd name="T0" fmla="*/ 32 w 117"/>
                <a:gd name="T1" fmla="*/ 0 h 115"/>
                <a:gd name="T2" fmla="*/ 64 w 117"/>
                <a:gd name="T3" fmla="*/ 24 h 115"/>
                <a:gd name="T4" fmla="*/ 104 w 117"/>
                <a:gd name="T5" fmla="*/ 8 h 115"/>
                <a:gd name="T6" fmla="*/ 90 w 117"/>
                <a:gd name="T7" fmla="*/ 48 h 115"/>
                <a:gd name="T8" fmla="*/ 117 w 117"/>
                <a:gd name="T9" fmla="*/ 80 h 115"/>
                <a:gd name="T10" fmla="*/ 74 w 117"/>
                <a:gd name="T11" fmla="*/ 80 h 115"/>
                <a:gd name="T12" fmla="*/ 53 w 117"/>
                <a:gd name="T13" fmla="*/ 115 h 115"/>
                <a:gd name="T14" fmla="*/ 40 w 117"/>
                <a:gd name="T15" fmla="*/ 75 h 115"/>
                <a:gd name="T16" fmla="*/ 0 w 117"/>
                <a:gd name="T17" fmla="*/ 64 h 115"/>
                <a:gd name="T18" fmla="*/ 32 w 117"/>
                <a:gd name="T19" fmla="*/ 40 h 115"/>
                <a:gd name="T20" fmla="*/ 32 w 117"/>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5">
                  <a:moveTo>
                    <a:pt x="32" y="0"/>
                  </a:moveTo>
                  <a:lnTo>
                    <a:pt x="64" y="24"/>
                  </a:lnTo>
                  <a:lnTo>
                    <a:pt x="104" y="8"/>
                  </a:lnTo>
                  <a:lnTo>
                    <a:pt x="90" y="48"/>
                  </a:lnTo>
                  <a:lnTo>
                    <a:pt x="117" y="80"/>
                  </a:lnTo>
                  <a:lnTo>
                    <a:pt x="74" y="80"/>
                  </a:lnTo>
                  <a:lnTo>
                    <a:pt x="53" y="115"/>
                  </a:lnTo>
                  <a:lnTo>
                    <a:pt x="40" y="75"/>
                  </a:lnTo>
                  <a:lnTo>
                    <a:pt x="0" y="64"/>
                  </a:lnTo>
                  <a:lnTo>
                    <a:pt x="32" y="4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2" name="Freeform 434">
              <a:extLst>
                <a:ext uri="{FF2B5EF4-FFF2-40B4-BE49-F238E27FC236}">
                  <a16:creationId xmlns:a16="http://schemas.microsoft.com/office/drawing/2014/main" id="{573CEB76-3BEE-45F7-AC0D-E18B9520B97F}"/>
                </a:ext>
              </a:extLst>
            </p:cNvPr>
            <p:cNvSpPr>
              <a:spLocks/>
            </p:cNvSpPr>
            <p:nvPr/>
          </p:nvSpPr>
          <p:spPr bwMode="auto">
            <a:xfrm rot="16200000">
              <a:off x="1273110" y="6218180"/>
              <a:ext cx="250269" cy="250269"/>
            </a:xfrm>
            <a:custGeom>
              <a:avLst/>
              <a:gdLst>
                <a:gd name="T0" fmla="*/ 30 w 115"/>
                <a:gd name="T1" fmla="*/ 0 h 115"/>
                <a:gd name="T2" fmla="*/ 64 w 115"/>
                <a:gd name="T3" fmla="*/ 25 h 115"/>
                <a:gd name="T4" fmla="*/ 102 w 115"/>
                <a:gd name="T5" fmla="*/ 11 h 115"/>
                <a:gd name="T6" fmla="*/ 91 w 115"/>
                <a:gd name="T7" fmla="*/ 49 h 115"/>
                <a:gd name="T8" fmla="*/ 115 w 115"/>
                <a:gd name="T9" fmla="*/ 81 h 115"/>
                <a:gd name="T10" fmla="*/ 75 w 115"/>
                <a:gd name="T11" fmla="*/ 83 h 115"/>
                <a:gd name="T12" fmla="*/ 54 w 115"/>
                <a:gd name="T13" fmla="*/ 115 h 115"/>
                <a:gd name="T14" fmla="*/ 40 w 115"/>
                <a:gd name="T15" fmla="*/ 78 h 115"/>
                <a:gd name="T16" fmla="*/ 0 w 115"/>
                <a:gd name="T17" fmla="*/ 67 h 115"/>
                <a:gd name="T18" fmla="*/ 32 w 115"/>
                <a:gd name="T19" fmla="*/ 43 h 115"/>
                <a:gd name="T20" fmla="*/ 30 w 115"/>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5">
                  <a:moveTo>
                    <a:pt x="30" y="0"/>
                  </a:moveTo>
                  <a:lnTo>
                    <a:pt x="64" y="25"/>
                  </a:lnTo>
                  <a:lnTo>
                    <a:pt x="102" y="11"/>
                  </a:lnTo>
                  <a:lnTo>
                    <a:pt x="91" y="49"/>
                  </a:lnTo>
                  <a:lnTo>
                    <a:pt x="115" y="81"/>
                  </a:lnTo>
                  <a:lnTo>
                    <a:pt x="75" y="83"/>
                  </a:lnTo>
                  <a:lnTo>
                    <a:pt x="54" y="115"/>
                  </a:lnTo>
                  <a:lnTo>
                    <a:pt x="40" y="78"/>
                  </a:lnTo>
                  <a:lnTo>
                    <a:pt x="0" y="67"/>
                  </a:lnTo>
                  <a:lnTo>
                    <a:pt x="32" y="43"/>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3" name="Freeform 435">
              <a:extLst>
                <a:ext uri="{FF2B5EF4-FFF2-40B4-BE49-F238E27FC236}">
                  <a16:creationId xmlns:a16="http://schemas.microsoft.com/office/drawing/2014/main" id="{F526C663-4834-4413-A876-DA6C3149A127}"/>
                </a:ext>
              </a:extLst>
            </p:cNvPr>
            <p:cNvSpPr>
              <a:spLocks/>
            </p:cNvSpPr>
            <p:nvPr/>
          </p:nvSpPr>
          <p:spPr bwMode="auto">
            <a:xfrm rot="16200000">
              <a:off x="11643496" y="6386839"/>
              <a:ext cx="256798" cy="245917"/>
            </a:xfrm>
            <a:custGeom>
              <a:avLst/>
              <a:gdLst>
                <a:gd name="T0" fmla="*/ 19 w 118"/>
                <a:gd name="T1" fmla="*/ 3 h 113"/>
                <a:gd name="T2" fmla="*/ 56 w 118"/>
                <a:gd name="T3" fmla="*/ 22 h 113"/>
                <a:gd name="T4" fmla="*/ 91 w 118"/>
                <a:gd name="T5" fmla="*/ 0 h 113"/>
                <a:gd name="T6" fmla="*/ 86 w 118"/>
                <a:gd name="T7" fmla="*/ 41 h 113"/>
                <a:gd name="T8" fmla="*/ 118 w 118"/>
                <a:gd name="T9" fmla="*/ 67 h 113"/>
                <a:gd name="T10" fmla="*/ 78 w 118"/>
                <a:gd name="T11" fmla="*/ 75 h 113"/>
                <a:gd name="T12" fmla="*/ 59 w 118"/>
                <a:gd name="T13" fmla="*/ 113 h 113"/>
                <a:gd name="T14" fmla="*/ 40 w 118"/>
                <a:gd name="T15" fmla="*/ 78 h 113"/>
                <a:gd name="T16" fmla="*/ 0 w 118"/>
                <a:gd name="T17" fmla="*/ 73 h 113"/>
                <a:gd name="T18" fmla="*/ 27 w 118"/>
                <a:gd name="T19" fmla="*/ 43 h 113"/>
                <a:gd name="T20" fmla="*/ 19 w 118"/>
                <a:gd name="T21"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3">
                  <a:moveTo>
                    <a:pt x="19" y="3"/>
                  </a:moveTo>
                  <a:lnTo>
                    <a:pt x="56" y="22"/>
                  </a:lnTo>
                  <a:lnTo>
                    <a:pt x="91" y="0"/>
                  </a:lnTo>
                  <a:lnTo>
                    <a:pt x="86" y="41"/>
                  </a:lnTo>
                  <a:lnTo>
                    <a:pt x="118" y="67"/>
                  </a:lnTo>
                  <a:lnTo>
                    <a:pt x="78" y="75"/>
                  </a:lnTo>
                  <a:lnTo>
                    <a:pt x="59" y="113"/>
                  </a:lnTo>
                  <a:lnTo>
                    <a:pt x="40" y="78"/>
                  </a:lnTo>
                  <a:lnTo>
                    <a:pt x="0" y="73"/>
                  </a:lnTo>
                  <a:lnTo>
                    <a:pt x="27" y="43"/>
                  </a:ln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4" name="Freeform 436">
              <a:extLst>
                <a:ext uri="{FF2B5EF4-FFF2-40B4-BE49-F238E27FC236}">
                  <a16:creationId xmlns:a16="http://schemas.microsoft.com/office/drawing/2014/main" id="{F8EC9A7E-A19B-4467-8413-BCB1D183CB7E}"/>
                </a:ext>
              </a:extLst>
            </p:cNvPr>
            <p:cNvSpPr>
              <a:spLocks/>
            </p:cNvSpPr>
            <p:nvPr/>
          </p:nvSpPr>
          <p:spPr bwMode="auto">
            <a:xfrm rot="16200000">
              <a:off x="10263750" y="2210604"/>
              <a:ext cx="646348" cy="604999"/>
            </a:xfrm>
            <a:custGeom>
              <a:avLst/>
              <a:gdLst>
                <a:gd name="T0" fmla="*/ 111 w 111"/>
                <a:gd name="T1" fmla="*/ 23 h 104"/>
                <a:gd name="T2" fmla="*/ 3 w 111"/>
                <a:gd name="T3" fmla="*/ 58 h 104"/>
                <a:gd name="T4" fmla="*/ 111 w 111"/>
                <a:gd name="T5" fmla="*/ 23 h 104"/>
              </a:gdLst>
              <a:ahLst/>
              <a:cxnLst>
                <a:cxn ang="0">
                  <a:pos x="T0" y="T1"/>
                </a:cxn>
                <a:cxn ang="0">
                  <a:pos x="T2" y="T3"/>
                </a:cxn>
                <a:cxn ang="0">
                  <a:pos x="T4" y="T5"/>
                </a:cxn>
              </a:cxnLst>
              <a:rect l="0" t="0" r="r" b="b"/>
              <a:pathLst>
                <a:path w="111" h="104">
                  <a:moveTo>
                    <a:pt x="111" y="23"/>
                  </a:moveTo>
                  <a:cubicBezTo>
                    <a:pt x="111" y="23"/>
                    <a:pt x="48" y="104"/>
                    <a:pt x="3" y="58"/>
                  </a:cubicBezTo>
                  <a:cubicBezTo>
                    <a:pt x="3" y="58"/>
                    <a:pt x="0" y="0"/>
                    <a:pt x="111" y="23"/>
                  </a:cubicBez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5" name="Freeform 437">
              <a:extLst>
                <a:ext uri="{FF2B5EF4-FFF2-40B4-BE49-F238E27FC236}">
                  <a16:creationId xmlns:a16="http://schemas.microsoft.com/office/drawing/2014/main" id="{B0BBC0A4-1795-4A63-AB0F-380FFCE4930A}"/>
                </a:ext>
              </a:extLst>
            </p:cNvPr>
            <p:cNvSpPr>
              <a:spLocks/>
            </p:cNvSpPr>
            <p:nvPr/>
          </p:nvSpPr>
          <p:spPr bwMode="auto">
            <a:xfrm rot="16200000">
              <a:off x="10314892" y="2292214"/>
              <a:ext cx="524478" cy="480953"/>
            </a:xfrm>
            <a:custGeom>
              <a:avLst/>
              <a:gdLst>
                <a:gd name="T0" fmla="*/ 90 w 90"/>
                <a:gd name="T1" fmla="*/ 18 h 83"/>
                <a:gd name="T2" fmla="*/ 3 w 90"/>
                <a:gd name="T3" fmla="*/ 47 h 83"/>
                <a:gd name="T4" fmla="*/ 90 w 90"/>
                <a:gd name="T5" fmla="*/ 18 h 83"/>
              </a:gdLst>
              <a:ahLst/>
              <a:cxnLst>
                <a:cxn ang="0">
                  <a:pos x="T0" y="T1"/>
                </a:cxn>
                <a:cxn ang="0">
                  <a:pos x="T2" y="T3"/>
                </a:cxn>
                <a:cxn ang="0">
                  <a:pos x="T4" y="T5"/>
                </a:cxn>
              </a:cxnLst>
              <a:rect l="0" t="0" r="r" b="b"/>
              <a:pathLst>
                <a:path w="90" h="83">
                  <a:moveTo>
                    <a:pt x="90" y="18"/>
                  </a:moveTo>
                  <a:cubicBezTo>
                    <a:pt x="90" y="18"/>
                    <a:pt x="39" y="83"/>
                    <a:pt x="3" y="47"/>
                  </a:cubicBezTo>
                  <a:cubicBezTo>
                    <a:pt x="3" y="47"/>
                    <a:pt x="0" y="0"/>
                    <a:pt x="90" y="18"/>
                  </a:cubicBez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6" name="Freeform 438">
              <a:extLst>
                <a:ext uri="{FF2B5EF4-FFF2-40B4-BE49-F238E27FC236}">
                  <a16:creationId xmlns:a16="http://schemas.microsoft.com/office/drawing/2014/main" id="{593B7ACC-3F1F-4CF8-B076-056CC680AD4F}"/>
                </a:ext>
              </a:extLst>
            </p:cNvPr>
            <p:cNvSpPr>
              <a:spLocks/>
            </p:cNvSpPr>
            <p:nvPr/>
          </p:nvSpPr>
          <p:spPr bwMode="auto">
            <a:xfrm rot="16200000">
              <a:off x="10521636" y="2638238"/>
              <a:ext cx="174100" cy="278561"/>
            </a:xfrm>
            <a:custGeom>
              <a:avLst/>
              <a:gdLst>
                <a:gd name="T0" fmla="*/ 43 w 80"/>
                <a:gd name="T1" fmla="*/ 0 h 128"/>
                <a:gd name="T2" fmla="*/ 80 w 80"/>
                <a:gd name="T3" fmla="*/ 115 h 128"/>
                <a:gd name="T4" fmla="*/ 38 w 80"/>
                <a:gd name="T5" fmla="*/ 128 h 128"/>
                <a:gd name="T6" fmla="*/ 0 w 80"/>
                <a:gd name="T7" fmla="*/ 14 h 128"/>
                <a:gd name="T8" fmla="*/ 43 w 80"/>
                <a:gd name="T9" fmla="*/ 0 h 128"/>
              </a:gdLst>
              <a:ahLst/>
              <a:cxnLst>
                <a:cxn ang="0">
                  <a:pos x="T0" y="T1"/>
                </a:cxn>
                <a:cxn ang="0">
                  <a:pos x="T2" y="T3"/>
                </a:cxn>
                <a:cxn ang="0">
                  <a:pos x="T4" y="T5"/>
                </a:cxn>
                <a:cxn ang="0">
                  <a:pos x="T6" y="T7"/>
                </a:cxn>
                <a:cxn ang="0">
                  <a:pos x="T8" y="T9"/>
                </a:cxn>
              </a:cxnLst>
              <a:rect l="0" t="0" r="r" b="b"/>
              <a:pathLst>
                <a:path w="80" h="128">
                  <a:moveTo>
                    <a:pt x="43" y="0"/>
                  </a:moveTo>
                  <a:lnTo>
                    <a:pt x="80" y="115"/>
                  </a:lnTo>
                  <a:lnTo>
                    <a:pt x="38" y="128"/>
                  </a:lnTo>
                  <a:lnTo>
                    <a:pt x="0" y="14"/>
                  </a:lnTo>
                  <a:lnTo>
                    <a:pt x="43" y="0"/>
                  </a:lnTo>
                  <a:close/>
                </a:path>
              </a:pathLst>
            </a:custGeom>
            <a:solidFill>
              <a:srgbClr val="2859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7" name="Freeform 439">
              <a:extLst>
                <a:ext uri="{FF2B5EF4-FFF2-40B4-BE49-F238E27FC236}">
                  <a16:creationId xmlns:a16="http://schemas.microsoft.com/office/drawing/2014/main" id="{C6DE4D54-D64D-4149-BE28-F283FAFEC0CB}"/>
                </a:ext>
              </a:extLst>
            </p:cNvPr>
            <p:cNvSpPr>
              <a:spLocks/>
            </p:cNvSpPr>
            <p:nvPr/>
          </p:nvSpPr>
          <p:spPr bwMode="auto">
            <a:xfrm rot="16200000">
              <a:off x="10590188" y="2523985"/>
              <a:ext cx="539711" cy="511420"/>
            </a:xfrm>
            <a:custGeom>
              <a:avLst/>
              <a:gdLst>
                <a:gd name="T0" fmla="*/ 0 w 93"/>
                <a:gd name="T1" fmla="*/ 16 h 88"/>
                <a:gd name="T2" fmla="*/ 93 w 93"/>
                <a:gd name="T3" fmla="*/ 76 h 88"/>
                <a:gd name="T4" fmla="*/ 46 w 93"/>
                <a:gd name="T5" fmla="*/ 0 h 88"/>
                <a:gd name="T6" fmla="*/ 0 w 93"/>
                <a:gd name="T7" fmla="*/ 16 h 88"/>
              </a:gdLst>
              <a:ahLst/>
              <a:cxnLst>
                <a:cxn ang="0">
                  <a:pos x="T0" y="T1"/>
                </a:cxn>
                <a:cxn ang="0">
                  <a:pos x="T2" y="T3"/>
                </a:cxn>
                <a:cxn ang="0">
                  <a:pos x="T4" y="T5"/>
                </a:cxn>
                <a:cxn ang="0">
                  <a:pos x="T6" y="T7"/>
                </a:cxn>
              </a:cxnLst>
              <a:rect l="0" t="0" r="r" b="b"/>
              <a:pathLst>
                <a:path w="93" h="88">
                  <a:moveTo>
                    <a:pt x="0" y="16"/>
                  </a:moveTo>
                  <a:cubicBezTo>
                    <a:pt x="36" y="88"/>
                    <a:pt x="93" y="76"/>
                    <a:pt x="93" y="76"/>
                  </a:cubicBezTo>
                  <a:cubicBezTo>
                    <a:pt x="46" y="0"/>
                    <a:pt x="46" y="0"/>
                    <a:pt x="46" y="0"/>
                  </a:cubicBezTo>
                  <a:lnTo>
                    <a:pt x="0" y="16"/>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8" name="Freeform 440">
              <a:extLst>
                <a:ext uri="{FF2B5EF4-FFF2-40B4-BE49-F238E27FC236}">
                  <a16:creationId xmlns:a16="http://schemas.microsoft.com/office/drawing/2014/main" id="{4D8D86EA-6C2C-49A2-9797-096887F374FE}"/>
                </a:ext>
              </a:extLst>
            </p:cNvPr>
            <p:cNvSpPr>
              <a:spLocks/>
            </p:cNvSpPr>
            <p:nvPr/>
          </p:nvSpPr>
          <p:spPr bwMode="auto">
            <a:xfrm rot="16200000">
              <a:off x="10936213" y="3516358"/>
              <a:ext cx="115342" cy="243741"/>
            </a:xfrm>
            <a:custGeom>
              <a:avLst/>
              <a:gdLst>
                <a:gd name="T0" fmla="*/ 11 w 20"/>
                <a:gd name="T1" fmla="*/ 42 h 42"/>
                <a:gd name="T2" fmla="*/ 20 w 20"/>
                <a:gd name="T3" fmla="*/ 0 h 42"/>
                <a:gd name="T4" fmla="*/ 8 w 20"/>
                <a:gd name="T5" fmla="*/ 3 h 42"/>
                <a:gd name="T6" fmla="*/ 0 w 20"/>
                <a:gd name="T7" fmla="*/ 42 h 42"/>
                <a:gd name="T8" fmla="*/ 11 w 20"/>
                <a:gd name="T9" fmla="*/ 42 h 42"/>
              </a:gdLst>
              <a:ahLst/>
              <a:cxnLst>
                <a:cxn ang="0">
                  <a:pos x="T0" y="T1"/>
                </a:cxn>
                <a:cxn ang="0">
                  <a:pos x="T2" y="T3"/>
                </a:cxn>
                <a:cxn ang="0">
                  <a:pos x="T4" y="T5"/>
                </a:cxn>
                <a:cxn ang="0">
                  <a:pos x="T6" y="T7"/>
                </a:cxn>
                <a:cxn ang="0">
                  <a:pos x="T8" y="T9"/>
                </a:cxn>
              </a:cxnLst>
              <a:rect l="0" t="0" r="r" b="b"/>
              <a:pathLst>
                <a:path w="20" h="42">
                  <a:moveTo>
                    <a:pt x="11" y="42"/>
                  </a:moveTo>
                  <a:cubicBezTo>
                    <a:pt x="20" y="0"/>
                    <a:pt x="20" y="0"/>
                    <a:pt x="20" y="0"/>
                  </a:cubicBezTo>
                  <a:cubicBezTo>
                    <a:pt x="8" y="3"/>
                    <a:pt x="8" y="3"/>
                    <a:pt x="8" y="3"/>
                  </a:cubicBezTo>
                  <a:cubicBezTo>
                    <a:pt x="0" y="42"/>
                    <a:pt x="0" y="42"/>
                    <a:pt x="0" y="42"/>
                  </a:cubicBezTo>
                  <a:cubicBezTo>
                    <a:pt x="4" y="42"/>
                    <a:pt x="7" y="42"/>
                    <a:pt x="11" y="42"/>
                  </a:cubicBez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9" name="Freeform 441">
              <a:extLst>
                <a:ext uri="{FF2B5EF4-FFF2-40B4-BE49-F238E27FC236}">
                  <a16:creationId xmlns:a16="http://schemas.microsoft.com/office/drawing/2014/main" id="{12F74482-61DA-4C15-BE60-6AD306A5E5CD}"/>
                </a:ext>
              </a:extLst>
            </p:cNvPr>
            <p:cNvSpPr>
              <a:spLocks/>
            </p:cNvSpPr>
            <p:nvPr/>
          </p:nvSpPr>
          <p:spPr bwMode="auto">
            <a:xfrm rot="16200000">
              <a:off x="10899217" y="3864559"/>
              <a:ext cx="232859" cy="139280"/>
            </a:xfrm>
            <a:custGeom>
              <a:avLst/>
              <a:gdLst>
                <a:gd name="T0" fmla="*/ 35 w 40"/>
                <a:gd name="T1" fmla="*/ 24 h 24"/>
                <a:gd name="T2" fmla="*/ 40 w 40"/>
                <a:gd name="T3" fmla="*/ 0 h 24"/>
                <a:gd name="T4" fmla="*/ 0 w 40"/>
                <a:gd name="T5" fmla="*/ 13 h 24"/>
                <a:gd name="T6" fmla="*/ 35 w 40"/>
                <a:gd name="T7" fmla="*/ 24 h 24"/>
              </a:gdLst>
              <a:ahLst/>
              <a:cxnLst>
                <a:cxn ang="0">
                  <a:pos x="T0" y="T1"/>
                </a:cxn>
                <a:cxn ang="0">
                  <a:pos x="T2" y="T3"/>
                </a:cxn>
                <a:cxn ang="0">
                  <a:pos x="T4" y="T5"/>
                </a:cxn>
                <a:cxn ang="0">
                  <a:pos x="T6" y="T7"/>
                </a:cxn>
              </a:cxnLst>
              <a:rect l="0" t="0" r="r" b="b"/>
              <a:pathLst>
                <a:path w="40" h="24">
                  <a:moveTo>
                    <a:pt x="35" y="24"/>
                  </a:moveTo>
                  <a:cubicBezTo>
                    <a:pt x="40" y="0"/>
                    <a:pt x="40" y="0"/>
                    <a:pt x="40" y="0"/>
                  </a:cubicBezTo>
                  <a:cubicBezTo>
                    <a:pt x="0" y="13"/>
                    <a:pt x="0" y="13"/>
                    <a:pt x="0" y="13"/>
                  </a:cubicBezTo>
                  <a:cubicBezTo>
                    <a:pt x="12" y="18"/>
                    <a:pt x="24" y="21"/>
                    <a:pt x="35" y="24"/>
                  </a:cubicBezTo>
                  <a:close/>
                </a:path>
              </a:pathLst>
            </a:custGeom>
            <a:solidFill>
              <a:srgbClr val="3AC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0" name="Freeform 442">
              <a:extLst>
                <a:ext uri="{FF2B5EF4-FFF2-40B4-BE49-F238E27FC236}">
                  <a16:creationId xmlns:a16="http://schemas.microsoft.com/office/drawing/2014/main" id="{79BE059A-77BF-4112-A686-00EACD99E46A}"/>
                </a:ext>
              </a:extLst>
            </p:cNvPr>
            <p:cNvSpPr>
              <a:spLocks/>
            </p:cNvSpPr>
            <p:nvPr/>
          </p:nvSpPr>
          <p:spPr bwMode="auto">
            <a:xfrm rot="16200000">
              <a:off x="10434586" y="2910270"/>
              <a:ext cx="879207" cy="517949"/>
            </a:xfrm>
            <a:custGeom>
              <a:avLst/>
              <a:gdLst>
                <a:gd name="T0" fmla="*/ 151 w 151"/>
                <a:gd name="T1" fmla="*/ 25 h 89"/>
                <a:gd name="T2" fmla="*/ 137 w 151"/>
                <a:gd name="T3" fmla="*/ 0 h 89"/>
                <a:gd name="T4" fmla="*/ 9 w 151"/>
                <a:gd name="T5" fmla="*/ 42 h 89"/>
                <a:gd name="T6" fmla="*/ 0 w 151"/>
                <a:gd name="T7" fmla="*/ 87 h 89"/>
                <a:gd name="T8" fmla="*/ 151 w 151"/>
                <a:gd name="T9" fmla="*/ 25 h 89"/>
              </a:gdLst>
              <a:ahLst/>
              <a:cxnLst>
                <a:cxn ang="0">
                  <a:pos x="T0" y="T1"/>
                </a:cxn>
                <a:cxn ang="0">
                  <a:pos x="T2" y="T3"/>
                </a:cxn>
                <a:cxn ang="0">
                  <a:pos x="T4" y="T5"/>
                </a:cxn>
                <a:cxn ang="0">
                  <a:pos x="T6" y="T7"/>
                </a:cxn>
                <a:cxn ang="0">
                  <a:pos x="T8" y="T9"/>
                </a:cxn>
              </a:cxnLst>
              <a:rect l="0" t="0" r="r" b="b"/>
              <a:pathLst>
                <a:path w="151" h="89">
                  <a:moveTo>
                    <a:pt x="151" y="25"/>
                  </a:moveTo>
                  <a:cubicBezTo>
                    <a:pt x="137" y="0"/>
                    <a:pt x="137" y="0"/>
                    <a:pt x="137" y="0"/>
                  </a:cubicBezTo>
                  <a:cubicBezTo>
                    <a:pt x="9" y="42"/>
                    <a:pt x="9" y="42"/>
                    <a:pt x="9" y="42"/>
                  </a:cubicBezTo>
                  <a:cubicBezTo>
                    <a:pt x="0" y="87"/>
                    <a:pt x="0" y="87"/>
                    <a:pt x="0" y="87"/>
                  </a:cubicBezTo>
                  <a:cubicBezTo>
                    <a:pt x="92" y="89"/>
                    <a:pt x="151" y="25"/>
                    <a:pt x="151" y="25"/>
                  </a:cubicBezTo>
                  <a:close/>
                </a:path>
              </a:pathLst>
            </a:custGeom>
            <a:solidFill>
              <a:srgbClr val="3AC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1" name="Freeform 443">
              <a:extLst>
                <a:ext uri="{FF2B5EF4-FFF2-40B4-BE49-F238E27FC236}">
                  <a16:creationId xmlns:a16="http://schemas.microsoft.com/office/drawing/2014/main" id="{0DEB52E7-175F-4A46-940D-7461A2BFE759}"/>
                </a:ext>
              </a:extLst>
            </p:cNvPr>
            <p:cNvSpPr>
              <a:spLocks/>
            </p:cNvSpPr>
            <p:nvPr/>
          </p:nvSpPr>
          <p:spPr bwMode="auto">
            <a:xfrm rot="16200000">
              <a:off x="10981914" y="3729631"/>
              <a:ext cx="69640" cy="163219"/>
            </a:xfrm>
            <a:custGeom>
              <a:avLst/>
              <a:gdLst>
                <a:gd name="T0" fmla="*/ 6 w 12"/>
                <a:gd name="T1" fmla="*/ 28 h 28"/>
                <a:gd name="T2" fmla="*/ 12 w 12"/>
                <a:gd name="T3" fmla="*/ 0 h 28"/>
                <a:gd name="T4" fmla="*/ 5 w 12"/>
                <a:gd name="T5" fmla="*/ 2 h 28"/>
                <a:gd name="T6" fmla="*/ 0 w 12"/>
                <a:gd name="T7" fmla="*/ 26 h 28"/>
                <a:gd name="T8" fmla="*/ 6 w 12"/>
                <a:gd name="T9" fmla="*/ 28 h 28"/>
              </a:gdLst>
              <a:ahLst/>
              <a:cxnLst>
                <a:cxn ang="0">
                  <a:pos x="T0" y="T1"/>
                </a:cxn>
                <a:cxn ang="0">
                  <a:pos x="T2" y="T3"/>
                </a:cxn>
                <a:cxn ang="0">
                  <a:pos x="T4" y="T5"/>
                </a:cxn>
                <a:cxn ang="0">
                  <a:pos x="T6" y="T7"/>
                </a:cxn>
                <a:cxn ang="0">
                  <a:pos x="T8" y="T9"/>
                </a:cxn>
              </a:cxnLst>
              <a:rect l="0" t="0" r="r" b="b"/>
              <a:pathLst>
                <a:path w="12" h="28">
                  <a:moveTo>
                    <a:pt x="6" y="28"/>
                  </a:moveTo>
                  <a:cubicBezTo>
                    <a:pt x="12" y="0"/>
                    <a:pt x="12" y="0"/>
                    <a:pt x="12" y="0"/>
                  </a:cubicBezTo>
                  <a:cubicBezTo>
                    <a:pt x="5" y="2"/>
                    <a:pt x="5" y="2"/>
                    <a:pt x="5" y="2"/>
                  </a:cubicBezTo>
                  <a:cubicBezTo>
                    <a:pt x="0" y="26"/>
                    <a:pt x="0" y="26"/>
                    <a:pt x="0" y="26"/>
                  </a:cubicBezTo>
                  <a:cubicBezTo>
                    <a:pt x="2" y="27"/>
                    <a:pt x="4" y="27"/>
                    <a:pt x="6" y="28"/>
                  </a:cubicBez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2" name="Freeform 444">
              <a:extLst>
                <a:ext uri="{FF2B5EF4-FFF2-40B4-BE49-F238E27FC236}">
                  <a16:creationId xmlns:a16="http://schemas.microsoft.com/office/drawing/2014/main" id="{EE96CA21-526F-492C-B994-478F378D8E1D}"/>
                </a:ext>
              </a:extLst>
            </p:cNvPr>
            <p:cNvSpPr>
              <a:spLocks/>
            </p:cNvSpPr>
            <p:nvPr/>
          </p:nvSpPr>
          <p:spPr bwMode="auto">
            <a:xfrm rot="16200000">
              <a:off x="10951447" y="3464127"/>
              <a:ext cx="76169" cy="261151"/>
            </a:xfrm>
            <a:custGeom>
              <a:avLst/>
              <a:gdLst>
                <a:gd name="T0" fmla="*/ 4 w 13"/>
                <a:gd name="T1" fmla="*/ 45 h 45"/>
                <a:gd name="T2" fmla="*/ 13 w 13"/>
                <a:gd name="T3" fmla="*/ 0 h 45"/>
                <a:gd name="T4" fmla="*/ 9 w 13"/>
                <a:gd name="T5" fmla="*/ 2 h 45"/>
                <a:gd name="T6" fmla="*/ 0 w 13"/>
                <a:gd name="T7" fmla="*/ 44 h 45"/>
                <a:gd name="T8" fmla="*/ 4 w 13"/>
                <a:gd name="T9" fmla="*/ 45 h 45"/>
              </a:gdLst>
              <a:ahLst/>
              <a:cxnLst>
                <a:cxn ang="0">
                  <a:pos x="T0" y="T1"/>
                </a:cxn>
                <a:cxn ang="0">
                  <a:pos x="T2" y="T3"/>
                </a:cxn>
                <a:cxn ang="0">
                  <a:pos x="T4" y="T5"/>
                </a:cxn>
                <a:cxn ang="0">
                  <a:pos x="T6" y="T7"/>
                </a:cxn>
                <a:cxn ang="0">
                  <a:pos x="T8" y="T9"/>
                </a:cxn>
              </a:cxnLst>
              <a:rect l="0" t="0" r="r" b="b"/>
              <a:pathLst>
                <a:path w="13" h="45">
                  <a:moveTo>
                    <a:pt x="4" y="45"/>
                  </a:moveTo>
                  <a:cubicBezTo>
                    <a:pt x="13" y="0"/>
                    <a:pt x="13" y="0"/>
                    <a:pt x="13" y="0"/>
                  </a:cubicBezTo>
                  <a:cubicBezTo>
                    <a:pt x="9" y="2"/>
                    <a:pt x="9" y="2"/>
                    <a:pt x="9" y="2"/>
                  </a:cubicBezTo>
                  <a:cubicBezTo>
                    <a:pt x="0" y="44"/>
                    <a:pt x="0" y="44"/>
                    <a:pt x="0" y="44"/>
                  </a:cubicBezTo>
                  <a:cubicBezTo>
                    <a:pt x="1" y="44"/>
                    <a:pt x="2" y="44"/>
                    <a:pt x="4" y="45"/>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3" name="Freeform 445">
              <a:extLst>
                <a:ext uri="{FF2B5EF4-FFF2-40B4-BE49-F238E27FC236}">
                  <a16:creationId xmlns:a16="http://schemas.microsoft.com/office/drawing/2014/main" id="{FFCAC487-D0AC-4C6B-A87F-F5FED84CBA59}"/>
                </a:ext>
              </a:extLst>
            </p:cNvPr>
            <p:cNvSpPr>
              <a:spLocks/>
            </p:cNvSpPr>
            <p:nvPr/>
          </p:nvSpPr>
          <p:spPr bwMode="auto">
            <a:xfrm rot="16200000">
              <a:off x="10924244" y="3615377"/>
              <a:ext cx="156690" cy="226331"/>
            </a:xfrm>
            <a:custGeom>
              <a:avLst/>
              <a:gdLst>
                <a:gd name="T0" fmla="*/ 19 w 27"/>
                <a:gd name="T1" fmla="*/ 39 h 39"/>
                <a:gd name="T2" fmla="*/ 27 w 27"/>
                <a:gd name="T3" fmla="*/ 0 h 39"/>
                <a:gd name="T4" fmla="*/ 6 w 27"/>
                <a:gd name="T5" fmla="*/ 7 h 39"/>
                <a:gd name="T6" fmla="*/ 0 w 27"/>
                <a:gd name="T7" fmla="*/ 36 h 39"/>
                <a:gd name="T8" fmla="*/ 19 w 27"/>
                <a:gd name="T9" fmla="*/ 39 h 39"/>
              </a:gdLst>
              <a:ahLst/>
              <a:cxnLst>
                <a:cxn ang="0">
                  <a:pos x="T0" y="T1"/>
                </a:cxn>
                <a:cxn ang="0">
                  <a:pos x="T2" y="T3"/>
                </a:cxn>
                <a:cxn ang="0">
                  <a:pos x="T4" y="T5"/>
                </a:cxn>
                <a:cxn ang="0">
                  <a:pos x="T6" y="T7"/>
                </a:cxn>
                <a:cxn ang="0">
                  <a:pos x="T8" y="T9"/>
                </a:cxn>
              </a:cxnLst>
              <a:rect l="0" t="0" r="r" b="b"/>
              <a:pathLst>
                <a:path w="27" h="39">
                  <a:moveTo>
                    <a:pt x="19" y="39"/>
                  </a:moveTo>
                  <a:cubicBezTo>
                    <a:pt x="27" y="0"/>
                    <a:pt x="27" y="0"/>
                    <a:pt x="27" y="0"/>
                  </a:cubicBezTo>
                  <a:cubicBezTo>
                    <a:pt x="6" y="7"/>
                    <a:pt x="6" y="7"/>
                    <a:pt x="6" y="7"/>
                  </a:cubicBezTo>
                  <a:cubicBezTo>
                    <a:pt x="0" y="36"/>
                    <a:pt x="0" y="36"/>
                    <a:pt x="0" y="36"/>
                  </a:cubicBezTo>
                  <a:cubicBezTo>
                    <a:pt x="6" y="37"/>
                    <a:pt x="13" y="38"/>
                    <a:pt x="19" y="39"/>
                  </a:cubicBez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4" name="Freeform 446">
              <a:extLst>
                <a:ext uri="{FF2B5EF4-FFF2-40B4-BE49-F238E27FC236}">
                  <a16:creationId xmlns:a16="http://schemas.microsoft.com/office/drawing/2014/main" id="{D187EBD0-5E69-44E6-8334-EB7B9FC0C18B}"/>
                </a:ext>
              </a:extLst>
            </p:cNvPr>
            <p:cNvSpPr>
              <a:spLocks/>
            </p:cNvSpPr>
            <p:nvPr/>
          </p:nvSpPr>
          <p:spPr bwMode="auto">
            <a:xfrm rot="16200000">
              <a:off x="10993884" y="3706780"/>
              <a:ext cx="39173" cy="169748"/>
            </a:xfrm>
            <a:custGeom>
              <a:avLst/>
              <a:gdLst>
                <a:gd name="T0" fmla="*/ 2 w 18"/>
                <a:gd name="T1" fmla="*/ 78 h 78"/>
                <a:gd name="T2" fmla="*/ 18 w 18"/>
                <a:gd name="T3" fmla="*/ 0 h 78"/>
                <a:gd name="T4" fmla="*/ 16 w 18"/>
                <a:gd name="T5" fmla="*/ 3 h 78"/>
                <a:gd name="T6" fmla="*/ 0 w 18"/>
                <a:gd name="T7" fmla="*/ 78 h 78"/>
                <a:gd name="T8" fmla="*/ 2 w 18"/>
                <a:gd name="T9" fmla="*/ 78 h 78"/>
              </a:gdLst>
              <a:ahLst/>
              <a:cxnLst>
                <a:cxn ang="0">
                  <a:pos x="T0" y="T1"/>
                </a:cxn>
                <a:cxn ang="0">
                  <a:pos x="T2" y="T3"/>
                </a:cxn>
                <a:cxn ang="0">
                  <a:pos x="T4" y="T5"/>
                </a:cxn>
                <a:cxn ang="0">
                  <a:pos x="T6" y="T7"/>
                </a:cxn>
                <a:cxn ang="0">
                  <a:pos x="T8" y="T9"/>
                </a:cxn>
              </a:cxnLst>
              <a:rect l="0" t="0" r="r" b="b"/>
              <a:pathLst>
                <a:path w="18" h="78">
                  <a:moveTo>
                    <a:pt x="2" y="78"/>
                  </a:moveTo>
                  <a:lnTo>
                    <a:pt x="18" y="0"/>
                  </a:lnTo>
                  <a:lnTo>
                    <a:pt x="16" y="3"/>
                  </a:lnTo>
                  <a:lnTo>
                    <a:pt x="0" y="78"/>
                  </a:lnTo>
                  <a:lnTo>
                    <a:pt x="2" y="78"/>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5" name="Freeform 447">
              <a:extLst>
                <a:ext uri="{FF2B5EF4-FFF2-40B4-BE49-F238E27FC236}">
                  <a16:creationId xmlns:a16="http://schemas.microsoft.com/office/drawing/2014/main" id="{C82F263F-AA40-4ED9-B7C0-48F21527D3D3}"/>
                </a:ext>
              </a:extLst>
            </p:cNvPr>
            <p:cNvSpPr>
              <a:spLocks/>
            </p:cNvSpPr>
            <p:nvPr/>
          </p:nvSpPr>
          <p:spPr bwMode="auto">
            <a:xfrm rot="16200000">
              <a:off x="10670710" y="3327023"/>
              <a:ext cx="341672" cy="348201"/>
            </a:xfrm>
            <a:custGeom>
              <a:avLst/>
              <a:gdLst>
                <a:gd name="T0" fmla="*/ 21 w 59"/>
                <a:gd name="T1" fmla="*/ 5 h 60"/>
                <a:gd name="T2" fmla="*/ 4 w 59"/>
                <a:gd name="T3" fmla="*/ 38 h 60"/>
                <a:gd name="T4" fmla="*/ 38 w 59"/>
                <a:gd name="T5" fmla="*/ 55 h 60"/>
                <a:gd name="T6" fmla="*/ 54 w 59"/>
                <a:gd name="T7" fmla="*/ 22 h 60"/>
                <a:gd name="T8" fmla="*/ 21 w 59"/>
                <a:gd name="T9" fmla="*/ 5 h 60"/>
              </a:gdLst>
              <a:ahLst/>
              <a:cxnLst>
                <a:cxn ang="0">
                  <a:pos x="T0" y="T1"/>
                </a:cxn>
                <a:cxn ang="0">
                  <a:pos x="T2" y="T3"/>
                </a:cxn>
                <a:cxn ang="0">
                  <a:pos x="T4" y="T5"/>
                </a:cxn>
                <a:cxn ang="0">
                  <a:pos x="T6" y="T7"/>
                </a:cxn>
                <a:cxn ang="0">
                  <a:pos x="T8" y="T9"/>
                </a:cxn>
              </a:cxnLst>
              <a:rect l="0" t="0" r="r" b="b"/>
              <a:pathLst>
                <a:path w="59" h="60">
                  <a:moveTo>
                    <a:pt x="21" y="5"/>
                  </a:moveTo>
                  <a:cubicBezTo>
                    <a:pt x="7" y="10"/>
                    <a:pt x="0" y="24"/>
                    <a:pt x="4" y="38"/>
                  </a:cubicBezTo>
                  <a:cubicBezTo>
                    <a:pt x="9" y="52"/>
                    <a:pt x="24" y="60"/>
                    <a:pt x="38" y="55"/>
                  </a:cubicBezTo>
                  <a:cubicBezTo>
                    <a:pt x="51" y="51"/>
                    <a:pt x="59" y="36"/>
                    <a:pt x="54" y="22"/>
                  </a:cubicBezTo>
                  <a:cubicBezTo>
                    <a:pt x="50" y="8"/>
                    <a:pt x="35" y="0"/>
                    <a:pt x="21" y="5"/>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6" name="Freeform 448">
              <a:extLst>
                <a:ext uri="{FF2B5EF4-FFF2-40B4-BE49-F238E27FC236}">
                  <a16:creationId xmlns:a16="http://schemas.microsoft.com/office/drawing/2014/main" id="{65DF90C7-7DBB-473D-A51C-F23D070F3F41}"/>
                </a:ext>
              </a:extLst>
            </p:cNvPr>
            <p:cNvSpPr>
              <a:spLocks/>
            </p:cNvSpPr>
            <p:nvPr/>
          </p:nvSpPr>
          <p:spPr bwMode="auto">
            <a:xfrm rot="16200000">
              <a:off x="10670710" y="3327023"/>
              <a:ext cx="341672" cy="348201"/>
            </a:xfrm>
            <a:custGeom>
              <a:avLst/>
              <a:gdLst>
                <a:gd name="T0" fmla="*/ 21 w 59"/>
                <a:gd name="T1" fmla="*/ 5 h 60"/>
                <a:gd name="T2" fmla="*/ 4 w 59"/>
                <a:gd name="T3" fmla="*/ 38 h 60"/>
                <a:gd name="T4" fmla="*/ 38 w 59"/>
                <a:gd name="T5" fmla="*/ 55 h 60"/>
                <a:gd name="T6" fmla="*/ 54 w 59"/>
                <a:gd name="T7" fmla="*/ 22 h 60"/>
                <a:gd name="T8" fmla="*/ 21 w 59"/>
                <a:gd name="T9" fmla="*/ 5 h 60"/>
              </a:gdLst>
              <a:ahLst/>
              <a:cxnLst>
                <a:cxn ang="0">
                  <a:pos x="T0" y="T1"/>
                </a:cxn>
                <a:cxn ang="0">
                  <a:pos x="T2" y="T3"/>
                </a:cxn>
                <a:cxn ang="0">
                  <a:pos x="T4" y="T5"/>
                </a:cxn>
                <a:cxn ang="0">
                  <a:pos x="T6" y="T7"/>
                </a:cxn>
                <a:cxn ang="0">
                  <a:pos x="T8" y="T9"/>
                </a:cxn>
              </a:cxnLst>
              <a:rect l="0" t="0" r="r" b="b"/>
              <a:pathLst>
                <a:path w="59" h="60">
                  <a:moveTo>
                    <a:pt x="21" y="5"/>
                  </a:moveTo>
                  <a:cubicBezTo>
                    <a:pt x="7" y="10"/>
                    <a:pt x="0" y="24"/>
                    <a:pt x="4" y="38"/>
                  </a:cubicBezTo>
                  <a:cubicBezTo>
                    <a:pt x="9" y="52"/>
                    <a:pt x="24" y="60"/>
                    <a:pt x="38" y="55"/>
                  </a:cubicBezTo>
                  <a:cubicBezTo>
                    <a:pt x="51" y="51"/>
                    <a:pt x="59" y="36"/>
                    <a:pt x="54" y="22"/>
                  </a:cubicBezTo>
                  <a:cubicBezTo>
                    <a:pt x="50" y="8"/>
                    <a:pt x="35" y="0"/>
                    <a:pt x="21" y="5"/>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7" name="Freeform 449">
              <a:extLst>
                <a:ext uri="{FF2B5EF4-FFF2-40B4-BE49-F238E27FC236}">
                  <a16:creationId xmlns:a16="http://schemas.microsoft.com/office/drawing/2014/main" id="{F6C65AEB-E5FA-4215-9148-576430C7EA1B}"/>
                </a:ext>
              </a:extLst>
            </p:cNvPr>
            <p:cNvSpPr>
              <a:spLocks/>
            </p:cNvSpPr>
            <p:nvPr/>
          </p:nvSpPr>
          <p:spPr bwMode="auto">
            <a:xfrm rot="16200000">
              <a:off x="10702265" y="3365108"/>
              <a:ext cx="278561" cy="278561"/>
            </a:xfrm>
            <a:custGeom>
              <a:avLst/>
              <a:gdLst>
                <a:gd name="T0" fmla="*/ 18 w 48"/>
                <a:gd name="T1" fmla="*/ 4 h 48"/>
                <a:gd name="T2" fmla="*/ 4 w 48"/>
                <a:gd name="T3" fmla="*/ 31 h 48"/>
                <a:gd name="T4" fmla="*/ 31 w 48"/>
                <a:gd name="T5" fmla="*/ 44 h 48"/>
                <a:gd name="T6" fmla="*/ 45 w 48"/>
                <a:gd name="T7" fmla="*/ 17 h 48"/>
                <a:gd name="T8" fmla="*/ 18 w 48"/>
                <a:gd name="T9" fmla="*/ 4 h 48"/>
              </a:gdLst>
              <a:ahLst/>
              <a:cxnLst>
                <a:cxn ang="0">
                  <a:pos x="T0" y="T1"/>
                </a:cxn>
                <a:cxn ang="0">
                  <a:pos x="T2" y="T3"/>
                </a:cxn>
                <a:cxn ang="0">
                  <a:pos x="T4" y="T5"/>
                </a:cxn>
                <a:cxn ang="0">
                  <a:pos x="T6" y="T7"/>
                </a:cxn>
                <a:cxn ang="0">
                  <a:pos x="T8" y="T9"/>
                </a:cxn>
              </a:cxnLst>
              <a:rect l="0" t="0" r="r" b="b"/>
              <a:pathLst>
                <a:path w="48" h="48">
                  <a:moveTo>
                    <a:pt x="18" y="4"/>
                  </a:moveTo>
                  <a:cubicBezTo>
                    <a:pt x="6" y="8"/>
                    <a:pt x="0" y="20"/>
                    <a:pt x="4" y="31"/>
                  </a:cubicBezTo>
                  <a:cubicBezTo>
                    <a:pt x="8" y="42"/>
                    <a:pt x="20" y="48"/>
                    <a:pt x="31" y="44"/>
                  </a:cubicBezTo>
                  <a:cubicBezTo>
                    <a:pt x="42" y="41"/>
                    <a:pt x="48" y="29"/>
                    <a:pt x="45" y="17"/>
                  </a:cubicBezTo>
                  <a:cubicBezTo>
                    <a:pt x="41" y="6"/>
                    <a:pt x="29" y="0"/>
                    <a:pt x="18" y="4"/>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8" name="Freeform 450">
              <a:extLst>
                <a:ext uri="{FF2B5EF4-FFF2-40B4-BE49-F238E27FC236}">
                  <a16:creationId xmlns:a16="http://schemas.microsoft.com/office/drawing/2014/main" id="{9F2CF09A-BE94-4BF0-9BC4-4C523FA22565}"/>
                </a:ext>
              </a:extLst>
            </p:cNvPr>
            <p:cNvSpPr>
              <a:spLocks/>
            </p:cNvSpPr>
            <p:nvPr/>
          </p:nvSpPr>
          <p:spPr bwMode="auto">
            <a:xfrm rot="16200000">
              <a:off x="10726204" y="3386870"/>
              <a:ext cx="232859" cy="232859"/>
            </a:xfrm>
            <a:custGeom>
              <a:avLst/>
              <a:gdLst>
                <a:gd name="T0" fmla="*/ 15 w 40"/>
                <a:gd name="T1" fmla="*/ 3 h 40"/>
                <a:gd name="T2" fmla="*/ 3 w 40"/>
                <a:gd name="T3" fmla="*/ 26 h 40"/>
                <a:gd name="T4" fmla="*/ 26 w 40"/>
                <a:gd name="T5" fmla="*/ 37 h 40"/>
                <a:gd name="T6" fmla="*/ 37 w 40"/>
                <a:gd name="T7" fmla="*/ 15 h 40"/>
                <a:gd name="T8" fmla="*/ 15 w 40"/>
                <a:gd name="T9" fmla="*/ 3 h 40"/>
              </a:gdLst>
              <a:ahLst/>
              <a:cxnLst>
                <a:cxn ang="0">
                  <a:pos x="T0" y="T1"/>
                </a:cxn>
                <a:cxn ang="0">
                  <a:pos x="T2" y="T3"/>
                </a:cxn>
                <a:cxn ang="0">
                  <a:pos x="T4" y="T5"/>
                </a:cxn>
                <a:cxn ang="0">
                  <a:pos x="T6" y="T7"/>
                </a:cxn>
                <a:cxn ang="0">
                  <a:pos x="T8" y="T9"/>
                </a:cxn>
              </a:cxnLst>
              <a:rect l="0" t="0" r="r" b="b"/>
              <a:pathLst>
                <a:path w="40" h="40">
                  <a:moveTo>
                    <a:pt x="15" y="3"/>
                  </a:moveTo>
                  <a:cubicBezTo>
                    <a:pt x="5" y="6"/>
                    <a:pt x="0" y="16"/>
                    <a:pt x="3" y="26"/>
                  </a:cubicBezTo>
                  <a:cubicBezTo>
                    <a:pt x="6" y="35"/>
                    <a:pt x="16" y="40"/>
                    <a:pt x="26" y="37"/>
                  </a:cubicBezTo>
                  <a:cubicBezTo>
                    <a:pt x="35" y="34"/>
                    <a:pt x="40" y="24"/>
                    <a:pt x="37" y="15"/>
                  </a:cubicBezTo>
                  <a:cubicBezTo>
                    <a:pt x="34" y="5"/>
                    <a:pt x="24" y="0"/>
                    <a:pt x="15" y="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9" name="Freeform 451">
              <a:extLst>
                <a:ext uri="{FF2B5EF4-FFF2-40B4-BE49-F238E27FC236}">
                  <a16:creationId xmlns:a16="http://schemas.microsoft.com/office/drawing/2014/main" id="{63BE17E8-76A5-4EB3-BF64-3DF55616177F}"/>
                </a:ext>
              </a:extLst>
            </p:cNvPr>
            <p:cNvSpPr>
              <a:spLocks/>
            </p:cNvSpPr>
            <p:nvPr/>
          </p:nvSpPr>
          <p:spPr bwMode="auto">
            <a:xfrm rot="16200000">
              <a:off x="10366034" y="2737258"/>
              <a:ext cx="620233" cy="282913"/>
            </a:xfrm>
            <a:custGeom>
              <a:avLst/>
              <a:gdLst>
                <a:gd name="T0" fmla="*/ 107 w 107"/>
                <a:gd name="T1" fmla="*/ 0 h 49"/>
                <a:gd name="T2" fmla="*/ 0 w 107"/>
                <a:gd name="T3" fmla="*/ 35 h 49"/>
                <a:gd name="T4" fmla="*/ 107 w 107"/>
                <a:gd name="T5" fmla="*/ 0 h 49"/>
              </a:gdLst>
              <a:ahLst/>
              <a:cxnLst>
                <a:cxn ang="0">
                  <a:pos x="T0" y="T1"/>
                </a:cxn>
                <a:cxn ang="0">
                  <a:pos x="T2" y="T3"/>
                </a:cxn>
                <a:cxn ang="0">
                  <a:pos x="T4" y="T5"/>
                </a:cxn>
              </a:cxnLst>
              <a:rect l="0" t="0" r="r" b="b"/>
              <a:pathLst>
                <a:path w="107" h="49">
                  <a:moveTo>
                    <a:pt x="107" y="0"/>
                  </a:moveTo>
                  <a:cubicBezTo>
                    <a:pt x="0" y="35"/>
                    <a:pt x="0" y="35"/>
                    <a:pt x="0" y="35"/>
                  </a:cubicBezTo>
                  <a:cubicBezTo>
                    <a:pt x="0" y="35"/>
                    <a:pt x="59" y="49"/>
                    <a:pt x="107" y="0"/>
                  </a:cubicBezTo>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0" name="Freeform 452">
              <a:extLst>
                <a:ext uri="{FF2B5EF4-FFF2-40B4-BE49-F238E27FC236}">
                  <a16:creationId xmlns:a16="http://schemas.microsoft.com/office/drawing/2014/main" id="{1CE3C903-1781-4B7C-9232-15851FADB089}"/>
                </a:ext>
              </a:extLst>
            </p:cNvPr>
            <p:cNvSpPr>
              <a:spLocks/>
            </p:cNvSpPr>
            <p:nvPr/>
          </p:nvSpPr>
          <p:spPr bwMode="auto">
            <a:xfrm rot="16200000">
              <a:off x="10219137" y="2655648"/>
              <a:ext cx="350377" cy="602823"/>
            </a:xfrm>
            <a:custGeom>
              <a:avLst/>
              <a:gdLst>
                <a:gd name="T0" fmla="*/ 14 w 60"/>
                <a:gd name="T1" fmla="*/ 104 h 104"/>
                <a:gd name="T2" fmla="*/ 53 w 60"/>
                <a:gd name="T3" fmla="*/ 0 h 104"/>
                <a:gd name="T4" fmla="*/ 60 w 60"/>
                <a:gd name="T5" fmla="*/ 88 h 104"/>
                <a:gd name="T6" fmla="*/ 14 w 60"/>
                <a:gd name="T7" fmla="*/ 104 h 104"/>
              </a:gdLst>
              <a:ahLst/>
              <a:cxnLst>
                <a:cxn ang="0">
                  <a:pos x="T0" y="T1"/>
                </a:cxn>
                <a:cxn ang="0">
                  <a:pos x="T2" y="T3"/>
                </a:cxn>
                <a:cxn ang="0">
                  <a:pos x="T4" y="T5"/>
                </a:cxn>
                <a:cxn ang="0">
                  <a:pos x="T6" y="T7"/>
                </a:cxn>
              </a:cxnLst>
              <a:rect l="0" t="0" r="r" b="b"/>
              <a:pathLst>
                <a:path w="60" h="104">
                  <a:moveTo>
                    <a:pt x="14" y="104"/>
                  </a:moveTo>
                  <a:cubicBezTo>
                    <a:pt x="0" y="24"/>
                    <a:pt x="53" y="0"/>
                    <a:pt x="53" y="0"/>
                  </a:cubicBezTo>
                  <a:cubicBezTo>
                    <a:pt x="60" y="88"/>
                    <a:pt x="60" y="88"/>
                    <a:pt x="60" y="88"/>
                  </a:cubicBezTo>
                  <a:lnTo>
                    <a:pt x="14" y="10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1" name="Freeform 453">
              <a:extLst>
                <a:ext uri="{FF2B5EF4-FFF2-40B4-BE49-F238E27FC236}">
                  <a16:creationId xmlns:a16="http://schemas.microsoft.com/office/drawing/2014/main" id="{40D1FFE4-DF15-48A4-A0FF-74789034E665}"/>
                </a:ext>
              </a:extLst>
            </p:cNvPr>
            <p:cNvSpPr>
              <a:spLocks/>
            </p:cNvSpPr>
            <p:nvPr/>
          </p:nvSpPr>
          <p:spPr bwMode="auto">
            <a:xfrm rot="16200000">
              <a:off x="10673974" y="3602320"/>
              <a:ext cx="237212" cy="193687"/>
            </a:xfrm>
            <a:custGeom>
              <a:avLst/>
              <a:gdLst>
                <a:gd name="T0" fmla="*/ 8 w 41"/>
                <a:gd name="T1" fmla="*/ 0 h 33"/>
                <a:gd name="T2" fmla="*/ 41 w 41"/>
                <a:gd name="T3" fmla="*/ 30 h 33"/>
                <a:gd name="T4" fmla="*/ 29 w 41"/>
                <a:gd name="T5" fmla="*/ 33 h 33"/>
                <a:gd name="T6" fmla="*/ 0 w 41"/>
                <a:gd name="T7" fmla="*/ 7 h 33"/>
                <a:gd name="T8" fmla="*/ 8 w 41"/>
                <a:gd name="T9" fmla="*/ 0 h 33"/>
              </a:gdLst>
              <a:ahLst/>
              <a:cxnLst>
                <a:cxn ang="0">
                  <a:pos x="T0" y="T1"/>
                </a:cxn>
                <a:cxn ang="0">
                  <a:pos x="T2" y="T3"/>
                </a:cxn>
                <a:cxn ang="0">
                  <a:pos x="T4" y="T5"/>
                </a:cxn>
                <a:cxn ang="0">
                  <a:pos x="T6" y="T7"/>
                </a:cxn>
                <a:cxn ang="0">
                  <a:pos x="T8" y="T9"/>
                </a:cxn>
              </a:cxnLst>
              <a:rect l="0" t="0" r="r" b="b"/>
              <a:pathLst>
                <a:path w="41" h="33">
                  <a:moveTo>
                    <a:pt x="8" y="0"/>
                  </a:moveTo>
                  <a:cubicBezTo>
                    <a:pt x="41" y="30"/>
                    <a:pt x="41" y="30"/>
                    <a:pt x="41" y="30"/>
                  </a:cubicBezTo>
                  <a:cubicBezTo>
                    <a:pt x="29" y="33"/>
                    <a:pt x="29" y="33"/>
                    <a:pt x="29" y="33"/>
                  </a:cubicBezTo>
                  <a:cubicBezTo>
                    <a:pt x="0" y="7"/>
                    <a:pt x="0" y="7"/>
                    <a:pt x="0" y="7"/>
                  </a:cubicBezTo>
                  <a:cubicBezTo>
                    <a:pt x="3" y="5"/>
                    <a:pt x="5" y="3"/>
                    <a:pt x="8" y="0"/>
                  </a:cubicBezTo>
                  <a:close/>
                </a:path>
              </a:pathLst>
            </a:custGeom>
            <a:solidFill>
              <a:srgbClr val="10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2" name="Freeform 454">
              <a:extLst>
                <a:ext uri="{FF2B5EF4-FFF2-40B4-BE49-F238E27FC236}">
                  <a16:creationId xmlns:a16="http://schemas.microsoft.com/office/drawing/2014/main" id="{3CC1F2D6-07FB-4BF6-B4C5-63D50A08C583}"/>
                </a:ext>
              </a:extLst>
            </p:cNvPr>
            <p:cNvSpPr>
              <a:spLocks/>
            </p:cNvSpPr>
            <p:nvPr/>
          </p:nvSpPr>
          <p:spPr bwMode="auto">
            <a:xfrm rot="16200000">
              <a:off x="10820871" y="3849325"/>
              <a:ext cx="232859" cy="169748"/>
            </a:xfrm>
            <a:custGeom>
              <a:avLst/>
              <a:gdLst>
                <a:gd name="T0" fmla="*/ 21 w 40"/>
                <a:gd name="T1" fmla="*/ 0 h 29"/>
                <a:gd name="T2" fmla="*/ 40 w 40"/>
                <a:gd name="T3" fmla="*/ 16 h 29"/>
                <a:gd name="T4" fmla="*/ 0 w 40"/>
                <a:gd name="T5" fmla="*/ 29 h 29"/>
                <a:gd name="T6" fmla="*/ 21 w 40"/>
                <a:gd name="T7" fmla="*/ 0 h 29"/>
              </a:gdLst>
              <a:ahLst/>
              <a:cxnLst>
                <a:cxn ang="0">
                  <a:pos x="T0" y="T1"/>
                </a:cxn>
                <a:cxn ang="0">
                  <a:pos x="T2" y="T3"/>
                </a:cxn>
                <a:cxn ang="0">
                  <a:pos x="T4" y="T5"/>
                </a:cxn>
                <a:cxn ang="0">
                  <a:pos x="T6" y="T7"/>
                </a:cxn>
              </a:cxnLst>
              <a:rect l="0" t="0" r="r" b="b"/>
              <a:pathLst>
                <a:path w="40" h="29">
                  <a:moveTo>
                    <a:pt x="21" y="0"/>
                  </a:moveTo>
                  <a:cubicBezTo>
                    <a:pt x="40" y="16"/>
                    <a:pt x="40" y="16"/>
                    <a:pt x="40" y="16"/>
                  </a:cubicBezTo>
                  <a:cubicBezTo>
                    <a:pt x="0" y="29"/>
                    <a:pt x="0" y="29"/>
                    <a:pt x="0" y="29"/>
                  </a:cubicBezTo>
                  <a:cubicBezTo>
                    <a:pt x="7" y="18"/>
                    <a:pt x="14" y="8"/>
                    <a:pt x="21" y="0"/>
                  </a:cubicBezTo>
                  <a:close/>
                </a:path>
              </a:pathLst>
            </a:custGeom>
            <a:solidFill>
              <a:srgbClr val="3A8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3" name="Freeform 455">
              <a:extLst>
                <a:ext uri="{FF2B5EF4-FFF2-40B4-BE49-F238E27FC236}">
                  <a16:creationId xmlns:a16="http://schemas.microsoft.com/office/drawing/2014/main" id="{AE3B1D01-CDE8-4372-B249-56B2A658563D}"/>
                </a:ext>
              </a:extLst>
            </p:cNvPr>
            <p:cNvSpPr>
              <a:spLocks/>
            </p:cNvSpPr>
            <p:nvPr/>
          </p:nvSpPr>
          <p:spPr bwMode="auto">
            <a:xfrm rot="16200000">
              <a:off x="10135351" y="3031053"/>
              <a:ext cx="942319" cy="504891"/>
            </a:xfrm>
            <a:custGeom>
              <a:avLst/>
              <a:gdLst>
                <a:gd name="T0" fmla="*/ 159 w 162"/>
                <a:gd name="T1" fmla="*/ 16 h 87"/>
                <a:gd name="T2" fmla="*/ 162 w 162"/>
                <a:gd name="T3" fmla="*/ 45 h 87"/>
                <a:gd name="T4" fmla="*/ 34 w 162"/>
                <a:gd name="T5" fmla="*/ 87 h 87"/>
                <a:gd name="T6" fmla="*/ 0 w 162"/>
                <a:gd name="T7" fmla="*/ 57 h 87"/>
                <a:gd name="T8" fmla="*/ 159 w 162"/>
                <a:gd name="T9" fmla="*/ 16 h 87"/>
              </a:gdLst>
              <a:ahLst/>
              <a:cxnLst>
                <a:cxn ang="0">
                  <a:pos x="T0" y="T1"/>
                </a:cxn>
                <a:cxn ang="0">
                  <a:pos x="T2" y="T3"/>
                </a:cxn>
                <a:cxn ang="0">
                  <a:pos x="T4" y="T5"/>
                </a:cxn>
                <a:cxn ang="0">
                  <a:pos x="T6" y="T7"/>
                </a:cxn>
                <a:cxn ang="0">
                  <a:pos x="T8" y="T9"/>
                </a:cxn>
              </a:cxnLst>
              <a:rect l="0" t="0" r="r" b="b"/>
              <a:pathLst>
                <a:path w="162" h="87">
                  <a:moveTo>
                    <a:pt x="159" y="16"/>
                  </a:moveTo>
                  <a:cubicBezTo>
                    <a:pt x="162" y="45"/>
                    <a:pt x="162" y="45"/>
                    <a:pt x="162" y="45"/>
                  </a:cubicBezTo>
                  <a:cubicBezTo>
                    <a:pt x="34" y="87"/>
                    <a:pt x="34" y="87"/>
                    <a:pt x="34" y="87"/>
                  </a:cubicBezTo>
                  <a:cubicBezTo>
                    <a:pt x="0" y="57"/>
                    <a:pt x="0" y="57"/>
                    <a:pt x="0" y="57"/>
                  </a:cubicBezTo>
                  <a:cubicBezTo>
                    <a:pt x="73" y="0"/>
                    <a:pt x="159" y="16"/>
                    <a:pt x="159" y="16"/>
                  </a:cubicBezTo>
                  <a:close/>
                </a:path>
              </a:pathLst>
            </a:custGeom>
            <a:solidFill>
              <a:srgbClr val="3A82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4" name="Freeform 456">
              <a:extLst>
                <a:ext uri="{FF2B5EF4-FFF2-40B4-BE49-F238E27FC236}">
                  <a16:creationId xmlns:a16="http://schemas.microsoft.com/office/drawing/2014/main" id="{456EB77B-A7D2-45D9-B76D-B70468F44771}"/>
                </a:ext>
              </a:extLst>
            </p:cNvPr>
            <p:cNvSpPr>
              <a:spLocks/>
            </p:cNvSpPr>
            <p:nvPr/>
          </p:nvSpPr>
          <p:spPr bwMode="auto">
            <a:xfrm rot="16200000">
              <a:off x="10805638" y="3788390"/>
              <a:ext cx="152338" cy="128399"/>
            </a:xfrm>
            <a:custGeom>
              <a:avLst/>
              <a:gdLst>
                <a:gd name="T0" fmla="*/ 5 w 26"/>
                <a:gd name="T1" fmla="*/ 0 h 22"/>
                <a:gd name="T2" fmla="*/ 26 w 26"/>
                <a:gd name="T3" fmla="*/ 20 h 22"/>
                <a:gd name="T4" fmla="*/ 19 w 26"/>
                <a:gd name="T5" fmla="*/ 22 h 22"/>
                <a:gd name="T6" fmla="*/ 0 w 26"/>
                <a:gd name="T7" fmla="*/ 6 h 22"/>
                <a:gd name="T8" fmla="*/ 5 w 26"/>
                <a:gd name="T9" fmla="*/ 0 h 22"/>
              </a:gdLst>
              <a:ahLst/>
              <a:cxnLst>
                <a:cxn ang="0">
                  <a:pos x="T0" y="T1"/>
                </a:cxn>
                <a:cxn ang="0">
                  <a:pos x="T2" y="T3"/>
                </a:cxn>
                <a:cxn ang="0">
                  <a:pos x="T4" y="T5"/>
                </a:cxn>
                <a:cxn ang="0">
                  <a:pos x="T6" y="T7"/>
                </a:cxn>
                <a:cxn ang="0">
                  <a:pos x="T8" y="T9"/>
                </a:cxn>
              </a:cxnLst>
              <a:rect l="0" t="0" r="r" b="b"/>
              <a:pathLst>
                <a:path w="26" h="22">
                  <a:moveTo>
                    <a:pt x="5" y="0"/>
                  </a:moveTo>
                  <a:cubicBezTo>
                    <a:pt x="26" y="20"/>
                    <a:pt x="26" y="20"/>
                    <a:pt x="26" y="20"/>
                  </a:cubicBezTo>
                  <a:cubicBezTo>
                    <a:pt x="19" y="22"/>
                    <a:pt x="19" y="22"/>
                    <a:pt x="19" y="22"/>
                  </a:cubicBezTo>
                  <a:cubicBezTo>
                    <a:pt x="0" y="6"/>
                    <a:pt x="0" y="6"/>
                    <a:pt x="0" y="6"/>
                  </a:cubicBezTo>
                  <a:cubicBezTo>
                    <a:pt x="2" y="4"/>
                    <a:pt x="3" y="2"/>
                    <a:pt x="5" y="0"/>
                  </a:cubicBezTo>
                  <a:close/>
                </a:path>
              </a:pathLst>
            </a:custGeom>
            <a:solidFill>
              <a:srgbClr val="10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5" name="Freeform 457">
              <a:extLst>
                <a:ext uri="{FF2B5EF4-FFF2-40B4-BE49-F238E27FC236}">
                  <a16:creationId xmlns:a16="http://schemas.microsoft.com/office/drawing/2014/main" id="{A4A4D595-D8AB-4E7F-AE99-5E9558E3B1D5}"/>
                </a:ext>
              </a:extLst>
            </p:cNvPr>
            <p:cNvSpPr>
              <a:spLocks/>
            </p:cNvSpPr>
            <p:nvPr/>
          </p:nvSpPr>
          <p:spPr bwMode="auto">
            <a:xfrm rot="16200000">
              <a:off x="10670710" y="3570764"/>
              <a:ext cx="215449" cy="187158"/>
            </a:xfrm>
            <a:custGeom>
              <a:avLst/>
              <a:gdLst>
                <a:gd name="T0" fmla="*/ 3 w 37"/>
                <a:gd name="T1" fmla="*/ 0 h 32"/>
                <a:gd name="T2" fmla="*/ 37 w 37"/>
                <a:gd name="T3" fmla="*/ 30 h 32"/>
                <a:gd name="T4" fmla="*/ 33 w 37"/>
                <a:gd name="T5" fmla="*/ 32 h 32"/>
                <a:gd name="T6" fmla="*/ 0 w 37"/>
                <a:gd name="T7" fmla="*/ 2 h 32"/>
                <a:gd name="T8" fmla="*/ 3 w 37"/>
                <a:gd name="T9" fmla="*/ 0 h 32"/>
              </a:gdLst>
              <a:ahLst/>
              <a:cxnLst>
                <a:cxn ang="0">
                  <a:pos x="T0" y="T1"/>
                </a:cxn>
                <a:cxn ang="0">
                  <a:pos x="T2" y="T3"/>
                </a:cxn>
                <a:cxn ang="0">
                  <a:pos x="T4" y="T5"/>
                </a:cxn>
                <a:cxn ang="0">
                  <a:pos x="T6" y="T7"/>
                </a:cxn>
                <a:cxn ang="0">
                  <a:pos x="T8" y="T9"/>
                </a:cxn>
              </a:cxnLst>
              <a:rect l="0" t="0" r="r" b="b"/>
              <a:pathLst>
                <a:path w="37" h="32">
                  <a:moveTo>
                    <a:pt x="3" y="0"/>
                  </a:moveTo>
                  <a:cubicBezTo>
                    <a:pt x="37" y="30"/>
                    <a:pt x="37" y="30"/>
                    <a:pt x="37" y="30"/>
                  </a:cubicBezTo>
                  <a:cubicBezTo>
                    <a:pt x="33" y="32"/>
                    <a:pt x="33" y="32"/>
                    <a:pt x="33" y="32"/>
                  </a:cubicBezTo>
                  <a:cubicBezTo>
                    <a:pt x="0" y="2"/>
                    <a:pt x="0" y="2"/>
                    <a:pt x="0" y="2"/>
                  </a:cubicBezTo>
                  <a:cubicBezTo>
                    <a:pt x="1" y="2"/>
                    <a:pt x="2" y="1"/>
                    <a:pt x="3" y="0"/>
                  </a:cubicBezTo>
                  <a:close/>
                </a:path>
              </a:pathLst>
            </a:custGeom>
            <a:solidFill>
              <a:srgbClr val="A8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6" name="Freeform 458">
              <a:extLst>
                <a:ext uri="{FF2B5EF4-FFF2-40B4-BE49-F238E27FC236}">
                  <a16:creationId xmlns:a16="http://schemas.microsoft.com/office/drawing/2014/main" id="{2186A80D-B788-4B68-859F-11F99ABC03B8}"/>
                </a:ext>
              </a:extLst>
            </p:cNvPr>
            <p:cNvSpPr>
              <a:spLocks/>
            </p:cNvSpPr>
            <p:nvPr/>
          </p:nvSpPr>
          <p:spPr bwMode="auto">
            <a:xfrm rot="16200000">
              <a:off x="10708794" y="3678489"/>
              <a:ext cx="248093" cy="191511"/>
            </a:xfrm>
            <a:custGeom>
              <a:avLst/>
              <a:gdLst>
                <a:gd name="T0" fmla="*/ 14 w 43"/>
                <a:gd name="T1" fmla="*/ 0 h 33"/>
                <a:gd name="T2" fmla="*/ 43 w 43"/>
                <a:gd name="T3" fmla="*/ 26 h 33"/>
                <a:gd name="T4" fmla="*/ 22 w 43"/>
                <a:gd name="T5" fmla="*/ 33 h 33"/>
                <a:gd name="T6" fmla="*/ 0 w 43"/>
                <a:gd name="T7" fmla="*/ 14 h 33"/>
                <a:gd name="T8" fmla="*/ 14 w 43"/>
                <a:gd name="T9" fmla="*/ 0 h 33"/>
              </a:gdLst>
              <a:ahLst/>
              <a:cxnLst>
                <a:cxn ang="0">
                  <a:pos x="T0" y="T1"/>
                </a:cxn>
                <a:cxn ang="0">
                  <a:pos x="T2" y="T3"/>
                </a:cxn>
                <a:cxn ang="0">
                  <a:pos x="T4" y="T5"/>
                </a:cxn>
                <a:cxn ang="0">
                  <a:pos x="T6" y="T7"/>
                </a:cxn>
                <a:cxn ang="0">
                  <a:pos x="T8" y="T9"/>
                </a:cxn>
              </a:cxnLst>
              <a:rect l="0" t="0" r="r" b="b"/>
              <a:pathLst>
                <a:path w="43" h="33">
                  <a:moveTo>
                    <a:pt x="14" y="0"/>
                  </a:moveTo>
                  <a:cubicBezTo>
                    <a:pt x="43" y="26"/>
                    <a:pt x="43" y="26"/>
                    <a:pt x="43" y="26"/>
                  </a:cubicBezTo>
                  <a:cubicBezTo>
                    <a:pt x="22" y="33"/>
                    <a:pt x="22" y="33"/>
                    <a:pt x="22" y="33"/>
                  </a:cubicBezTo>
                  <a:cubicBezTo>
                    <a:pt x="0" y="14"/>
                    <a:pt x="0" y="14"/>
                    <a:pt x="0" y="14"/>
                  </a:cubicBezTo>
                  <a:cubicBezTo>
                    <a:pt x="5" y="9"/>
                    <a:pt x="9" y="5"/>
                    <a:pt x="14" y="0"/>
                  </a:cubicBezTo>
                  <a:close/>
                </a:path>
              </a:pathLst>
            </a:custGeom>
            <a:solidFill>
              <a:srgbClr val="A8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7" name="Freeform 459">
              <a:extLst>
                <a:ext uri="{FF2B5EF4-FFF2-40B4-BE49-F238E27FC236}">
                  <a16:creationId xmlns:a16="http://schemas.microsoft.com/office/drawing/2014/main" id="{F2FFD6AE-D4C3-46B7-886D-4FF7E93EB05E}"/>
                </a:ext>
              </a:extLst>
            </p:cNvPr>
            <p:cNvSpPr>
              <a:spLocks/>
            </p:cNvSpPr>
            <p:nvPr/>
          </p:nvSpPr>
          <p:spPr bwMode="auto">
            <a:xfrm rot="16200000">
              <a:off x="10813254" y="3776420"/>
              <a:ext cx="126223" cy="117518"/>
            </a:xfrm>
            <a:custGeom>
              <a:avLst/>
              <a:gdLst>
                <a:gd name="T0" fmla="*/ 0 w 58"/>
                <a:gd name="T1" fmla="*/ 0 h 54"/>
                <a:gd name="T2" fmla="*/ 58 w 58"/>
                <a:gd name="T3" fmla="*/ 51 h 54"/>
                <a:gd name="T4" fmla="*/ 56 w 58"/>
                <a:gd name="T5" fmla="*/ 54 h 54"/>
                <a:gd name="T6" fmla="*/ 0 w 58"/>
                <a:gd name="T7" fmla="*/ 0 h 54"/>
                <a:gd name="T8" fmla="*/ 0 w 58"/>
                <a:gd name="T9" fmla="*/ 0 h 54"/>
              </a:gdLst>
              <a:ahLst/>
              <a:cxnLst>
                <a:cxn ang="0">
                  <a:pos x="T0" y="T1"/>
                </a:cxn>
                <a:cxn ang="0">
                  <a:pos x="T2" y="T3"/>
                </a:cxn>
                <a:cxn ang="0">
                  <a:pos x="T4" y="T5"/>
                </a:cxn>
                <a:cxn ang="0">
                  <a:pos x="T6" y="T7"/>
                </a:cxn>
                <a:cxn ang="0">
                  <a:pos x="T8" y="T9"/>
                </a:cxn>
              </a:cxnLst>
              <a:rect l="0" t="0" r="r" b="b"/>
              <a:pathLst>
                <a:path w="58" h="54">
                  <a:moveTo>
                    <a:pt x="0" y="0"/>
                  </a:moveTo>
                  <a:lnTo>
                    <a:pt x="58" y="51"/>
                  </a:lnTo>
                  <a:lnTo>
                    <a:pt x="56" y="54"/>
                  </a:lnTo>
                  <a:lnTo>
                    <a:pt x="0" y="0"/>
                  </a:lnTo>
                  <a:lnTo>
                    <a:pt x="0" y="0"/>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8" name="Freeform 460">
              <a:extLst>
                <a:ext uri="{FF2B5EF4-FFF2-40B4-BE49-F238E27FC236}">
                  <a16:creationId xmlns:a16="http://schemas.microsoft.com/office/drawing/2014/main" id="{3F4E8972-A960-44E2-A4AE-5BB34F589ACC}"/>
                </a:ext>
              </a:extLst>
            </p:cNvPr>
            <p:cNvSpPr>
              <a:spLocks/>
            </p:cNvSpPr>
            <p:nvPr/>
          </p:nvSpPr>
          <p:spPr bwMode="auto">
            <a:xfrm rot="16200000">
              <a:off x="10670710" y="3327023"/>
              <a:ext cx="341672" cy="348201"/>
            </a:xfrm>
            <a:custGeom>
              <a:avLst/>
              <a:gdLst>
                <a:gd name="T0" fmla="*/ 38 w 59"/>
                <a:gd name="T1" fmla="*/ 55 h 60"/>
                <a:gd name="T2" fmla="*/ 4 w 59"/>
                <a:gd name="T3" fmla="*/ 38 h 60"/>
                <a:gd name="T4" fmla="*/ 21 w 59"/>
                <a:gd name="T5" fmla="*/ 5 h 60"/>
                <a:gd name="T6" fmla="*/ 54 w 59"/>
                <a:gd name="T7" fmla="*/ 22 h 60"/>
                <a:gd name="T8" fmla="*/ 38 w 59"/>
                <a:gd name="T9" fmla="*/ 55 h 60"/>
              </a:gdLst>
              <a:ahLst/>
              <a:cxnLst>
                <a:cxn ang="0">
                  <a:pos x="T0" y="T1"/>
                </a:cxn>
                <a:cxn ang="0">
                  <a:pos x="T2" y="T3"/>
                </a:cxn>
                <a:cxn ang="0">
                  <a:pos x="T4" y="T5"/>
                </a:cxn>
                <a:cxn ang="0">
                  <a:pos x="T6" y="T7"/>
                </a:cxn>
                <a:cxn ang="0">
                  <a:pos x="T8" y="T9"/>
                </a:cxn>
              </a:cxnLst>
              <a:rect l="0" t="0" r="r" b="b"/>
              <a:pathLst>
                <a:path w="59" h="60">
                  <a:moveTo>
                    <a:pt x="38" y="55"/>
                  </a:moveTo>
                  <a:cubicBezTo>
                    <a:pt x="24" y="60"/>
                    <a:pt x="9" y="52"/>
                    <a:pt x="4" y="38"/>
                  </a:cubicBezTo>
                  <a:cubicBezTo>
                    <a:pt x="0" y="24"/>
                    <a:pt x="7" y="10"/>
                    <a:pt x="21" y="5"/>
                  </a:cubicBezTo>
                  <a:cubicBezTo>
                    <a:pt x="35" y="0"/>
                    <a:pt x="50" y="8"/>
                    <a:pt x="54" y="22"/>
                  </a:cubicBezTo>
                  <a:cubicBezTo>
                    <a:pt x="59" y="36"/>
                    <a:pt x="51" y="51"/>
                    <a:pt x="38" y="55"/>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9" name="Freeform 461">
              <a:extLst>
                <a:ext uri="{FF2B5EF4-FFF2-40B4-BE49-F238E27FC236}">
                  <a16:creationId xmlns:a16="http://schemas.microsoft.com/office/drawing/2014/main" id="{A986F902-4D96-4FF9-925C-202FA521E72F}"/>
                </a:ext>
              </a:extLst>
            </p:cNvPr>
            <p:cNvSpPr>
              <a:spLocks/>
            </p:cNvSpPr>
            <p:nvPr/>
          </p:nvSpPr>
          <p:spPr bwMode="auto">
            <a:xfrm rot="16200000">
              <a:off x="10670710" y="3327023"/>
              <a:ext cx="341672" cy="348201"/>
            </a:xfrm>
            <a:custGeom>
              <a:avLst/>
              <a:gdLst>
                <a:gd name="T0" fmla="*/ 38 w 59"/>
                <a:gd name="T1" fmla="*/ 55 h 60"/>
                <a:gd name="T2" fmla="*/ 4 w 59"/>
                <a:gd name="T3" fmla="*/ 38 h 60"/>
                <a:gd name="T4" fmla="*/ 21 w 59"/>
                <a:gd name="T5" fmla="*/ 5 h 60"/>
                <a:gd name="T6" fmla="*/ 54 w 59"/>
                <a:gd name="T7" fmla="*/ 22 h 60"/>
                <a:gd name="T8" fmla="*/ 38 w 59"/>
                <a:gd name="T9" fmla="*/ 55 h 60"/>
              </a:gdLst>
              <a:ahLst/>
              <a:cxnLst>
                <a:cxn ang="0">
                  <a:pos x="T0" y="T1"/>
                </a:cxn>
                <a:cxn ang="0">
                  <a:pos x="T2" y="T3"/>
                </a:cxn>
                <a:cxn ang="0">
                  <a:pos x="T4" y="T5"/>
                </a:cxn>
                <a:cxn ang="0">
                  <a:pos x="T6" y="T7"/>
                </a:cxn>
                <a:cxn ang="0">
                  <a:pos x="T8" y="T9"/>
                </a:cxn>
              </a:cxnLst>
              <a:rect l="0" t="0" r="r" b="b"/>
              <a:pathLst>
                <a:path w="59" h="60">
                  <a:moveTo>
                    <a:pt x="38" y="55"/>
                  </a:moveTo>
                  <a:cubicBezTo>
                    <a:pt x="24" y="60"/>
                    <a:pt x="9" y="52"/>
                    <a:pt x="4" y="38"/>
                  </a:cubicBezTo>
                  <a:cubicBezTo>
                    <a:pt x="0" y="24"/>
                    <a:pt x="7" y="10"/>
                    <a:pt x="21" y="5"/>
                  </a:cubicBezTo>
                  <a:cubicBezTo>
                    <a:pt x="35" y="0"/>
                    <a:pt x="50" y="8"/>
                    <a:pt x="54" y="22"/>
                  </a:cubicBezTo>
                  <a:cubicBezTo>
                    <a:pt x="59" y="36"/>
                    <a:pt x="51" y="51"/>
                    <a:pt x="38" y="55"/>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0" name="Freeform 462">
              <a:extLst>
                <a:ext uri="{FF2B5EF4-FFF2-40B4-BE49-F238E27FC236}">
                  <a16:creationId xmlns:a16="http://schemas.microsoft.com/office/drawing/2014/main" id="{30740B11-E0E7-4414-BC84-4E85BCCD2329}"/>
                </a:ext>
              </a:extLst>
            </p:cNvPr>
            <p:cNvSpPr>
              <a:spLocks/>
            </p:cNvSpPr>
            <p:nvPr/>
          </p:nvSpPr>
          <p:spPr bwMode="auto">
            <a:xfrm rot="16200000">
              <a:off x="10702265" y="3365108"/>
              <a:ext cx="278561" cy="278561"/>
            </a:xfrm>
            <a:custGeom>
              <a:avLst/>
              <a:gdLst>
                <a:gd name="T0" fmla="*/ 31 w 48"/>
                <a:gd name="T1" fmla="*/ 44 h 48"/>
                <a:gd name="T2" fmla="*/ 4 w 48"/>
                <a:gd name="T3" fmla="*/ 31 h 48"/>
                <a:gd name="T4" fmla="*/ 18 w 48"/>
                <a:gd name="T5" fmla="*/ 4 h 48"/>
                <a:gd name="T6" fmla="*/ 45 w 48"/>
                <a:gd name="T7" fmla="*/ 17 h 48"/>
                <a:gd name="T8" fmla="*/ 31 w 48"/>
                <a:gd name="T9" fmla="*/ 44 h 48"/>
              </a:gdLst>
              <a:ahLst/>
              <a:cxnLst>
                <a:cxn ang="0">
                  <a:pos x="T0" y="T1"/>
                </a:cxn>
                <a:cxn ang="0">
                  <a:pos x="T2" y="T3"/>
                </a:cxn>
                <a:cxn ang="0">
                  <a:pos x="T4" y="T5"/>
                </a:cxn>
                <a:cxn ang="0">
                  <a:pos x="T6" y="T7"/>
                </a:cxn>
                <a:cxn ang="0">
                  <a:pos x="T8" y="T9"/>
                </a:cxn>
              </a:cxnLst>
              <a:rect l="0" t="0" r="r" b="b"/>
              <a:pathLst>
                <a:path w="48" h="48">
                  <a:moveTo>
                    <a:pt x="31" y="44"/>
                  </a:moveTo>
                  <a:cubicBezTo>
                    <a:pt x="20" y="48"/>
                    <a:pt x="8" y="42"/>
                    <a:pt x="4" y="31"/>
                  </a:cubicBezTo>
                  <a:cubicBezTo>
                    <a:pt x="0" y="20"/>
                    <a:pt x="6" y="8"/>
                    <a:pt x="18" y="4"/>
                  </a:cubicBezTo>
                  <a:cubicBezTo>
                    <a:pt x="29" y="0"/>
                    <a:pt x="41" y="6"/>
                    <a:pt x="45" y="17"/>
                  </a:cubicBezTo>
                  <a:cubicBezTo>
                    <a:pt x="48" y="29"/>
                    <a:pt x="42" y="41"/>
                    <a:pt x="31" y="44"/>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1" name="Freeform 463">
              <a:extLst>
                <a:ext uri="{FF2B5EF4-FFF2-40B4-BE49-F238E27FC236}">
                  <a16:creationId xmlns:a16="http://schemas.microsoft.com/office/drawing/2014/main" id="{6AFD65E4-CA37-4017-B62D-BAB8C442BC30}"/>
                </a:ext>
              </a:extLst>
            </p:cNvPr>
            <p:cNvSpPr>
              <a:spLocks/>
            </p:cNvSpPr>
            <p:nvPr/>
          </p:nvSpPr>
          <p:spPr bwMode="auto">
            <a:xfrm rot="16200000">
              <a:off x="10726204" y="3386870"/>
              <a:ext cx="232859" cy="232859"/>
            </a:xfrm>
            <a:custGeom>
              <a:avLst/>
              <a:gdLst>
                <a:gd name="T0" fmla="*/ 26 w 40"/>
                <a:gd name="T1" fmla="*/ 37 h 40"/>
                <a:gd name="T2" fmla="*/ 3 w 40"/>
                <a:gd name="T3" fmla="*/ 26 h 40"/>
                <a:gd name="T4" fmla="*/ 15 w 40"/>
                <a:gd name="T5" fmla="*/ 3 h 40"/>
                <a:gd name="T6" fmla="*/ 37 w 40"/>
                <a:gd name="T7" fmla="*/ 15 h 40"/>
                <a:gd name="T8" fmla="*/ 26 w 40"/>
                <a:gd name="T9" fmla="*/ 37 h 40"/>
              </a:gdLst>
              <a:ahLst/>
              <a:cxnLst>
                <a:cxn ang="0">
                  <a:pos x="T0" y="T1"/>
                </a:cxn>
                <a:cxn ang="0">
                  <a:pos x="T2" y="T3"/>
                </a:cxn>
                <a:cxn ang="0">
                  <a:pos x="T4" y="T5"/>
                </a:cxn>
                <a:cxn ang="0">
                  <a:pos x="T6" y="T7"/>
                </a:cxn>
                <a:cxn ang="0">
                  <a:pos x="T8" y="T9"/>
                </a:cxn>
              </a:cxnLst>
              <a:rect l="0" t="0" r="r" b="b"/>
              <a:pathLst>
                <a:path w="40" h="40">
                  <a:moveTo>
                    <a:pt x="26" y="37"/>
                  </a:moveTo>
                  <a:cubicBezTo>
                    <a:pt x="16" y="40"/>
                    <a:pt x="6" y="35"/>
                    <a:pt x="3" y="26"/>
                  </a:cubicBezTo>
                  <a:cubicBezTo>
                    <a:pt x="0" y="16"/>
                    <a:pt x="5" y="6"/>
                    <a:pt x="15" y="3"/>
                  </a:cubicBezTo>
                  <a:cubicBezTo>
                    <a:pt x="24" y="0"/>
                    <a:pt x="34" y="5"/>
                    <a:pt x="37" y="15"/>
                  </a:cubicBezTo>
                  <a:cubicBezTo>
                    <a:pt x="40" y="24"/>
                    <a:pt x="35" y="34"/>
                    <a:pt x="26" y="37"/>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2" name="Freeform 464">
              <a:extLst>
                <a:ext uri="{FF2B5EF4-FFF2-40B4-BE49-F238E27FC236}">
                  <a16:creationId xmlns:a16="http://schemas.microsoft.com/office/drawing/2014/main" id="{EE92F530-FCD2-4B1E-8ED1-25053ADF5C61}"/>
                </a:ext>
              </a:extLst>
            </p:cNvPr>
            <p:cNvSpPr>
              <a:spLocks/>
            </p:cNvSpPr>
            <p:nvPr/>
          </p:nvSpPr>
          <p:spPr bwMode="auto">
            <a:xfrm rot="16200000">
              <a:off x="10293129" y="2744875"/>
              <a:ext cx="620233" cy="267679"/>
            </a:xfrm>
            <a:custGeom>
              <a:avLst/>
              <a:gdLst>
                <a:gd name="T0" fmla="*/ 107 w 107"/>
                <a:gd name="T1" fmla="*/ 11 h 46"/>
                <a:gd name="T2" fmla="*/ 0 w 107"/>
                <a:gd name="T3" fmla="*/ 46 h 46"/>
                <a:gd name="T4" fmla="*/ 107 w 107"/>
                <a:gd name="T5" fmla="*/ 11 h 46"/>
              </a:gdLst>
              <a:ahLst/>
              <a:cxnLst>
                <a:cxn ang="0">
                  <a:pos x="T0" y="T1"/>
                </a:cxn>
                <a:cxn ang="0">
                  <a:pos x="T2" y="T3"/>
                </a:cxn>
                <a:cxn ang="0">
                  <a:pos x="T4" y="T5"/>
                </a:cxn>
              </a:cxnLst>
              <a:rect l="0" t="0" r="r" b="b"/>
              <a:pathLst>
                <a:path w="107" h="46">
                  <a:moveTo>
                    <a:pt x="107" y="11"/>
                  </a:moveTo>
                  <a:cubicBezTo>
                    <a:pt x="0" y="46"/>
                    <a:pt x="0" y="46"/>
                    <a:pt x="0" y="46"/>
                  </a:cubicBezTo>
                  <a:cubicBezTo>
                    <a:pt x="0" y="46"/>
                    <a:pt x="40" y="0"/>
                    <a:pt x="107" y="11"/>
                  </a:cubicBezTo>
                </a:path>
              </a:pathLst>
            </a:custGeom>
            <a:solidFill>
              <a:srgbClr val="15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3" name="Freeform 465">
              <a:extLst>
                <a:ext uri="{FF2B5EF4-FFF2-40B4-BE49-F238E27FC236}">
                  <a16:creationId xmlns:a16="http://schemas.microsoft.com/office/drawing/2014/main" id="{341AEFD1-287F-4947-910F-D790F640D429}"/>
                </a:ext>
              </a:extLst>
            </p:cNvPr>
            <p:cNvSpPr>
              <a:spLocks/>
            </p:cNvSpPr>
            <p:nvPr/>
          </p:nvSpPr>
          <p:spPr bwMode="auto">
            <a:xfrm rot="16200000">
              <a:off x="1971689" y="1443475"/>
              <a:ext cx="628938" cy="628938"/>
            </a:xfrm>
            <a:custGeom>
              <a:avLst/>
              <a:gdLst>
                <a:gd name="T0" fmla="*/ 108 w 108"/>
                <a:gd name="T1" fmla="*/ 108 h 108"/>
                <a:gd name="T2" fmla="*/ 11 w 108"/>
                <a:gd name="T3" fmla="*/ 39 h 108"/>
                <a:gd name="T4" fmla="*/ 108 w 108"/>
                <a:gd name="T5" fmla="*/ 108 h 108"/>
              </a:gdLst>
              <a:ahLst/>
              <a:cxnLst>
                <a:cxn ang="0">
                  <a:pos x="T0" y="T1"/>
                </a:cxn>
                <a:cxn ang="0">
                  <a:pos x="T2" y="T3"/>
                </a:cxn>
                <a:cxn ang="0">
                  <a:pos x="T4" y="T5"/>
                </a:cxn>
              </a:cxnLst>
              <a:rect l="0" t="0" r="r" b="b"/>
              <a:pathLst>
                <a:path w="108" h="108">
                  <a:moveTo>
                    <a:pt x="108" y="108"/>
                  </a:moveTo>
                  <a:cubicBezTo>
                    <a:pt x="108" y="108"/>
                    <a:pt x="0" y="105"/>
                    <a:pt x="11" y="39"/>
                  </a:cubicBezTo>
                  <a:cubicBezTo>
                    <a:pt x="11" y="39"/>
                    <a:pt x="58" y="0"/>
                    <a:pt x="108" y="108"/>
                  </a:cubicBezTo>
                  <a:close/>
                </a:path>
              </a:pathLst>
            </a:custGeom>
            <a:solidFill>
              <a:srgbClr val="FFC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4" name="Freeform 466">
              <a:extLst>
                <a:ext uri="{FF2B5EF4-FFF2-40B4-BE49-F238E27FC236}">
                  <a16:creationId xmlns:a16="http://schemas.microsoft.com/office/drawing/2014/main" id="{68BC8B33-E074-406E-802C-8893DA6CBA95}"/>
                </a:ext>
              </a:extLst>
            </p:cNvPr>
            <p:cNvSpPr>
              <a:spLocks/>
            </p:cNvSpPr>
            <p:nvPr/>
          </p:nvSpPr>
          <p:spPr bwMode="auto">
            <a:xfrm rot="16200000">
              <a:off x="2043505" y="1523996"/>
              <a:ext cx="500539" cy="504891"/>
            </a:xfrm>
            <a:custGeom>
              <a:avLst/>
              <a:gdLst>
                <a:gd name="T0" fmla="*/ 86 w 86"/>
                <a:gd name="T1" fmla="*/ 87 h 87"/>
                <a:gd name="T2" fmla="*/ 9 w 86"/>
                <a:gd name="T3" fmla="*/ 31 h 87"/>
                <a:gd name="T4" fmla="*/ 86 w 86"/>
                <a:gd name="T5" fmla="*/ 87 h 87"/>
              </a:gdLst>
              <a:ahLst/>
              <a:cxnLst>
                <a:cxn ang="0">
                  <a:pos x="T0" y="T1"/>
                </a:cxn>
                <a:cxn ang="0">
                  <a:pos x="T2" y="T3"/>
                </a:cxn>
                <a:cxn ang="0">
                  <a:pos x="T4" y="T5"/>
                </a:cxn>
              </a:cxnLst>
              <a:rect l="0" t="0" r="r" b="b"/>
              <a:pathLst>
                <a:path w="86" h="87">
                  <a:moveTo>
                    <a:pt x="86" y="87"/>
                  </a:moveTo>
                  <a:cubicBezTo>
                    <a:pt x="86" y="87"/>
                    <a:pt x="0" y="84"/>
                    <a:pt x="9" y="31"/>
                  </a:cubicBezTo>
                  <a:cubicBezTo>
                    <a:pt x="9" y="31"/>
                    <a:pt x="47" y="0"/>
                    <a:pt x="86" y="87"/>
                  </a:cubicBez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5" name="Freeform 467">
              <a:extLst>
                <a:ext uri="{FF2B5EF4-FFF2-40B4-BE49-F238E27FC236}">
                  <a16:creationId xmlns:a16="http://schemas.microsoft.com/office/drawing/2014/main" id="{1FB3B175-A2B7-4FB4-84F1-22CFC4558A62}"/>
                </a:ext>
              </a:extLst>
            </p:cNvPr>
            <p:cNvSpPr>
              <a:spLocks/>
            </p:cNvSpPr>
            <p:nvPr/>
          </p:nvSpPr>
          <p:spPr bwMode="auto">
            <a:xfrm rot="16200000">
              <a:off x="2107705" y="1836289"/>
              <a:ext cx="239388" cy="280737"/>
            </a:xfrm>
            <a:custGeom>
              <a:avLst/>
              <a:gdLst>
                <a:gd name="T0" fmla="*/ 110 w 110"/>
                <a:gd name="T1" fmla="*/ 27 h 129"/>
                <a:gd name="T2" fmla="*/ 38 w 110"/>
                <a:gd name="T3" fmla="*/ 129 h 129"/>
                <a:gd name="T4" fmla="*/ 0 w 110"/>
                <a:gd name="T5" fmla="*/ 102 h 129"/>
                <a:gd name="T6" fmla="*/ 73 w 110"/>
                <a:gd name="T7" fmla="*/ 0 h 129"/>
                <a:gd name="T8" fmla="*/ 110 w 110"/>
                <a:gd name="T9" fmla="*/ 27 h 129"/>
              </a:gdLst>
              <a:ahLst/>
              <a:cxnLst>
                <a:cxn ang="0">
                  <a:pos x="T0" y="T1"/>
                </a:cxn>
                <a:cxn ang="0">
                  <a:pos x="T2" y="T3"/>
                </a:cxn>
                <a:cxn ang="0">
                  <a:pos x="T4" y="T5"/>
                </a:cxn>
                <a:cxn ang="0">
                  <a:pos x="T6" y="T7"/>
                </a:cxn>
                <a:cxn ang="0">
                  <a:pos x="T8" y="T9"/>
                </a:cxn>
              </a:cxnLst>
              <a:rect l="0" t="0" r="r" b="b"/>
              <a:pathLst>
                <a:path w="110" h="129">
                  <a:moveTo>
                    <a:pt x="110" y="27"/>
                  </a:moveTo>
                  <a:lnTo>
                    <a:pt x="38" y="129"/>
                  </a:lnTo>
                  <a:lnTo>
                    <a:pt x="0" y="102"/>
                  </a:lnTo>
                  <a:lnTo>
                    <a:pt x="73" y="0"/>
                  </a:lnTo>
                  <a:lnTo>
                    <a:pt x="110" y="27"/>
                  </a:lnTo>
                  <a:close/>
                </a:path>
              </a:pathLst>
            </a:custGeom>
            <a:solidFill>
              <a:srgbClr val="9C24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6" name="Freeform 468">
              <a:extLst>
                <a:ext uri="{FF2B5EF4-FFF2-40B4-BE49-F238E27FC236}">
                  <a16:creationId xmlns:a16="http://schemas.microsoft.com/office/drawing/2014/main" id="{2D0433B3-BCFD-46F4-BE57-E36F85E80DB7}"/>
                </a:ext>
              </a:extLst>
            </p:cNvPr>
            <p:cNvSpPr>
              <a:spLocks/>
            </p:cNvSpPr>
            <p:nvPr/>
          </p:nvSpPr>
          <p:spPr bwMode="auto">
            <a:xfrm rot="16200000">
              <a:off x="2150142" y="1872197"/>
              <a:ext cx="470071" cy="674639"/>
            </a:xfrm>
            <a:custGeom>
              <a:avLst/>
              <a:gdLst>
                <a:gd name="T0" fmla="*/ 39 w 81"/>
                <a:gd name="T1" fmla="*/ 0 h 116"/>
                <a:gd name="T2" fmla="*/ 46 w 81"/>
                <a:gd name="T3" fmla="*/ 116 h 116"/>
                <a:gd name="T4" fmla="*/ 81 w 81"/>
                <a:gd name="T5" fmla="*/ 30 h 116"/>
                <a:gd name="T6" fmla="*/ 39 w 81"/>
                <a:gd name="T7" fmla="*/ 0 h 116"/>
              </a:gdLst>
              <a:ahLst/>
              <a:cxnLst>
                <a:cxn ang="0">
                  <a:pos x="T0" y="T1"/>
                </a:cxn>
                <a:cxn ang="0">
                  <a:pos x="T2" y="T3"/>
                </a:cxn>
                <a:cxn ang="0">
                  <a:pos x="T4" y="T5"/>
                </a:cxn>
                <a:cxn ang="0">
                  <a:pos x="T6" y="T7"/>
                </a:cxn>
              </a:cxnLst>
              <a:rect l="0" t="0" r="r" b="b"/>
              <a:pathLst>
                <a:path w="81" h="116">
                  <a:moveTo>
                    <a:pt x="39" y="0"/>
                  </a:moveTo>
                  <a:cubicBezTo>
                    <a:pt x="0" y="75"/>
                    <a:pt x="46" y="116"/>
                    <a:pt x="46" y="116"/>
                  </a:cubicBezTo>
                  <a:cubicBezTo>
                    <a:pt x="81" y="30"/>
                    <a:pt x="81" y="30"/>
                    <a:pt x="81" y="30"/>
                  </a:cubicBezTo>
                  <a:lnTo>
                    <a:pt x="39" y="0"/>
                  </a:ln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7" name="Freeform 469">
              <a:extLst>
                <a:ext uri="{FF2B5EF4-FFF2-40B4-BE49-F238E27FC236}">
                  <a16:creationId xmlns:a16="http://schemas.microsoft.com/office/drawing/2014/main" id="{D87EB15A-7470-4B16-AEEA-F4072951F4E0}"/>
                </a:ext>
              </a:extLst>
            </p:cNvPr>
            <p:cNvSpPr>
              <a:spLocks/>
            </p:cNvSpPr>
            <p:nvPr/>
          </p:nvSpPr>
          <p:spPr bwMode="auto">
            <a:xfrm rot="16200000">
              <a:off x="1602813" y="2754669"/>
              <a:ext cx="272032" cy="152338"/>
            </a:xfrm>
            <a:custGeom>
              <a:avLst/>
              <a:gdLst>
                <a:gd name="T0" fmla="*/ 6 w 47"/>
                <a:gd name="T1" fmla="*/ 26 h 26"/>
                <a:gd name="T2" fmla="*/ 47 w 47"/>
                <a:gd name="T3" fmla="*/ 7 h 26"/>
                <a:gd name="T4" fmla="*/ 37 w 47"/>
                <a:gd name="T5" fmla="*/ 0 h 26"/>
                <a:gd name="T6" fmla="*/ 0 w 47"/>
                <a:gd name="T7" fmla="*/ 17 h 26"/>
                <a:gd name="T8" fmla="*/ 6 w 47"/>
                <a:gd name="T9" fmla="*/ 26 h 26"/>
              </a:gdLst>
              <a:ahLst/>
              <a:cxnLst>
                <a:cxn ang="0">
                  <a:pos x="T0" y="T1"/>
                </a:cxn>
                <a:cxn ang="0">
                  <a:pos x="T2" y="T3"/>
                </a:cxn>
                <a:cxn ang="0">
                  <a:pos x="T4" y="T5"/>
                </a:cxn>
                <a:cxn ang="0">
                  <a:pos x="T6" y="T7"/>
                </a:cxn>
                <a:cxn ang="0">
                  <a:pos x="T8" y="T9"/>
                </a:cxn>
              </a:cxnLst>
              <a:rect l="0" t="0" r="r" b="b"/>
              <a:pathLst>
                <a:path w="47" h="26">
                  <a:moveTo>
                    <a:pt x="6" y="26"/>
                  </a:moveTo>
                  <a:cubicBezTo>
                    <a:pt x="47" y="7"/>
                    <a:pt x="47" y="7"/>
                    <a:pt x="47" y="7"/>
                  </a:cubicBezTo>
                  <a:cubicBezTo>
                    <a:pt x="37" y="0"/>
                    <a:pt x="37" y="0"/>
                    <a:pt x="37" y="0"/>
                  </a:cubicBezTo>
                  <a:cubicBezTo>
                    <a:pt x="0" y="17"/>
                    <a:pt x="0" y="17"/>
                    <a:pt x="0" y="17"/>
                  </a:cubicBezTo>
                  <a:cubicBezTo>
                    <a:pt x="2" y="20"/>
                    <a:pt x="4" y="23"/>
                    <a:pt x="6" y="26"/>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8" name="Freeform 470">
              <a:extLst>
                <a:ext uri="{FF2B5EF4-FFF2-40B4-BE49-F238E27FC236}">
                  <a16:creationId xmlns:a16="http://schemas.microsoft.com/office/drawing/2014/main" id="{56E9A9E0-883D-4034-A9E2-8738FFB2A049}"/>
                </a:ext>
              </a:extLst>
            </p:cNvPr>
            <p:cNvSpPr>
              <a:spLocks/>
            </p:cNvSpPr>
            <p:nvPr/>
          </p:nvSpPr>
          <p:spPr bwMode="auto">
            <a:xfrm rot="16200000">
              <a:off x="1408038" y="2903742"/>
              <a:ext cx="208921" cy="208921"/>
            </a:xfrm>
            <a:custGeom>
              <a:avLst/>
              <a:gdLst>
                <a:gd name="T0" fmla="*/ 12 w 36"/>
                <a:gd name="T1" fmla="*/ 36 h 36"/>
                <a:gd name="T2" fmla="*/ 36 w 36"/>
                <a:gd name="T3" fmla="*/ 25 h 36"/>
                <a:gd name="T4" fmla="*/ 0 w 36"/>
                <a:gd name="T5" fmla="*/ 0 h 36"/>
                <a:gd name="T6" fmla="*/ 12 w 36"/>
                <a:gd name="T7" fmla="*/ 36 h 36"/>
              </a:gdLst>
              <a:ahLst/>
              <a:cxnLst>
                <a:cxn ang="0">
                  <a:pos x="T0" y="T1"/>
                </a:cxn>
                <a:cxn ang="0">
                  <a:pos x="T2" y="T3"/>
                </a:cxn>
                <a:cxn ang="0">
                  <a:pos x="T4" y="T5"/>
                </a:cxn>
                <a:cxn ang="0">
                  <a:pos x="T6" y="T7"/>
                </a:cxn>
              </a:cxnLst>
              <a:rect l="0" t="0" r="r" b="b"/>
              <a:pathLst>
                <a:path w="36" h="36">
                  <a:moveTo>
                    <a:pt x="12" y="36"/>
                  </a:moveTo>
                  <a:cubicBezTo>
                    <a:pt x="36" y="25"/>
                    <a:pt x="36" y="25"/>
                    <a:pt x="36" y="25"/>
                  </a:cubicBezTo>
                  <a:cubicBezTo>
                    <a:pt x="0" y="0"/>
                    <a:pt x="0" y="0"/>
                    <a:pt x="0" y="0"/>
                  </a:cubicBezTo>
                  <a:cubicBezTo>
                    <a:pt x="4" y="13"/>
                    <a:pt x="8" y="25"/>
                    <a:pt x="12" y="36"/>
                  </a:cubicBez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9" name="Freeform 471">
              <a:extLst>
                <a:ext uri="{FF2B5EF4-FFF2-40B4-BE49-F238E27FC236}">
                  <a16:creationId xmlns:a16="http://schemas.microsoft.com/office/drawing/2014/main" id="{D10E1B75-AE98-4BAB-9EFC-6F07C9D594FD}"/>
                </a:ext>
              </a:extLst>
            </p:cNvPr>
            <p:cNvSpPr>
              <a:spLocks/>
            </p:cNvSpPr>
            <p:nvPr/>
          </p:nvSpPr>
          <p:spPr bwMode="auto">
            <a:xfrm rot="16200000">
              <a:off x="1582139" y="2142053"/>
              <a:ext cx="918380" cy="639819"/>
            </a:xfrm>
            <a:custGeom>
              <a:avLst/>
              <a:gdLst>
                <a:gd name="T0" fmla="*/ 146 w 158"/>
                <a:gd name="T1" fmla="*/ 110 h 110"/>
                <a:gd name="T2" fmla="*/ 158 w 158"/>
                <a:gd name="T3" fmla="*/ 82 h 110"/>
                <a:gd name="T4" fmla="*/ 43 w 158"/>
                <a:gd name="T5" fmla="*/ 0 h 110"/>
                <a:gd name="T6" fmla="*/ 0 w 158"/>
                <a:gd name="T7" fmla="*/ 20 h 110"/>
                <a:gd name="T8" fmla="*/ 146 w 158"/>
                <a:gd name="T9" fmla="*/ 110 h 110"/>
              </a:gdLst>
              <a:ahLst/>
              <a:cxnLst>
                <a:cxn ang="0">
                  <a:pos x="T0" y="T1"/>
                </a:cxn>
                <a:cxn ang="0">
                  <a:pos x="T2" y="T3"/>
                </a:cxn>
                <a:cxn ang="0">
                  <a:pos x="T4" y="T5"/>
                </a:cxn>
                <a:cxn ang="0">
                  <a:pos x="T6" y="T7"/>
                </a:cxn>
                <a:cxn ang="0">
                  <a:pos x="T8" y="T9"/>
                </a:cxn>
              </a:cxnLst>
              <a:rect l="0" t="0" r="r" b="b"/>
              <a:pathLst>
                <a:path w="158" h="110">
                  <a:moveTo>
                    <a:pt x="146" y="110"/>
                  </a:moveTo>
                  <a:cubicBezTo>
                    <a:pt x="158" y="82"/>
                    <a:pt x="158" y="82"/>
                    <a:pt x="158" y="82"/>
                  </a:cubicBezTo>
                  <a:cubicBezTo>
                    <a:pt x="43" y="0"/>
                    <a:pt x="43" y="0"/>
                    <a:pt x="43" y="0"/>
                  </a:cubicBezTo>
                  <a:cubicBezTo>
                    <a:pt x="0" y="20"/>
                    <a:pt x="0" y="20"/>
                    <a:pt x="0" y="20"/>
                  </a:cubicBezTo>
                  <a:cubicBezTo>
                    <a:pt x="55" y="99"/>
                    <a:pt x="146" y="110"/>
                    <a:pt x="146" y="110"/>
                  </a:cubicBez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Freeform 472">
              <a:extLst>
                <a:ext uri="{FF2B5EF4-FFF2-40B4-BE49-F238E27FC236}">
                  <a16:creationId xmlns:a16="http://schemas.microsoft.com/office/drawing/2014/main" id="{3A53D7B8-EF37-4323-BB8D-B53632C46884}"/>
                </a:ext>
              </a:extLst>
            </p:cNvPr>
            <p:cNvSpPr>
              <a:spLocks/>
            </p:cNvSpPr>
            <p:nvPr/>
          </p:nvSpPr>
          <p:spPr bwMode="auto">
            <a:xfrm rot="16200000">
              <a:off x="1515763" y="2907007"/>
              <a:ext cx="174100" cy="97932"/>
            </a:xfrm>
            <a:custGeom>
              <a:avLst/>
              <a:gdLst>
                <a:gd name="T0" fmla="*/ 3 w 30"/>
                <a:gd name="T1" fmla="*/ 17 h 17"/>
                <a:gd name="T2" fmla="*/ 30 w 30"/>
                <a:gd name="T3" fmla="*/ 5 h 17"/>
                <a:gd name="T4" fmla="*/ 24 w 30"/>
                <a:gd name="T5" fmla="*/ 0 h 17"/>
                <a:gd name="T6" fmla="*/ 0 w 30"/>
                <a:gd name="T7" fmla="*/ 11 h 17"/>
                <a:gd name="T8" fmla="*/ 3 w 30"/>
                <a:gd name="T9" fmla="*/ 17 h 17"/>
              </a:gdLst>
              <a:ahLst/>
              <a:cxnLst>
                <a:cxn ang="0">
                  <a:pos x="T0" y="T1"/>
                </a:cxn>
                <a:cxn ang="0">
                  <a:pos x="T2" y="T3"/>
                </a:cxn>
                <a:cxn ang="0">
                  <a:pos x="T4" y="T5"/>
                </a:cxn>
                <a:cxn ang="0">
                  <a:pos x="T6" y="T7"/>
                </a:cxn>
                <a:cxn ang="0">
                  <a:pos x="T8" y="T9"/>
                </a:cxn>
              </a:cxnLst>
              <a:rect l="0" t="0" r="r" b="b"/>
              <a:pathLst>
                <a:path w="30" h="17">
                  <a:moveTo>
                    <a:pt x="3" y="17"/>
                  </a:moveTo>
                  <a:cubicBezTo>
                    <a:pt x="30" y="5"/>
                    <a:pt x="30" y="5"/>
                    <a:pt x="30" y="5"/>
                  </a:cubicBezTo>
                  <a:cubicBezTo>
                    <a:pt x="24" y="0"/>
                    <a:pt x="24" y="0"/>
                    <a:pt x="24" y="0"/>
                  </a:cubicBezTo>
                  <a:cubicBezTo>
                    <a:pt x="0" y="11"/>
                    <a:pt x="0" y="11"/>
                    <a:pt x="0" y="11"/>
                  </a:cubicBezTo>
                  <a:cubicBezTo>
                    <a:pt x="1" y="13"/>
                    <a:pt x="2" y="15"/>
                    <a:pt x="3" y="17"/>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1" name="Freeform 473">
              <a:extLst>
                <a:ext uri="{FF2B5EF4-FFF2-40B4-BE49-F238E27FC236}">
                  <a16:creationId xmlns:a16="http://schemas.microsoft.com/office/drawing/2014/main" id="{F29D20F7-AE15-4BE4-ACAE-20367F7632B2}"/>
                </a:ext>
              </a:extLst>
            </p:cNvPr>
            <p:cNvSpPr>
              <a:spLocks/>
            </p:cNvSpPr>
            <p:nvPr/>
          </p:nvSpPr>
          <p:spPr bwMode="auto">
            <a:xfrm rot="16200000">
              <a:off x="1640898" y="2733994"/>
              <a:ext cx="261151" cy="134928"/>
            </a:xfrm>
            <a:custGeom>
              <a:avLst/>
              <a:gdLst>
                <a:gd name="T0" fmla="*/ 2 w 45"/>
                <a:gd name="T1" fmla="*/ 23 h 23"/>
                <a:gd name="T2" fmla="*/ 45 w 45"/>
                <a:gd name="T3" fmla="*/ 3 h 23"/>
                <a:gd name="T4" fmla="*/ 41 w 45"/>
                <a:gd name="T5" fmla="*/ 0 h 23"/>
                <a:gd name="T6" fmla="*/ 0 w 45"/>
                <a:gd name="T7" fmla="*/ 19 h 23"/>
                <a:gd name="T8" fmla="*/ 2 w 45"/>
                <a:gd name="T9" fmla="*/ 23 h 23"/>
              </a:gdLst>
              <a:ahLst/>
              <a:cxnLst>
                <a:cxn ang="0">
                  <a:pos x="T0" y="T1"/>
                </a:cxn>
                <a:cxn ang="0">
                  <a:pos x="T2" y="T3"/>
                </a:cxn>
                <a:cxn ang="0">
                  <a:pos x="T4" y="T5"/>
                </a:cxn>
                <a:cxn ang="0">
                  <a:pos x="T6" y="T7"/>
                </a:cxn>
                <a:cxn ang="0">
                  <a:pos x="T8" y="T9"/>
                </a:cxn>
              </a:cxnLst>
              <a:rect l="0" t="0" r="r" b="b"/>
              <a:pathLst>
                <a:path w="45" h="23">
                  <a:moveTo>
                    <a:pt x="2" y="23"/>
                  </a:moveTo>
                  <a:cubicBezTo>
                    <a:pt x="45" y="3"/>
                    <a:pt x="45" y="3"/>
                    <a:pt x="45" y="3"/>
                  </a:cubicBezTo>
                  <a:cubicBezTo>
                    <a:pt x="41" y="0"/>
                    <a:pt x="41" y="0"/>
                    <a:pt x="41" y="0"/>
                  </a:cubicBezTo>
                  <a:cubicBezTo>
                    <a:pt x="0" y="19"/>
                    <a:pt x="0" y="19"/>
                    <a:pt x="0" y="19"/>
                  </a:cubicBezTo>
                  <a:cubicBezTo>
                    <a:pt x="0" y="20"/>
                    <a:pt x="1" y="22"/>
                    <a:pt x="2" y="23"/>
                  </a:cubicBez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2" name="Freeform 474">
              <a:extLst>
                <a:ext uri="{FF2B5EF4-FFF2-40B4-BE49-F238E27FC236}">
                  <a16:creationId xmlns:a16="http://schemas.microsoft.com/office/drawing/2014/main" id="{22CFCC90-18BA-466F-B9B9-DA0414D38B67}"/>
                </a:ext>
              </a:extLst>
            </p:cNvPr>
            <p:cNvSpPr>
              <a:spLocks/>
            </p:cNvSpPr>
            <p:nvPr/>
          </p:nvSpPr>
          <p:spPr bwMode="auto">
            <a:xfrm rot="16200000">
              <a:off x="1536437" y="2799282"/>
              <a:ext cx="272032" cy="180629"/>
            </a:xfrm>
            <a:custGeom>
              <a:avLst/>
              <a:gdLst>
                <a:gd name="T0" fmla="*/ 10 w 47"/>
                <a:gd name="T1" fmla="*/ 31 h 31"/>
                <a:gd name="T2" fmla="*/ 47 w 47"/>
                <a:gd name="T3" fmla="*/ 14 h 31"/>
                <a:gd name="T4" fmla="*/ 28 w 47"/>
                <a:gd name="T5" fmla="*/ 0 h 31"/>
                <a:gd name="T6" fmla="*/ 0 w 47"/>
                <a:gd name="T7" fmla="*/ 12 h 31"/>
                <a:gd name="T8" fmla="*/ 10 w 47"/>
                <a:gd name="T9" fmla="*/ 31 h 31"/>
              </a:gdLst>
              <a:ahLst/>
              <a:cxnLst>
                <a:cxn ang="0">
                  <a:pos x="T0" y="T1"/>
                </a:cxn>
                <a:cxn ang="0">
                  <a:pos x="T2" y="T3"/>
                </a:cxn>
                <a:cxn ang="0">
                  <a:pos x="T4" y="T5"/>
                </a:cxn>
                <a:cxn ang="0">
                  <a:pos x="T6" y="T7"/>
                </a:cxn>
                <a:cxn ang="0">
                  <a:pos x="T8" y="T9"/>
                </a:cxn>
              </a:cxnLst>
              <a:rect l="0" t="0" r="r" b="b"/>
              <a:pathLst>
                <a:path w="47" h="31">
                  <a:moveTo>
                    <a:pt x="10" y="31"/>
                  </a:moveTo>
                  <a:cubicBezTo>
                    <a:pt x="47" y="14"/>
                    <a:pt x="47" y="14"/>
                    <a:pt x="47" y="14"/>
                  </a:cubicBezTo>
                  <a:cubicBezTo>
                    <a:pt x="28" y="0"/>
                    <a:pt x="28" y="0"/>
                    <a:pt x="28" y="0"/>
                  </a:cubicBezTo>
                  <a:cubicBezTo>
                    <a:pt x="0" y="12"/>
                    <a:pt x="0" y="12"/>
                    <a:pt x="0" y="12"/>
                  </a:cubicBezTo>
                  <a:cubicBezTo>
                    <a:pt x="3" y="19"/>
                    <a:pt x="6" y="25"/>
                    <a:pt x="10" y="31"/>
                  </a:cubicBezTo>
                  <a:close/>
                </a:path>
              </a:pathLst>
            </a:custGeom>
            <a:solidFill>
              <a:srgbClr val="364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3" name="Freeform 475">
              <a:extLst>
                <a:ext uri="{FF2B5EF4-FFF2-40B4-BE49-F238E27FC236}">
                  <a16:creationId xmlns:a16="http://schemas.microsoft.com/office/drawing/2014/main" id="{51D7564F-F83D-47D8-9E9B-8561F2027638}"/>
                </a:ext>
              </a:extLst>
            </p:cNvPr>
            <p:cNvSpPr>
              <a:spLocks/>
            </p:cNvSpPr>
            <p:nvPr/>
          </p:nvSpPr>
          <p:spPr bwMode="auto">
            <a:xfrm rot="16200000">
              <a:off x="1535349" y="2909183"/>
              <a:ext cx="163219" cy="69640"/>
            </a:xfrm>
            <a:custGeom>
              <a:avLst/>
              <a:gdLst>
                <a:gd name="T0" fmla="*/ 0 w 75"/>
                <a:gd name="T1" fmla="*/ 32 h 32"/>
                <a:gd name="T2" fmla="*/ 75 w 75"/>
                <a:gd name="T3" fmla="*/ 0 h 32"/>
                <a:gd name="T4" fmla="*/ 72 w 75"/>
                <a:gd name="T5" fmla="*/ 0 h 32"/>
                <a:gd name="T6" fmla="*/ 0 w 75"/>
                <a:gd name="T7" fmla="*/ 32 h 32"/>
                <a:gd name="T8" fmla="*/ 0 w 75"/>
                <a:gd name="T9" fmla="*/ 32 h 32"/>
              </a:gdLst>
              <a:ahLst/>
              <a:cxnLst>
                <a:cxn ang="0">
                  <a:pos x="T0" y="T1"/>
                </a:cxn>
                <a:cxn ang="0">
                  <a:pos x="T2" y="T3"/>
                </a:cxn>
                <a:cxn ang="0">
                  <a:pos x="T4" y="T5"/>
                </a:cxn>
                <a:cxn ang="0">
                  <a:pos x="T6" y="T7"/>
                </a:cxn>
                <a:cxn ang="0">
                  <a:pos x="T8" y="T9"/>
                </a:cxn>
              </a:cxnLst>
              <a:rect l="0" t="0" r="r" b="b"/>
              <a:pathLst>
                <a:path w="75" h="32">
                  <a:moveTo>
                    <a:pt x="0" y="32"/>
                  </a:moveTo>
                  <a:lnTo>
                    <a:pt x="75" y="0"/>
                  </a:lnTo>
                  <a:lnTo>
                    <a:pt x="72" y="0"/>
                  </a:lnTo>
                  <a:lnTo>
                    <a:pt x="0" y="32"/>
                  </a:lnTo>
                  <a:lnTo>
                    <a:pt x="0" y="32"/>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4" name="Freeform 476">
              <a:extLst>
                <a:ext uri="{FF2B5EF4-FFF2-40B4-BE49-F238E27FC236}">
                  <a16:creationId xmlns:a16="http://schemas.microsoft.com/office/drawing/2014/main" id="{5CE0C0D4-C238-46E2-B675-2573E56106C7}"/>
                </a:ext>
              </a:extLst>
            </p:cNvPr>
            <p:cNvSpPr>
              <a:spLocks/>
            </p:cNvSpPr>
            <p:nvPr/>
          </p:nvSpPr>
          <p:spPr bwMode="auto">
            <a:xfrm rot="16200000">
              <a:off x="1572346" y="2441288"/>
              <a:ext cx="367787" cy="361258"/>
            </a:xfrm>
            <a:custGeom>
              <a:avLst/>
              <a:gdLst>
                <a:gd name="T0" fmla="*/ 48 w 63"/>
                <a:gd name="T1" fmla="*/ 8 h 62"/>
                <a:gd name="T2" fmla="*/ 9 w 63"/>
                <a:gd name="T3" fmla="*/ 15 h 62"/>
                <a:gd name="T4" fmla="*/ 15 w 63"/>
                <a:gd name="T5" fmla="*/ 54 h 62"/>
                <a:gd name="T6" fmla="*/ 54 w 63"/>
                <a:gd name="T7" fmla="*/ 47 h 62"/>
                <a:gd name="T8" fmla="*/ 48 w 63"/>
                <a:gd name="T9" fmla="*/ 8 h 62"/>
              </a:gdLst>
              <a:ahLst/>
              <a:cxnLst>
                <a:cxn ang="0">
                  <a:pos x="T0" y="T1"/>
                </a:cxn>
                <a:cxn ang="0">
                  <a:pos x="T2" y="T3"/>
                </a:cxn>
                <a:cxn ang="0">
                  <a:pos x="T4" y="T5"/>
                </a:cxn>
                <a:cxn ang="0">
                  <a:pos x="T6" y="T7"/>
                </a:cxn>
                <a:cxn ang="0">
                  <a:pos x="T8" y="T9"/>
                </a:cxn>
              </a:cxnLst>
              <a:rect l="0" t="0" r="r" b="b"/>
              <a:pathLst>
                <a:path w="63" h="62">
                  <a:moveTo>
                    <a:pt x="48" y="8"/>
                  </a:moveTo>
                  <a:cubicBezTo>
                    <a:pt x="35" y="0"/>
                    <a:pt x="18" y="2"/>
                    <a:pt x="9" y="15"/>
                  </a:cubicBezTo>
                  <a:cubicBezTo>
                    <a:pt x="0" y="27"/>
                    <a:pt x="3" y="45"/>
                    <a:pt x="15" y="54"/>
                  </a:cubicBezTo>
                  <a:cubicBezTo>
                    <a:pt x="28" y="62"/>
                    <a:pt x="45" y="60"/>
                    <a:pt x="54" y="47"/>
                  </a:cubicBezTo>
                  <a:cubicBezTo>
                    <a:pt x="63" y="35"/>
                    <a:pt x="60" y="17"/>
                    <a:pt x="48" y="8"/>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5" name="Freeform 477">
              <a:extLst>
                <a:ext uri="{FF2B5EF4-FFF2-40B4-BE49-F238E27FC236}">
                  <a16:creationId xmlns:a16="http://schemas.microsoft.com/office/drawing/2014/main" id="{B05DB02C-41B2-4DF1-974B-71121D71EF62}"/>
                </a:ext>
              </a:extLst>
            </p:cNvPr>
            <p:cNvSpPr>
              <a:spLocks/>
            </p:cNvSpPr>
            <p:nvPr/>
          </p:nvSpPr>
          <p:spPr bwMode="auto">
            <a:xfrm rot="16200000">
              <a:off x="1572346" y="2441288"/>
              <a:ext cx="367787" cy="361258"/>
            </a:xfrm>
            <a:custGeom>
              <a:avLst/>
              <a:gdLst>
                <a:gd name="T0" fmla="*/ 48 w 63"/>
                <a:gd name="T1" fmla="*/ 8 h 62"/>
                <a:gd name="T2" fmla="*/ 9 w 63"/>
                <a:gd name="T3" fmla="*/ 15 h 62"/>
                <a:gd name="T4" fmla="*/ 15 w 63"/>
                <a:gd name="T5" fmla="*/ 54 h 62"/>
                <a:gd name="T6" fmla="*/ 54 w 63"/>
                <a:gd name="T7" fmla="*/ 47 h 62"/>
                <a:gd name="T8" fmla="*/ 48 w 63"/>
                <a:gd name="T9" fmla="*/ 8 h 62"/>
              </a:gdLst>
              <a:ahLst/>
              <a:cxnLst>
                <a:cxn ang="0">
                  <a:pos x="T0" y="T1"/>
                </a:cxn>
                <a:cxn ang="0">
                  <a:pos x="T2" y="T3"/>
                </a:cxn>
                <a:cxn ang="0">
                  <a:pos x="T4" y="T5"/>
                </a:cxn>
                <a:cxn ang="0">
                  <a:pos x="T6" y="T7"/>
                </a:cxn>
                <a:cxn ang="0">
                  <a:pos x="T8" y="T9"/>
                </a:cxn>
              </a:cxnLst>
              <a:rect l="0" t="0" r="r" b="b"/>
              <a:pathLst>
                <a:path w="63" h="62">
                  <a:moveTo>
                    <a:pt x="48" y="8"/>
                  </a:moveTo>
                  <a:cubicBezTo>
                    <a:pt x="35" y="0"/>
                    <a:pt x="18" y="2"/>
                    <a:pt x="9" y="15"/>
                  </a:cubicBezTo>
                  <a:cubicBezTo>
                    <a:pt x="0" y="27"/>
                    <a:pt x="3" y="45"/>
                    <a:pt x="15" y="54"/>
                  </a:cubicBezTo>
                  <a:cubicBezTo>
                    <a:pt x="28" y="62"/>
                    <a:pt x="45" y="60"/>
                    <a:pt x="54" y="47"/>
                  </a:cubicBezTo>
                  <a:cubicBezTo>
                    <a:pt x="63" y="35"/>
                    <a:pt x="60" y="17"/>
                    <a:pt x="48" y="8"/>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6" name="Freeform 478">
              <a:extLst>
                <a:ext uri="{FF2B5EF4-FFF2-40B4-BE49-F238E27FC236}">
                  <a16:creationId xmlns:a16="http://schemas.microsoft.com/office/drawing/2014/main" id="{39E75D53-74A1-4D9B-ABC9-DFBD3C6B96DE}"/>
                </a:ext>
              </a:extLst>
            </p:cNvPr>
            <p:cNvSpPr>
              <a:spLocks/>
            </p:cNvSpPr>
            <p:nvPr/>
          </p:nvSpPr>
          <p:spPr bwMode="auto">
            <a:xfrm rot="16200000">
              <a:off x="1607166" y="2476108"/>
              <a:ext cx="298147" cy="291618"/>
            </a:xfrm>
            <a:custGeom>
              <a:avLst/>
              <a:gdLst>
                <a:gd name="T0" fmla="*/ 39 w 51"/>
                <a:gd name="T1" fmla="*/ 7 h 50"/>
                <a:gd name="T2" fmla="*/ 7 w 51"/>
                <a:gd name="T3" fmla="*/ 12 h 50"/>
                <a:gd name="T4" fmla="*/ 13 w 51"/>
                <a:gd name="T5" fmla="*/ 43 h 50"/>
                <a:gd name="T6" fmla="*/ 44 w 51"/>
                <a:gd name="T7" fmla="*/ 38 h 50"/>
                <a:gd name="T8" fmla="*/ 39 w 51"/>
                <a:gd name="T9" fmla="*/ 7 h 50"/>
              </a:gdLst>
              <a:ahLst/>
              <a:cxnLst>
                <a:cxn ang="0">
                  <a:pos x="T0" y="T1"/>
                </a:cxn>
                <a:cxn ang="0">
                  <a:pos x="T2" y="T3"/>
                </a:cxn>
                <a:cxn ang="0">
                  <a:pos x="T4" y="T5"/>
                </a:cxn>
                <a:cxn ang="0">
                  <a:pos x="T6" y="T7"/>
                </a:cxn>
                <a:cxn ang="0">
                  <a:pos x="T8" y="T9"/>
                </a:cxn>
              </a:cxnLst>
              <a:rect l="0" t="0" r="r" b="b"/>
              <a:pathLst>
                <a:path w="51" h="50">
                  <a:moveTo>
                    <a:pt x="39" y="7"/>
                  </a:moveTo>
                  <a:cubicBezTo>
                    <a:pt x="28" y="0"/>
                    <a:pt x="15" y="2"/>
                    <a:pt x="7" y="12"/>
                  </a:cubicBezTo>
                  <a:cubicBezTo>
                    <a:pt x="0" y="22"/>
                    <a:pt x="3" y="36"/>
                    <a:pt x="13" y="43"/>
                  </a:cubicBezTo>
                  <a:cubicBezTo>
                    <a:pt x="23" y="50"/>
                    <a:pt x="37" y="48"/>
                    <a:pt x="44" y="38"/>
                  </a:cubicBezTo>
                  <a:cubicBezTo>
                    <a:pt x="51" y="28"/>
                    <a:pt x="49" y="14"/>
                    <a:pt x="39" y="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7" name="Freeform 479">
              <a:extLst>
                <a:ext uri="{FF2B5EF4-FFF2-40B4-BE49-F238E27FC236}">
                  <a16:creationId xmlns:a16="http://schemas.microsoft.com/office/drawing/2014/main" id="{A9043154-6741-4DFA-BADB-0844E81C5B86}"/>
                </a:ext>
              </a:extLst>
            </p:cNvPr>
            <p:cNvSpPr>
              <a:spLocks/>
            </p:cNvSpPr>
            <p:nvPr/>
          </p:nvSpPr>
          <p:spPr bwMode="auto">
            <a:xfrm rot="16200000">
              <a:off x="1631105" y="2500047"/>
              <a:ext cx="250269" cy="243741"/>
            </a:xfrm>
            <a:custGeom>
              <a:avLst/>
              <a:gdLst>
                <a:gd name="T0" fmla="*/ 32 w 43"/>
                <a:gd name="T1" fmla="*/ 6 h 42"/>
                <a:gd name="T2" fmla="*/ 6 w 43"/>
                <a:gd name="T3" fmla="*/ 10 h 42"/>
                <a:gd name="T4" fmla="*/ 11 w 43"/>
                <a:gd name="T5" fmla="*/ 36 h 42"/>
                <a:gd name="T6" fmla="*/ 37 w 43"/>
                <a:gd name="T7" fmla="*/ 32 h 42"/>
                <a:gd name="T8" fmla="*/ 32 w 43"/>
                <a:gd name="T9" fmla="*/ 6 h 42"/>
              </a:gdLst>
              <a:ahLst/>
              <a:cxnLst>
                <a:cxn ang="0">
                  <a:pos x="T0" y="T1"/>
                </a:cxn>
                <a:cxn ang="0">
                  <a:pos x="T2" y="T3"/>
                </a:cxn>
                <a:cxn ang="0">
                  <a:pos x="T4" y="T5"/>
                </a:cxn>
                <a:cxn ang="0">
                  <a:pos x="T6" y="T7"/>
                </a:cxn>
                <a:cxn ang="0">
                  <a:pos x="T8" y="T9"/>
                </a:cxn>
              </a:cxnLst>
              <a:rect l="0" t="0" r="r" b="b"/>
              <a:pathLst>
                <a:path w="43" h="42">
                  <a:moveTo>
                    <a:pt x="32" y="6"/>
                  </a:moveTo>
                  <a:cubicBezTo>
                    <a:pt x="24" y="0"/>
                    <a:pt x="12" y="2"/>
                    <a:pt x="6" y="10"/>
                  </a:cubicBezTo>
                  <a:cubicBezTo>
                    <a:pt x="0" y="19"/>
                    <a:pt x="2" y="30"/>
                    <a:pt x="11" y="36"/>
                  </a:cubicBezTo>
                  <a:cubicBezTo>
                    <a:pt x="19" y="42"/>
                    <a:pt x="31" y="40"/>
                    <a:pt x="37" y="32"/>
                  </a:cubicBezTo>
                  <a:cubicBezTo>
                    <a:pt x="43" y="23"/>
                    <a:pt x="41" y="12"/>
                    <a:pt x="32" y="6"/>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8" name="Freeform 480">
              <a:extLst>
                <a:ext uri="{FF2B5EF4-FFF2-40B4-BE49-F238E27FC236}">
                  <a16:creationId xmlns:a16="http://schemas.microsoft.com/office/drawing/2014/main" id="{53FCE276-C593-4C44-B489-A78338A6E185}"/>
                </a:ext>
              </a:extLst>
            </p:cNvPr>
            <p:cNvSpPr>
              <a:spLocks/>
            </p:cNvSpPr>
            <p:nvPr/>
          </p:nvSpPr>
          <p:spPr bwMode="auto">
            <a:xfrm rot="16200000">
              <a:off x="1878110" y="1863492"/>
              <a:ext cx="559298" cy="393902"/>
            </a:xfrm>
            <a:custGeom>
              <a:avLst/>
              <a:gdLst>
                <a:gd name="T0" fmla="*/ 96 w 96"/>
                <a:gd name="T1" fmla="*/ 68 h 68"/>
                <a:gd name="T2" fmla="*/ 0 w 96"/>
                <a:gd name="T3" fmla="*/ 0 h 68"/>
                <a:gd name="T4" fmla="*/ 96 w 96"/>
                <a:gd name="T5" fmla="*/ 68 h 68"/>
              </a:gdLst>
              <a:ahLst/>
              <a:cxnLst>
                <a:cxn ang="0">
                  <a:pos x="T0" y="T1"/>
                </a:cxn>
                <a:cxn ang="0">
                  <a:pos x="T2" y="T3"/>
                </a:cxn>
                <a:cxn ang="0">
                  <a:pos x="T4" y="T5"/>
                </a:cxn>
              </a:cxnLst>
              <a:rect l="0" t="0" r="r" b="b"/>
              <a:pathLst>
                <a:path w="96" h="68">
                  <a:moveTo>
                    <a:pt x="96" y="68"/>
                  </a:moveTo>
                  <a:cubicBezTo>
                    <a:pt x="0" y="0"/>
                    <a:pt x="0" y="0"/>
                    <a:pt x="0" y="0"/>
                  </a:cubicBezTo>
                  <a:cubicBezTo>
                    <a:pt x="0" y="0"/>
                    <a:pt x="25" y="58"/>
                    <a:pt x="96" y="68"/>
                  </a:cubicBezTo>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9" name="Freeform 481">
              <a:extLst>
                <a:ext uri="{FF2B5EF4-FFF2-40B4-BE49-F238E27FC236}">
                  <a16:creationId xmlns:a16="http://schemas.microsoft.com/office/drawing/2014/main" id="{E48B7CB7-A3E9-4031-BDD5-971ECB9EC5DE}"/>
                </a:ext>
              </a:extLst>
            </p:cNvPr>
            <p:cNvSpPr>
              <a:spLocks/>
            </p:cNvSpPr>
            <p:nvPr/>
          </p:nvSpPr>
          <p:spPr bwMode="auto">
            <a:xfrm rot="16200000">
              <a:off x="1631105" y="1627368"/>
              <a:ext cx="652877" cy="528830"/>
            </a:xfrm>
            <a:custGeom>
              <a:avLst/>
              <a:gdLst>
                <a:gd name="T0" fmla="*/ 0 w 112"/>
                <a:gd name="T1" fmla="*/ 61 h 91"/>
                <a:gd name="T2" fmla="*/ 112 w 112"/>
                <a:gd name="T3" fmla="*/ 30 h 91"/>
                <a:gd name="T4" fmla="*/ 42 w 112"/>
                <a:gd name="T5" fmla="*/ 91 h 91"/>
                <a:gd name="T6" fmla="*/ 0 w 112"/>
                <a:gd name="T7" fmla="*/ 61 h 91"/>
              </a:gdLst>
              <a:ahLst/>
              <a:cxnLst>
                <a:cxn ang="0">
                  <a:pos x="T0" y="T1"/>
                </a:cxn>
                <a:cxn ang="0">
                  <a:pos x="T2" y="T3"/>
                </a:cxn>
                <a:cxn ang="0">
                  <a:pos x="T4" y="T5"/>
                </a:cxn>
                <a:cxn ang="0">
                  <a:pos x="T6" y="T7"/>
                </a:cxn>
              </a:cxnLst>
              <a:rect l="0" t="0" r="r" b="b"/>
              <a:pathLst>
                <a:path w="112" h="91">
                  <a:moveTo>
                    <a:pt x="0" y="61"/>
                  </a:moveTo>
                  <a:cubicBezTo>
                    <a:pt x="58" y="0"/>
                    <a:pt x="112" y="30"/>
                    <a:pt x="112" y="30"/>
                  </a:cubicBezTo>
                  <a:cubicBezTo>
                    <a:pt x="42" y="91"/>
                    <a:pt x="42" y="91"/>
                    <a:pt x="42" y="91"/>
                  </a:cubicBezTo>
                  <a:lnTo>
                    <a:pt x="0" y="61"/>
                  </a:lnTo>
                  <a:close/>
                </a:path>
              </a:pathLst>
            </a:custGeom>
            <a:solidFill>
              <a:srgbClr val="27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0" name="Freeform 482">
              <a:extLst>
                <a:ext uri="{FF2B5EF4-FFF2-40B4-BE49-F238E27FC236}">
                  <a16:creationId xmlns:a16="http://schemas.microsoft.com/office/drawing/2014/main" id="{4B7E1910-BCF6-4295-8B3A-4BAC50A69AA9}"/>
                </a:ext>
              </a:extLst>
            </p:cNvPr>
            <p:cNvSpPr>
              <a:spLocks/>
            </p:cNvSpPr>
            <p:nvPr/>
          </p:nvSpPr>
          <p:spPr bwMode="auto">
            <a:xfrm rot="16200000">
              <a:off x="1520115" y="2569687"/>
              <a:ext cx="89226" cy="278561"/>
            </a:xfrm>
            <a:custGeom>
              <a:avLst/>
              <a:gdLst>
                <a:gd name="T0" fmla="*/ 15 w 15"/>
                <a:gd name="T1" fmla="*/ 3 h 48"/>
                <a:gd name="T2" fmla="*/ 10 w 15"/>
                <a:gd name="T3" fmla="*/ 48 h 48"/>
                <a:gd name="T4" fmla="*/ 0 w 15"/>
                <a:gd name="T5" fmla="*/ 41 h 48"/>
                <a:gd name="T6" fmla="*/ 4 w 15"/>
                <a:gd name="T7" fmla="*/ 0 h 48"/>
                <a:gd name="T8" fmla="*/ 15 w 15"/>
                <a:gd name="T9" fmla="*/ 3 h 48"/>
              </a:gdLst>
              <a:ahLst/>
              <a:cxnLst>
                <a:cxn ang="0">
                  <a:pos x="T0" y="T1"/>
                </a:cxn>
                <a:cxn ang="0">
                  <a:pos x="T2" y="T3"/>
                </a:cxn>
                <a:cxn ang="0">
                  <a:pos x="T4" y="T5"/>
                </a:cxn>
                <a:cxn ang="0">
                  <a:pos x="T6" y="T7"/>
                </a:cxn>
                <a:cxn ang="0">
                  <a:pos x="T8" y="T9"/>
                </a:cxn>
              </a:cxnLst>
              <a:rect l="0" t="0" r="r" b="b"/>
              <a:pathLst>
                <a:path w="15" h="48">
                  <a:moveTo>
                    <a:pt x="15" y="3"/>
                  </a:moveTo>
                  <a:cubicBezTo>
                    <a:pt x="10" y="48"/>
                    <a:pt x="10" y="48"/>
                    <a:pt x="10" y="48"/>
                  </a:cubicBezTo>
                  <a:cubicBezTo>
                    <a:pt x="0" y="41"/>
                    <a:pt x="0" y="41"/>
                    <a:pt x="0" y="41"/>
                  </a:cubicBezTo>
                  <a:cubicBezTo>
                    <a:pt x="4" y="0"/>
                    <a:pt x="4" y="0"/>
                    <a:pt x="4" y="0"/>
                  </a:cubicBezTo>
                  <a:cubicBezTo>
                    <a:pt x="8" y="1"/>
                    <a:pt x="11" y="2"/>
                    <a:pt x="15" y="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1" name="Freeform 483">
              <a:extLst>
                <a:ext uri="{FF2B5EF4-FFF2-40B4-BE49-F238E27FC236}">
                  <a16:creationId xmlns:a16="http://schemas.microsoft.com/office/drawing/2014/main" id="{BCB90432-719E-47D2-9049-96E9515AD86C}"/>
                </a:ext>
              </a:extLst>
            </p:cNvPr>
            <p:cNvSpPr>
              <a:spLocks/>
            </p:cNvSpPr>
            <p:nvPr/>
          </p:nvSpPr>
          <p:spPr bwMode="auto">
            <a:xfrm rot="16200000">
              <a:off x="1367778" y="2926593"/>
              <a:ext cx="219802" cy="152338"/>
            </a:xfrm>
            <a:custGeom>
              <a:avLst/>
              <a:gdLst>
                <a:gd name="T0" fmla="*/ 38 w 38"/>
                <a:gd name="T1" fmla="*/ 0 h 26"/>
                <a:gd name="T2" fmla="*/ 36 w 38"/>
                <a:gd name="T3" fmla="*/ 26 h 26"/>
                <a:gd name="T4" fmla="*/ 0 w 38"/>
                <a:gd name="T5" fmla="*/ 1 h 26"/>
                <a:gd name="T6" fmla="*/ 38 w 38"/>
                <a:gd name="T7" fmla="*/ 0 h 26"/>
              </a:gdLst>
              <a:ahLst/>
              <a:cxnLst>
                <a:cxn ang="0">
                  <a:pos x="T0" y="T1"/>
                </a:cxn>
                <a:cxn ang="0">
                  <a:pos x="T2" y="T3"/>
                </a:cxn>
                <a:cxn ang="0">
                  <a:pos x="T4" y="T5"/>
                </a:cxn>
                <a:cxn ang="0">
                  <a:pos x="T6" y="T7"/>
                </a:cxn>
              </a:cxnLst>
              <a:rect l="0" t="0" r="r" b="b"/>
              <a:pathLst>
                <a:path w="38" h="26">
                  <a:moveTo>
                    <a:pt x="38" y="0"/>
                  </a:moveTo>
                  <a:cubicBezTo>
                    <a:pt x="36" y="26"/>
                    <a:pt x="36" y="26"/>
                    <a:pt x="36" y="26"/>
                  </a:cubicBezTo>
                  <a:cubicBezTo>
                    <a:pt x="0" y="1"/>
                    <a:pt x="0" y="1"/>
                    <a:pt x="0" y="1"/>
                  </a:cubicBezTo>
                  <a:cubicBezTo>
                    <a:pt x="14" y="0"/>
                    <a:pt x="26" y="0"/>
                    <a:pt x="38" y="0"/>
                  </a:cubicBezTo>
                  <a:close/>
                </a:path>
              </a:pathLst>
            </a:custGeom>
            <a:solidFill>
              <a:srgbClr val="BF2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2" name="Freeform 484">
              <a:extLst>
                <a:ext uri="{FF2B5EF4-FFF2-40B4-BE49-F238E27FC236}">
                  <a16:creationId xmlns:a16="http://schemas.microsoft.com/office/drawing/2014/main" id="{1863EBB3-7596-4E39-AD4D-30AB9E42DAA7}"/>
                </a:ext>
              </a:extLst>
            </p:cNvPr>
            <p:cNvSpPr>
              <a:spLocks/>
            </p:cNvSpPr>
            <p:nvPr/>
          </p:nvSpPr>
          <p:spPr bwMode="auto">
            <a:xfrm rot="16200000">
              <a:off x="1425448" y="1898312"/>
              <a:ext cx="796510" cy="748632"/>
            </a:xfrm>
            <a:custGeom>
              <a:avLst/>
              <a:gdLst>
                <a:gd name="T0" fmla="*/ 137 w 137"/>
                <a:gd name="T1" fmla="*/ 109 h 129"/>
                <a:gd name="T2" fmla="*/ 115 w 137"/>
                <a:gd name="T3" fmla="*/ 129 h 129"/>
                <a:gd name="T4" fmla="*/ 0 w 137"/>
                <a:gd name="T5" fmla="*/ 47 h 129"/>
                <a:gd name="T6" fmla="*/ 5 w 137"/>
                <a:gd name="T7" fmla="*/ 0 h 129"/>
                <a:gd name="T8" fmla="*/ 137 w 137"/>
                <a:gd name="T9" fmla="*/ 109 h 129"/>
              </a:gdLst>
              <a:ahLst/>
              <a:cxnLst>
                <a:cxn ang="0">
                  <a:pos x="T0" y="T1"/>
                </a:cxn>
                <a:cxn ang="0">
                  <a:pos x="T2" y="T3"/>
                </a:cxn>
                <a:cxn ang="0">
                  <a:pos x="T4" y="T5"/>
                </a:cxn>
                <a:cxn ang="0">
                  <a:pos x="T6" y="T7"/>
                </a:cxn>
                <a:cxn ang="0">
                  <a:pos x="T8" y="T9"/>
                </a:cxn>
              </a:cxnLst>
              <a:rect l="0" t="0" r="r" b="b"/>
              <a:pathLst>
                <a:path w="137" h="129">
                  <a:moveTo>
                    <a:pt x="137" y="109"/>
                  </a:moveTo>
                  <a:cubicBezTo>
                    <a:pt x="115" y="129"/>
                    <a:pt x="115" y="129"/>
                    <a:pt x="115" y="129"/>
                  </a:cubicBezTo>
                  <a:cubicBezTo>
                    <a:pt x="0" y="47"/>
                    <a:pt x="0" y="47"/>
                    <a:pt x="0" y="47"/>
                  </a:cubicBezTo>
                  <a:cubicBezTo>
                    <a:pt x="5" y="0"/>
                    <a:pt x="5" y="0"/>
                    <a:pt x="5" y="0"/>
                  </a:cubicBezTo>
                  <a:cubicBezTo>
                    <a:pt x="98" y="26"/>
                    <a:pt x="137" y="109"/>
                    <a:pt x="137" y="109"/>
                  </a:cubicBezTo>
                  <a:close/>
                </a:path>
              </a:pathLst>
            </a:custGeom>
            <a:solidFill>
              <a:srgbClr val="BF2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3" name="Freeform 485">
              <a:extLst>
                <a:ext uri="{FF2B5EF4-FFF2-40B4-BE49-F238E27FC236}">
                  <a16:creationId xmlns:a16="http://schemas.microsoft.com/office/drawing/2014/main" id="{0C53A844-AF6B-4440-93E2-99269962C26F}"/>
                </a:ext>
              </a:extLst>
            </p:cNvPr>
            <p:cNvSpPr>
              <a:spLocks/>
            </p:cNvSpPr>
            <p:nvPr/>
          </p:nvSpPr>
          <p:spPr bwMode="auto">
            <a:xfrm rot="16200000">
              <a:off x="1465709" y="2787313"/>
              <a:ext cx="52230" cy="180629"/>
            </a:xfrm>
            <a:custGeom>
              <a:avLst/>
              <a:gdLst>
                <a:gd name="T0" fmla="*/ 9 w 9"/>
                <a:gd name="T1" fmla="*/ 1 h 31"/>
                <a:gd name="T2" fmla="*/ 6 w 9"/>
                <a:gd name="T3" fmla="*/ 31 h 31"/>
                <a:gd name="T4" fmla="*/ 0 w 9"/>
                <a:gd name="T5" fmla="*/ 26 h 31"/>
                <a:gd name="T6" fmla="*/ 2 w 9"/>
                <a:gd name="T7" fmla="*/ 0 h 31"/>
                <a:gd name="T8" fmla="*/ 9 w 9"/>
                <a:gd name="T9" fmla="*/ 1 h 31"/>
              </a:gdLst>
              <a:ahLst/>
              <a:cxnLst>
                <a:cxn ang="0">
                  <a:pos x="T0" y="T1"/>
                </a:cxn>
                <a:cxn ang="0">
                  <a:pos x="T2" y="T3"/>
                </a:cxn>
                <a:cxn ang="0">
                  <a:pos x="T4" y="T5"/>
                </a:cxn>
                <a:cxn ang="0">
                  <a:pos x="T6" y="T7"/>
                </a:cxn>
                <a:cxn ang="0">
                  <a:pos x="T8" y="T9"/>
                </a:cxn>
              </a:cxnLst>
              <a:rect l="0" t="0" r="r" b="b"/>
              <a:pathLst>
                <a:path w="9" h="31">
                  <a:moveTo>
                    <a:pt x="9" y="1"/>
                  </a:moveTo>
                  <a:cubicBezTo>
                    <a:pt x="6" y="31"/>
                    <a:pt x="6" y="31"/>
                    <a:pt x="6" y="31"/>
                  </a:cubicBezTo>
                  <a:cubicBezTo>
                    <a:pt x="0" y="26"/>
                    <a:pt x="0" y="26"/>
                    <a:pt x="0" y="26"/>
                  </a:cubicBezTo>
                  <a:cubicBezTo>
                    <a:pt x="2" y="0"/>
                    <a:pt x="2" y="0"/>
                    <a:pt x="2" y="0"/>
                  </a:cubicBezTo>
                  <a:cubicBezTo>
                    <a:pt x="5" y="1"/>
                    <a:pt x="7" y="1"/>
                    <a:pt x="9" y="1"/>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4" name="Freeform 486">
              <a:extLst>
                <a:ext uri="{FF2B5EF4-FFF2-40B4-BE49-F238E27FC236}">
                  <a16:creationId xmlns:a16="http://schemas.microsoft.com/office/drawing/2014/main" id="{F00C98D8-5A76-4630-95F0-333A45AB7225}"/>
                </a:ext>
              </a:extLst>
            </p:cNvPr>
            <p:cNvSpPr>
              <a:spLocks/>
            </p:cNvSpPr>
            <p:nvPr/>
          </p:nvSpPr>
          <p:spPr bwMode="auto">
            <a:xfrm rot="16200000">
              <a:off x="1556024" y="2529426"/>
              <a:ext cx="52230" cy="278561"/>
            </a:xfrm>
            <a:custGeom>
              <a:avLst/>
              <a:gdLst>
                <a:gd name="T0" fmla="*/ 9 w 9"/>
                <a:gd name="T1" fmla="*/ 1 h 48"/>
                <a:gd name="T2" fmla="*/ 4 w 9"/>
                <a:gd name="T3" fmla="*/ 48 h 48"/>
                <a:gd name="T4" fmla="*/ 0 w 9"/>
                <a:gd name="T5" fmla="*/ 45 h 48"/>
                <a:gd name="T6" fmla="*/ 5 w 9"/>
                <a:gd name="T7" fmla="*/ 0 h 48"/>
                <a:gd name="T8" fmla="*/ 9 w 9"/>
                <a:gd name="T9" fmla="*/ 1 h 48"/>
              </a:gdLst>
              <a:ahLst/>
              <a:cxnLst>
                <a:cxn ang="0">
                  <a:pos x="T0" y="T1"/>
                </a:cxn>
                <a:cxn ang="0">
                  <a:pos x="T2" y="T3"/>
                </a:cxn>
                <a:cxn ang="0">
                  <a:pos x="T4" y="T5"/>
                </a:cxn>
                <a:cxn ang="0">
                  <a:pos x="T6" y="T7"/>
                </a:cxn>
                <a:cxn ang="0">
                  <a:pos x="T8" y="T9"/>
                </a:cxn>
              </a:cxnLst>
              <a:rect l="0" t="0" r="r" b="b"/>
              <a:pathLst>
                <a:path w="9" h="48">
                  <a:moveTo>
                    <a:pt x="9" y="1"/>
                  </a:moveTo>
                  <a:cubicBezTo>
                    <a:pt x="4" y="48"/>
                    <a:pt x="4" y="48"/>
                    <a:pt x="4" y="48"/>
                  </a:cubicBezTo>
                  <a:cubicBezTo>
                    <a:pt x="0" y="45"/>
                    <a:pt x="0" y="45"/>
                    <a:pt x="0" y="45"/>
                  </a:cubicBezTo>
                  <a:cubicBezTo>
                    <a:pt x="5" y="0"/>
                    <a:pt x="5" y="0"/>
                    <a:pt x="5" y="0"/>
                  </a:cubicBezTo>
                  <a:cubicBezTo>
                    <a:pt x="6" y="0"/>
                    <a:pt x="7" y="0"/>
                    <a:pt x="9" y="1"/>
                  </a:cubicBezTo>
                  <a:close/>
                </a:path>
              </a:pathLst>
            </a:custGeom>
            <a:solidFill>
              <a:srgbClr val="283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5" name="Freeform 487">
              <a:extLst>
                <a:ext uri="{FF2B5EF4-FFF2-40B4-BE49-F238E27FC236}">
                  <a16:creationId xmlns:a16="http://schemas.microsoft.com/office/drawing/2014/main" id="{C70EB8C1-E97A-4588-800E-A76DEB793D1A}"/>
                </a:ext>
              </a:extLst>
            </p:cNvPr>
            <p:cNvSpPr>
              <a:spLocks/>
            </p:cNvSpPr>
            <p:nvPr/>
          </p:nvSpPr>
          <p:spPr bwMode="auto">
            <a:xfrm rot="16200000">
              <a:off x="1468973" y="2668707"/>
              <a:ext cx="132752" cy="254622"/>
            </a:xfrm>
            <a:custGeom>
              <a:avLst/>
              <a:gdLst>
                <a:gd name="T0" fmla="*/ 23 w 23"/>
                <a:gd name="T1" fmla="*/ 3 h 44"/>
                <a:gd name="T2" fmla="*/ 19 w 23"/>
                <a:gd name="T3" fmla="*/ 44 h 44"/>
                <a:gd name="T4" fmla="*/ 0 w 23"/>
                <a:gd name="T5" fmla="*/ 30 h 44"/>
                <a:gd name="T6" fmla="*/ 2 w 23"/>
                <a:gd name="T7" fmla="*/ 0 h 44"/>
                <a:gd name="T8" fmla="*/ 23 w 23"/>
                <a:gd name="T9" fmla="*/ 3 h 44"/>
              </a:gdLst>
              <a:ahLst/>
              <a:cxnLst>
                <a:cxn ang="0">
                  <a:pos x="T0" y="T1"/>
                </a:cxn>
                <a:cxn ang="0">
                  <a:pos x="T2" y="T3"/>
                </a:cxn>
                <a:cxn ang="0">
                  <a:pos x="T4" y="T5"/>
                </a:cxn>
                <a:cxn ang="0">
                  <a:pos x="T6" y="T7"/>
                </a:cxn>
                <a:cxn ang="0">
                  <a:pos x="T8" y="T9"/>
                </a:cxn>
              </a:cxnLst>
              <a:rect l="0" t="0" r="r" b="b"/>
              <a:pathLst>
                <a:path w="23" h="44">
                  <a:moveTo>
                    <a:pt x="23" y="3"/>
                  </a:moveTo>
                  <a:cubicBezTo>
                    <a:pt x="19" y="44"/>
                    <a:pt x="19" y="44"/>
                    <a:pt x="19" y="44"/>
                  </a:cubicBezTo>
                  <a:cubicBezTo>
                    <a:pt x="0" y="30"/>
                    <a:pt x="0" y="30"/>
                    <a:pt x="0" y="30"/>
                  </a:cubicBezTo>
                  <a:cubicBezTo>
                    <a:pt x="2" y="0"/>
                    <a:pt x="2" y="0"/>
                    <a:pt x="2" y="0"/>
                  </a:cubicBezTo>
                  <a:cubicBezTo>
                    <a:pt x="10" y="1"/>
                    <a:pt x="16" y="2"/>
                    <a:pt x="23" y="3"/>
                  </a:cubicBezTo>
                  <a:close/>
                </a:path>
              </a:pathLst>
            </a:custGeom>
            <a:solidFill>
              <a:srgbClr val="283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6" name="Freeform 488">
              <a:extLst>
                <a:ext uri="{FF2B5EF4-FFF2-40B4-BE49-F238E27FC236}">
                  <a16:creationId xmlns:a16="http://schemas.microsoft.com/office/drawing/2014/main" id="{8C77B4BB-5E25-44A8-AD1C-20FA46C0392E}"/>
                </a:ext>
              </a:extLst>
            </p:cNvPr>
            <p:cNvSpPr>
              <a:spLocks/>
            </p:cNvSpPr>
            <p:nvPr/>
          </p:nvSpPr>
          <p:spPr bwMode="auto">
            <a:xfrm rot="16200000">
              <a:off x="1486383" y="2773167"/>
              <a:ext cx="17410" cy="174100"/>
            </a:xfrm>
            <a:custGeom>
              <a:avLst/>
              <a:gdLst>
                <a:gd name="T0" fmla="*/ 8 w 8"/>
                <a:gd name="T1" fmla="*/ 0 h 80"/>
                <a:gd name="T2" fmla="*/ 3 w 8"/>
                <a:gd name="T3" fmla="*/ 80 h 80"/>
                <a:gd name="T4" fmla="*/ 0 w 8"/>
                <a:gd name="T5" fmla="*/ 80 h 80"/>
                <a:gd name="T6" fmla="*/ 8 w 8"/>
                <a:gd name="T7" fmla="*/ 0 h 80"/>
                <a:gd name="T8" fmla="*/ 8 w 8"/>
                <a:gd name="T9" fmla="*/ 0 h 80"/>
              </a:gdLst>
              <a:ahLst/>
              <a:cxnLst>
                <a:cxn ang="0">
                  <a:pos x="T0" y="T1"/>
                </a:cxn>
                <a:cxn ang="0">
                  <a:pos x="T2" y="T3"/>
                </a:cxn>
                <a:cxn ang="0">
                  <a:pos x="T4" y="T5"/>
                </a:cxn>
                <a:cxn ang="0">
                  <a:pos x="T6" y="T7"/>
                </a:cxn>
                <a:cxn ang="0">
                  <a:pos x="T8" y="T9"/>
                </a:cxn>
              </a:cxnLst>
              <a:rect l="0" t="0" r="r" b="b"/>
              <a:pathLst>
                <a:path w="8" h="80">
                  <a:moveTo>
                    <a:pt x="8" y="0"/>
                  </a:moveTo>
                  <a:lnTo>
                    <a:pt x="3" y="80"/>
                  </a:lnTo>
                  <a:lnTo>
                    <a:pt x="0" y="80"/>
                  </a:lnTo>
                  <a:lnTo>
                    <a:pt x="8" y="0"/>
                  </a:lnTo>
                  <a:lnTo>
                    <a:pt x="8" y="0"/>
                  </a:lnTo>
                  <a:close/>
                </a:path>
              </a:pathLst>
            </a:custGeom>
            <a:solidFill>
              <a:srgbClr val="E03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7" name="Freeform 489">
              <a:extLst>
                <a:ext uri="{FF2B5EF4-FFF2-40B4-BE49-F238E27FC236}">
                  <a16:creationId xmlns:a16="http://schemas.microsoft.com/office/drawing/2014/main" id="{F1AEF0D3-D417-403C-9B5A-64C336230F8F}"/>
                </a:ext>
              </a:extLst>
            </p:cNvPr>
            <p:cNvSpPr>
              <a:spLocks/>
            </p:cNvSpPr>
            <p:nvPr/>
          </p:nvSpPr>
          <p:spPr bwMode="auto">
            <a:xfrm rot="16200000">
              <a:off x="1572346" y="2441288"/>
              <a:ext cx="367787" cy="361258"/>
            </a:xfrm>
            <a:custGeom>
              <a:avLst/>
              <a:gdLst>
                <a:gd name="T0" fmla="*/ 15 w 63"/>
                <a:gd name="T1" fmla="*/ 54 h 62"/>
                <a:gd name="T2" fmla="*/ 9 w 63"/>
                <a:gd name="T3" fmla="*/ 15 h 62"/>
                <a:gd name="T4" fmla="*/ 48 w 63"/>
                <a:gd name="T5" fmla="*/ 8 h 62"/>
                <a:gd name="T6" fmla="*/ 54 w 63"/>
                <a:gd name="T7" fmla="*/ 47 h 62"/>
                <a:gd name="T8" fmla="*/ 15 w 63"/>
                <a:gd name="T9" fmla="*/ 54 h 62"/>
              </a:gdLst>
              <a:ahLst/>
              <a:cxnLst>
                <a:cxn ang="0">
                  <a:pos x="T0" y="T1"/>
                </a:cxn>
                <a:cxn ang="0">
                  <a:pos x="T2" y="T3"/>
                </a:cxn>
                <a:cxn ang="0">
                  <a:pos x="T4" y="T5"/>
                </a:cxn>
                <a:cxn ang="0">
                  <a:pos x="T6" y="T7"/>
                </a:cxn>
                <a:cxn ang="0">
                  <a:pos x="T8" y="T9"/>
                </a:cxn>
              </a:cxnLst>
              <a:rect l="0" t="0" r="r" b="b"/>
              <a:pathLst>
                <a:path w="63" h="62">
                  <a:moveTo>
                    <a:pt x="15" y="54"/>
                  </a:moveTo>
                  <a:cubicBezTo>
                    <a:pt x="3" y="45"/>
                    <a:pt x="0" y="27"/>
                    <a:pt x="9" y="15"/>
                  </a:cubicBezTo>
                  <a:cubicBezTo>
                    <a:pt x="18" y="2"/>
                    <a:pt x="35" y="0"/>
                    <a:pt x="48" y="8"/>
                  </a:cubicBezTo>
                  <a:cubicBezTo>
                    <a:pt x="60" y="17"/>
                    <a:pt x="63" y="35"/>
                    <a:pt x="54" y="47"/>
                  </a:cubicBezTo>
                  <a:cubicBezTo>
                    <a:pt x="45" y="60"/>
                    <a:pt x="28" y="62"/>
                    <a:pt x="15" y="54"/>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8" name="Freeform 490">
              <a:extLst>
                <a:ext uri="{FF2B5EF4-FFF2-40B4-BE49-F238E27FC236}">
                  <a16:creationId xmlns:a16="http://schemas.microsoft.com/office/drawing/2014/main" id="{44D90CAB-40B4-4CBE-8E6B-606880641611}"/>
                </a:ext>
              </a:extLst>
            </p:cNvPr>
            <p:cNvSpPr>
              <a:spLocks/>
            </p:cNvSpPr>
            <p:nvPr/>
          </p:nvSpPr>
          <p:spPr bwMode="auto">
            <a:xfrm rot="16200000">
              <a:off x="1572346" y="2441288"/>
              <a:ext cx="367787" cy="361258"/>
            </a:xfrm>
            <a:custGeom>
              <a:avLst/>
              <a:gdLst>
                <a:gd name="T0" fmla="*/ 15 w 63"/>
                <a:gd name="T1" fmla="*/ 54 h 62"/>
                <a:gd name="T2" fmla="*/ 9 w 63"/>
                <a:gd name="T3" fmla="*/ 15 h 62"/>
                <a:gd name="T4" fmla="*/ 48 w 63"/>
                <a:gd name="T5" fmla="*/ 8 h 62"/>
                <a:gd name="T6" fmla="*/ 54 w 63"/>
                <a:gd name="T7" fmla="*/ 47 h 62"/>
                <a:gd name="T8" fmla="*/ 15 w 63"/>
                <a:gd name="T9" fmla="*/ 54 h 62"/>
              </a:gdLst>
              <a:ahLst/>
              <a:cxnLst>
                <a:cxn ang="0">
                  <a:pos x="T0" y="T1"/>
                </a:cxn>
                <a:cxn ang="0">
                  <a:pos x="T2" y="T3"/>
                </a:cxn>
                <a:cxn ang="0">
                  <a:pos x="T4" y="T5"/>
                </a:cxn>
                <a:cxn ang="0">
                  <a:pos x="T6" y="T7"/>
                </a:cxn>
                <a:cxn ang="0">
                  <a:pos x="T8" y="T9"/>
                </a:cxn>
              </a:cxnLst>
              <a:rect l="0" t="0" r="r" b="b"/>
              <a:pathLst>
                <a:path w="63" h="62">
                  <a:moveTo>
                    <a:pt x="15" y="54"/>
                  </a:moveTo>
                  <a:cubicBezTo>
                    <a:pt x="3" y="45"/>
                    <a:pt x="0" y="27"/>
                    <a:pt x="9" y="15"/>
                  </a:cubicBezTo>
                  <a:cubicBezTo>
                    <a:pt x="18" y="2"/>
                    <a:pt x="35" y="0"/>
                    <a:pt x="48" y="8"/>
                  </a:cubicBezTo>
                  <a:cubicBezTo>
                    <a:pt x="60" y="17"/>
                    <a:pt x="63" y="35"/>
                    <a:pt x="54" y="47"/>
                  </a:cubicBezTo>
                  <a:cubicBezTo>
                    <a:pt x="45" y="60"/>
                    <a:pt x="28" y="62"/>
                    <a:pt x="15" y="54"/>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9" name="Freeform 491">
              <a:extLst>
                <a:ext uri="{FF2B5EF4-FFF2-40B4-BE49-F238E27FC236}">
                  <a16:creationId xmlns:a16="http://schemas.microsoft.com/office/drawing/2014/main" id="{69F735D0-F837-41DC-ADC9-5291B1E6E6D7}"/>
                </a:ext>
              </a:extLst>
            </p:cNvPr>
            <p:cNvSpPr>
              <a:spLocks/>
            </p:cNvSpPr>
            <p:nvPr/>
          </p:nvSpPr>
          <p:spPr bwMode="auto">
            <a:xfrm rot="16200000">
              <a:off x="1607166" y="2476108"/>
              <a:ext cx="298147" cy="291618"/>
            </a:xfrm>
            <a:custGeom>
              <a:avLst/>
              <a:gdLst>
                <a:gd name="T0" fmla="*/ 13 w 51"/>
                <a:gd name="T1" fmla="*/ 43 h 50"/>
                <a:gd name="T2" fmla="*/ 7 w 51"/>
                <a:gd name="T3" fmla="*/ 12 h 50"/>
                <a:gd name="T4" fmla="*/ 39 w 51"/>
                <a:gd name="T5" fmla="*/ 7 h 50"/>
                <a:gd name="T6" fmla="*/ 44 w 51"/>
                <a:gd name="T7" fmla="*/ 38 h 50"/>
                <a:gd name="T8" fmla="*/ 13 w 51"/>
                <a:gd name="T9" fmla="*/ 43 h 50"/>
              </a:gdLst>
              <a:ahLst/>
              <a:cxnLst>
                <a:cxn ang="0">
                  <a:pos x="T0" y="T1"/>
                </a:cxn>
                <a:cxn ang="0">
                  <a:pos x="T2" y="T3"/>
                </a:cxn>
                <a:cxn ang="0">
                  <a:pos x="T4" y="T5"/>
                </a:cxn>
                <a:cxn ang="0">
                  <a:pos x="T6" y="T7"/>
                </a:cxn>
                <a:cxn ang="0">
                  <a:pos x="T8" y="T9"/>
                </a:cxn>
              </a:cxnLst>
              <a:rect l="0" t="0" r="r" b="b"/>
              <a:pathLst>
                <a:path w="51" h="50">
                  <a:moveTo>
                    <a:pt x="13" y="43"/>
                  </a:moveTo>
                  <a:cubicBezTo>
                    <a:pt x="3" y="36"/>
                    <a:pt x="0" y="22"/>
                    <a:pt x="7" y="12"/>
                  </a:cubicBezTo>
                  <a:cubicBezTo>
                    <a:pt x="15" y="2"/>
                    <a:pt x="28" y="0"/>
                    <a:pt x="39" y="7"/>
                  </a:cubicBezTo>
                  <a:cubicBezTo>
                    <a:pt x="49" y="14"/>
                    <a:pt x="51" y="28"/>
                    <a:pt x="44" y="38"/>
                  </a:cubicBezTo>
                  <a:cubicBezTo>
                    <a:pt x="37" y="48"/>
                    <a:pt x="23" y="50"/>
                    <a:pt x="13" y="43"/>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0" name="Freeform 492">
              <a:extLst>
                <a:ext uri="{FF2B5EF4-FFF2-40B4-BE49-F238E27FC236}">
                  <a16:creationId xmlns:a16="http://schemas.microsoft.com/office/drawing/2014/main" id="{B17657E6-294F-4E44-9565-D809ADC4C8CB}"/>
                </a:ext>
              </a:extLst>
            </p:cNvPr>
            <p:cNvSpPr>
              <a:spLocks/>
            </p:cNvSpPr>
            <p:nvPr/>
          </p:nvSpPr>
          <p:spPr bwMode="auto">
            <a:xfrm rot="16200000">
              <a:off x="1631105" y="2500047"/>
              <a:ext cx="250269" cy="243741"/>
            </a:xfrm>
            <a:custGeom>
              <a:avLst/>
              <a:gdLst>
                <a:gd name="T0" fmla="*/ 11 w 43"/>
                <a:gd name="T1" fmla="*/ 36 h 42"/>
                <a:gd name="T2" fmla="*/ 6 w 43"/>
                <a:gd name="T3" fmla="*/ 10 h 42"/>
                <a:gd name="T4" fmla="*/ 32 w 43"/>
                <a:gd name="T5" fmla="*/ 6 h 42"/>
                <a:gd name="T6" fmla="*/ 37 w 43"/>
                <a:gd name="T7" fmla="*/ 32 h 42"/>
                <a:gd name="T8" fmla="*/ 11 w 43"/>
                <a:gd name="T9" fmla="*/ 36 h 42"/>
              </a:gdLst>
              <a:ahLst/>
              <a:cxnLst>
                <a:cxn ang="0">
                  <a:pos x="T0" y="T1"/>
                </a:cxn>
                <a:cxn ang="0">
                  <a:pos x="T2" y="T3"/>
                </a:cxn>
                <a:cxn ang="0">
                  <a:pos x="T4" y="T5"/>
                </a:cxn>
                <a:cxn ang="0">
                  <a:pos x="T6" y="T7"/>
                </a:cxn>
                <a:cxn ang="0">
                  <a:pos x="T8" y="T9"/>
                </a:cxn>
              </a:cxnLst>
              <a:rect l="0" t="0" r="r" b="b"/>
              <a:pathLst>
                <a:path w="43" h="42">
                  <a:moveTo>
                    <a:pt x="11" y="36"/>
                  </a:moveTo>
                  <a:cubicBezTo>
                    <a:pt x="2" y="30"/>
                    <a:pt x="0" y="19"/>
                    <a:pt x="6" y="10"/>
                  </a:cubicBezTo>
                  <a:cubicBezTo>
                    <a:pt x="12" y="2"/>
                    <a:pt x="24" y="0"/>
                    <a:pt x="32" y="6"/>
                  </a:cubicBezTo>
                  <a:cubicBezTo>
                    <a:pt x="41" y="12"/>
                    <a:pt x="43" y="23"/>
                    <a:pt x="37" y="32"/>
                  </a:cubicBezTo>
                  <a:cubicBezTo>
                    <a:pt x="31" y="40"/>
                    <a:pt x="19" y="42"/>
                    <a:pt x="11" y="36"/>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1" name="Freeform 493">
              <a:extLst>
                <a:ext uri="{FF2B5EF4-FFF2-40B4-BE49-F238E27FC236}">
                  <a16:creationId xmlns:a16="http://schemas.microsoft.com/office/drawing/2014/main" id="{3AFD1D2F-0DAA-4B91-A5AE-8E505FFB35E2}"/>
                </a:ext>
              </a:extLst>
            </p:cNvPr>
            <p:cNvSpPr>
              <a:spLocks/>
            </p:cNvSpPr>
            <p:nvPr/>
          </p:nvSpPr>
          <p:spPr bwMode="auto">
            <a:xfrm rot="16200000">
              <a:off x="1878110" y="1863492"/>
              <a:ext cx="559298" cy="393902"/>
            </a:xfrm>
            <a:custGeom>
              <a:avLst/>
              <a:gdLst>
                <a:gd name="T0" fmla="*/ 96 w 96"/>
                <a:gd name="T1" fmla="*/ 68 h 68"/>
                <a:gd name="T2" fmla="*/ 0 w 96"/>
                <a:gd name="T3" fmla="*/ 0 h 68"/>
                <a:gd name="T4" fmla="*/ 96 w 96"/>
                <a:gd name="T5" fmla="*/ 68 h 68"/>
              </a:gdLst>
              <a:ahLst/>
              <a:cxnLst>
                <a:cxn ang="0">
                  <a:pos x="T0" y="T1"/>
                </a:cxn>
                <a:cxn ang="0">
                  <a:pos x="T2" y="T3"/>
                </a:cxn>
                <a:cxn ang="0">
                  <a:pos x="T4" y="T5"/>
                </a:cxn>
              </a:cxnLst>
              <a:rect l="0" t="0" r="r" b="b"/>
              <a:pathLst>
                <a:path w="96" h="68">
                  <a:moveTo>
                    <a:pt x="96" y="68"/>
                  </a:moveTo>
                  <a:cubicBezTo>
                    <a:pt x="0" y="0"/>
                    <a:pt x="0" y="0"/>
                    <a:pt x="0" y="0"/>
                  </a:cubicBezTo>
                  <a:cubicBezTo>
                    <a:pt x="0" y="0"/>
                    <a:pt x="64" y="4"/>
                    <a:pt x="96" y="68"/>
                  </a:cubicBezTo>
                </a:path>
              </a:pathLst>
            </a:custGeom>
            <a:solidFill>
              <a:srgbClr val="15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2" name="Freeform 494">
              <a:extLst>
                <a:ext uri="{FF2B5EF4-FFF2-40B4-BE49-F238E27FC236}">
                  <a16:creationId xmlns:a16="http://schemas.microsoft.com/office/drawing/2014/main" id="{49E668F1-C498-44DB-8D7C-F8CCC767F7B3}"/>
                </a:ext>
              </a:extLst>
            </p:cNvPr>
            <p:cNvSpPr>
              <a:spLocks/>
            </p:cNvSpPr>
            <p:nvPr/>
          </p:nvSpPr>
          <p:spPr bwMode="auto">
            <a:xfrm rot="16200000">
              <a:off x="3651758" y="5933090"/>
              <a:ext cx="626762" cy="604999"/>
            </a:xfrm>
            <a:custGeom>
              <a:avLst/>
              <a:gdLst>
                <a:gd name="T0" fmla="*/ 25 w 108"/>
                <a:gd name="T1" fmla="*/ 104 h 104"/>
                <a:gd name="T2" fmla="*/ 61 w 108"/>
                <a:gd name="T3" fmla="*/ 0 h 104"/>
                <a:gd name="T4" fmla="*/ 25 w 108"/>
                <a:gd name="T5" fmla="*/ 104 h 104"/>
              </a:gdLst>
              <a:ahLst/>
              <a:cxnLst>
                <a:cxn ang="0">
                  <a:pos x="T0" y="T1"/>
                </a:cxn>
                <a:cxn ang="0">
                  <a:pos x="T2" y="T3"/>
                </a:cxn>
                <a:cxn ang="0">
                  <a:pos x="T4" y="T5"/>
                </a:cxn>
              </a:cxnLst>
              <a:rect l="0" t="0" r="r" b="b"/>
              <a:pathLst>
                <a:path w="108" h="104">
                  <a:moveTo>
                    <a:pt x="25" y="104"/>
                  </a:moveTo>
                  <a:cubicBezTo>
                    <a:pt x="25" y="104"/>
                    <a:pt x="0" y="8"/>
                    <a:pt x="61" y="0"/>
                  </a:cubicBezTo>
                  <a:cubicBezTo>
                    <a:pt x="61" y="0"/>
                    <a:pt x="108" y="32"/>
                    <a:pt x="25" y="104"/>
                  </a:cubicBezTo>
                  <a:close/>
                </a:path>
              </a:pathLst>
            </a:custGeom>
            <a:solidFill>
              <a:srgbClr val="FFD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3" name="Freeform 495">
              <a:extLst>
                <a:ext uri="{FF2B5EF4-FFF2-40B4-BE49-F238E27FC236}">
                  <a16:creationId xmlns:a16="http://schemas.microsoft.com/office/drawing/2014/main" id="{706AD0FC-9FD6-4B0C-8796-51284A340B0C}"/>
                </a:ext>
              </a:extLst>
            </p:cNvPr>
            <p:cNvSpPr>
              <a:spLocks/>
            </p:cNvSpPr>
            <p:nvPr/>
          </p:nvSpPr>
          <p:spPr bwMode="auto">
            <a:xfrm rot="16200000">
              <a:off x="3693107" y="5996202"/>
              <a:ext cx="498363" cy="489658"/>
            </a:xfrm>
            <a:custGeom>
              <a:avLst/>
              <a:gdLst>
                <a:gd name="T0" fmla="*/ 20 w 86"/>
                <a:gd name="T1" fmla="*/ 84 h 84"/>
                <a:gd name="T2" fmla="*/ 49 w 86"/>
                <a:gd name="T3" fmla="*/ 0 h 84"/>
                <a:gd name="T4" fmla="*/ 20 w 86"/>
                <a:gd name="T5" fmla="*/ 84 h 84"/>
              </a:gdLst>
              <a:ahLst/>
              <a:cxnLst>
                <a:cxn ang="0">
                  <a:pos x="T0" y="T1"/>
                </a:cxn>
                <a:cxn ang="0">
                  <a:pos x="T2" y="T3"/>
                </a:cxn>
                <a:cxn ang="0">
                  <a:pos x="T4" y="T5"/>
                </a:cxn>
              </a:cxnLst>
              <a:rect l="0" t="0" r="r" b="b"/>
              <a:pathLst>
                <a:path w="86" h="84">
                  <a:moveTo>
                    <a:pt x="20" y="84"/>
                  </a:moveTo>
                  <a:cubicBezTo>
                    <a:pt x="20" y="84"/>
                    <a:pt x="0" y="6"/>
                    <a:pt x="49" y="0"/>
                  </a:cubicBezTo>
                  <a:cubicBezTo>
                    <a:pt x="49" y="0"/>
                    <a:pt x="86" y="26"/>
                    <a:pt x="20" y="84"/>
                  </a:cubicBezTo>
                  <a:close/>
                </a:path>
              </a:pathLst>
            </a:custGeom>
            <a:solidFill>
              <a:srgbClr val="FFE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4" name="Freeform 496">
              <a:extLst>
                <a:ext uri="{FF2B5EF4-FFF2-40B4-BE49-F238E27FC236}">
                  <a16:creationId xmlns:a16="http://schemas.microsoft.com/office/drawing/2014/main" id="{B3104FD4-9ED9-4EE2-AA81-9FBAABF04A9A}"/>
                </a:ext>
              </a:extLst>
            </p:cNvPr>
            <p:cNvSpPr>
              <a:spLocks/>
            </p:cNvSpPr>
            <p:nvPr/>
          </p:nvSpPr>
          <p:spPr bwMode="auto">
            <a:xfrm rot="16200000">
              <a:off x="3570148" y="6125689"/>
              <a:ext cx="261151" cy="167572"/>
            </a:xfrm>
            <a:custGeom>
              <a:avLst/>
              <a:gdLst>
                <a:gd name="T0" fmla="*/ 107 w 120"/>
                <a:gd name="T1" fmla="*/ 77 h 77"/>
                <a:gd name="T2" fmla="*/ 0 w 120"/>
                <a:gd name="T3" fmla="*/ 40 h 77"/>
                <a:gd name="T4" fmla="*/ 13 w 120"/>
                <a:gd name="T5" fmla="*/ 0 h 77"/>
                <a:gd name="T6" fmla="*/ 120 w 120"/>
                <a:gd name="T7" fmla="*/ 37 h 77"/>
                <a:gd name="T8" fmla="*/ 107 w 120"/>
                <a:gd name="T9" fmla="*/ 77 h 77"/>
              </a:gdLst>
              <a:ahLst/>
              <a:cxnLst>
                <a:cxn ang="0">
                  <a:pos x="T0" y="T1"/>
                </a:cxn>
                <a:cxn ang="0">
                  <a:pos x="T2" y="T3"/>
                </a:cxn>
                <a:cxn ang="0">
                  <a:pos x="T4" y="T5"/>
                </a:cxn>
                <a:cxn ang="0">
                  <a:pos x="T6" y="T7"/>
                </a:cxn>
                <a:cxn ang="0">
                  <a:pos x="T8" y="T9"/>
                </a:cxn>
              </a:cxnLst>
              <a:rect l="0" t="0" r="r" b="b"/>
              <a:pathLst>
                <a:path w="120" h="77">
                  <a:moveTo>
                    <a:pt x="107" y="77"/>
                  </a:moveTo>
                  <a:lnTo>
                    <a:pt x="0" y="40"/>
                  </a:lnTo>
                  <a:lnTo>
                    <a:pt x="13" y="0"/>
                  </a:lnTo>
                  <a:lnTo>
                    <a:pt x="120" y="37"/>
                  </a:lnTo>
                  <a:lnTo>
                    <a:pt x="107" y="77"/>
                  </a:lnTo>
                  <a:close/>
                </a:path>
              </a:pathLst>
            </a:custGeom>
            <a:solidFill>
              <a:srgbClr val="0D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5" name="Freeform 497">
              <a:extLst>
                <a:ext uri="{FF2B5EF4-FFF2-40B4-BE49-F238E27FC236}">
                  <a16:creationId xmlns:a16="http://schemas.microsoft.com/office/drawing/2014/main" id="{C38C7BA6-B440-4E07-803A-8473F70F619C}"/>
                </a:ext>
              </a:extLst>
            </p:cNvPr>
            <p:cNvSpPr>
              <a:spLocks/>
            </p:cNvSpPr>
            <p:nvPr/>
          </p:nvSpPr>
          <p:spPr bwMode="auto">
            <a:xfrm rot="16200000">
              <a:off x="3232829" y="6236678"/>
              <a:ext cx="587589" cy="341672"/>
            </a:xfrm>
            <a:custGeom>
              <a:avLst/>
              <a:gdLst>
                <a:gd name="T0" fmla="*/ 101 w 101"/>
                <a:gd name="T1" fmla="*/ 14 h 59"/>
                <a:gd name="T2" fmla="*/ 0 w 101"/>
                <a:gd name="T3" fmla="*/ 51 h 59"/>
                <a:gd name="T4" fmla="*/ 85 w 101"/>
                <a:gd name="T5" fmla="*/ 59 h 59"/>
                <a:gd name="T6" fmla="*/ 101 w 101"/>
                <a:gd name="T7" fmla="*/ 14 h 59"/>
              </a:gdLst>
              <a:ahLst/>
              <a:cxnLst>
                <a:cxn ang="0">
                  <a:pos x="T0" y="T1"/>
                </a:cxn>
                <a:cxn ang="0">
                  <a:pos x="T2" y="T3"/>
                </a:cxn>
                <a:cxn ang="0">
                  <a:pos x="T4" y="T5"/>
                </a:cxn>
                <a:cxn ang="0">
                  <a:pos x="T6" y="T7"/>
                </a:cxn>
              </a:cxnLst>
              <a:rect l="0" t="0" r="r" b="b"/>
              <a:pathLst>
                <a:path w="101" h="59">
                  <a:moveTo>
                    <a:pt x="101" y="14"/>
                  </a:moveTo>
                  <a:cubicBezTo>
                    <a:pt x="24" y="0"/>
                    <a:pt x="0" y="51"/>
                    <a:pt x="0" y="51"/>
                  </a:cubicBezTo>
                  <a:cubicBezTo>
                    <a:pt x="85" y="59"/>
                    <a:pt x="85" y="59"/>
                    <a:pt x="85" y="59"/>
                  </a:cubicBezTo>
                  <a:lnTo>
                    <a:pt x="101" y="14"/>
                  </a:lnTo>
                  <a:close/>
                </a:path>
              </a:pathLst>
            </a:custGeom>
            <a:solidFill>
              <a:srgbClr val="1C7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6" name="Freeform 498">
              <a:extLst>
                <a:ext uri="{FF2B5EF4-FFF2-40B4-BE49-F238E27FC236}">
                  <a16:creationId xmlns:a16="http://schemas.microsoft.com/office/drawing/2014/main" id="{B079C0A9-61A7-4641-9E34-93344914028D}"/>
                </a:ext>
              </a:extLst>
            </p:cNvPr>
            <p:cNvSpPr>
              <a:spLocks/>
            </p:cNvSpPr>
            <p:nvPr/>
          </p:nvSpPr>
          <p:spPr bwMode="auto">
            <a:xfrm rot="16200000">
              <a:off x="2585393" y="5680645"/>
              <a:ext cx="306852" cy="511420"/>
            </a:xfrm>
            <a:custGeom>
              <a:avLst/>
              <a:gdLst>
                <a:gd name="T0" fmla="*/ 25 w 53"/>
                <a:gd name="T1" fmla="*/ 81 h 88"/>
                <a:gd name="T2" fmla="*/ 26 w 53"/>
                <a:gd name="T3" fmla="*/ 77 h 88"/>
                <a:gd name="T4" fmla="*/ 30 w 53"/>
                <a:gd name="T5" fmla="*/ 66 h 88"/>
                <a:gd name="T6" fmla="*/ 37 w 53"/>
                <a:gd name="T7" fmla="*/ 45 h 88"/>
                <a:gd name="T8" fmla="*/ 37 w 53"/>
                <a:gd name="T9" fmla="*/ 45 h 88"/>
                <a:gd name="T10" fmla="*/ 40 w 53"/>
                <a:gd name="T11" fmla="*/ 38 h 88"/>
                <a:gd name="T12" fmla="*/ 53 w 53"/>
                <a:gd name="T13" fmla="*/ 0 h 88"/>
                <a:gd name="T14" fmla="*/ 24 w 53"/>
                <a:gd name="T15" fmla="*/ 20 h 88"/>
                <a:gd name="T16" fmla="*/ 19 w 53"/>
                <a:gd name="T17" fmla="*/ 24 h 88"/>
                <a:gd name="T18" fmla="*/ 19 w 53"/>
                <a:gd name="T19" fmla="*/ 24 h 88"/>
                <a:gd name="T20" fmla="*/ 5 w 53"/>
                <a:gd name="T21" fmla="*/ 37 h 88"/>
                <a:gd name="T22" fmla="*/ 0 w 53"/>
                <a:gd name="T23" fmla="*/ 43 h 88"/>
                <a:gd name="T24" fmla="*/ 22 w 53"/>
                <a:gd name="T25" fmla="*/ 88 h 88"/>
                <a:gd name="T26" fmla="*/ 25 w 53"/>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88">
                  <a:moveTo>
                    <a:pt x="25" y="81"/>
                  </a:moveTo>
                  <a:cubicBezTo>
                    <a:pt x="26" y="77"/>
                    <a:pt x="26" y="77"/>
                    <a:pt x="26" y="77"/>
                  </a:cubicBezTo>
                  <a:cubicBezTo>
                    <a:pt x="30" y="66"/>
                    <a:pt x="30" y="66"/>
                    <a:pt x="30" y="66"/>
                  </a:cubicBezTo>
                  <a:cubicBezTo>
                    <a:pt x="37" y="45"/>
                    <a:pt x="37" y="45"/>
                    <a:pt x="37" y="45"/>
                  </a:cubicBezTo>
                  <a:cubicBezTo>
                    <a:pt x="37" y="45"/>
                    <a:pt x="37" y="45"/>
                    <a:pt x="37" y="45"/>
                  </a:cubicBezTo>
                  <a:cubicBezTo>
                    <a:pt x="40" y="38"/>
                    <a:pt x="40" y="38"/>
                    <a:pt x="40" y="38"/>
                  </a:cubicBezTo>
                  <a:cubicBezTo>
                    <a:pt x="53" y="0"/>
                    <a:pt x="53" y="0"/>
                    <a:pt x="53" y="0"/>
                  </a:cubicBezTo>
                  <a:cubicBezTo>
                    <a:pt x="42" y="6"/>
                    <a:pt x="33" y="13"/>
                    <a:pt x="24" y="20"/>
                  </a:cubicBezTo>
                  <a:cubicBezTo>
                    <a:pt x="22" y="21"/>
                    <a:pt x="21" y="22"/>
                    <a:pt x="19" y="24"/>
                  </a:cubicBezTo>
                  <a:cubicBezTo>
                    <a:pt x="19" y="24"/>
                    <a:pt x="19" y="24"/>
                    <a:pt x="19" y="24"/>
                  </a:cubicBezTo>
                  <a:cubicBezTo>
                    <a:pt x="14" y="28"/>
                    <a:pt x="9" y="33"/>
                    <a:pt x="5" y="37"/>
                  </a:cubicBezTo>
                  <a:cubicBezTo>
                    <a:pt x="3" y="39"/>
                    <a:pt x="2" y="41"/>
                    <a:pt x="0" y="43"/>
                  </a:cubicBezTo>
                  <a:cubicBezTo>
                    <a:pt x="22" y="88"/>
                    <a:pt x="22" y="88"/>
                    <a:pt x="22" y="88"/>
                  </a:cubicBezTo>
                  <a:lnTo>
                    <a:pt x="25" y="81"/>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7" name="Freeform 499">
              <a:extLst>
                <a:ext uri="{FF2B5EF4-FFF2-40B4-BE49-F238E27FC236}">
                  <a16:creationId xmlns:a16="http://schemas.microsoft.com/office/drawing/2014/main" id="{118C0E8B-EF61-4ADE-8F1A-6E722C992230}"/>
                </a:ext>
              </a:extLst>
            </p:cNvPr>
            <p:cNvSpPr>
              <a:spLocks/>
            </p:cNvSpPr>
            <p:nvPr/>
          </p:nvSpPr>
          <p:spPr bwMode="auto">
            <a:xfrm rot="16200000">
              <a:off x="3018468" y="5898270"/>
              <a:ext cx="232859" cy="511420"/>
            </a:xfrm>
            <a:custGeom>
              <a:avLst/>
              <a:gdLst>
                <a:gd name="T0" fmla="*/ 0 w 40"/>
                <a:gd name="T1" fmla="*/ 26 h 88"/>
                <a:gd name="T2" fmla="*/ 30 w 40"/>
                <a:gd name="T3" fmla="*/ 88 h 88"/>
                <a:gd name="T4" fmla="*/ 40 w 40"/>
                <a:gd name="T5" fmla="*/ 57 h 88"/>
                <a:gd name="T6" fmla="*/ 13 w 40"/>
                <a:gd name="T7" fmla="*/ 0 h 88"/>
                <a:gd name="T8" fmla="*/ 0 w 40"/>
                <a:gd name="T9" fmla="*/ 26 h 88"/>
              </a:gdLst>
              <a:ahLst/>
              <a:cxnLst>
                <a:cxn ang="0">
                  <a:pos x="T0" y="T1"/>
                </a:cxn>
                <a:cxn ang="0">
                  <a:pos x="T2" y="T3"/>
                </a:cxn>
                <a:cxn ang="0">
                  <a:pos x="T4" y="T5"/>
                </a:cxn>
                <a:cxn ang="0">
                  <a:pos x="T6" y="T7"/>
                </a:cxn>
                <a:cxn ang="0">
                  <a:pos x="T8" y="T9"/>
                </a:cxn>
              </a:cxnLst>
              <a:rect l="0" t="0" r="r" b="b"/>
              <a:pathLst>
                <a:path w="40" h="88">
                  <a:moveTo>
                    <a:pt x="0" y="26"/>
                  </a:moveTo>
                  <a:cubicBezTo>
                    <a:pt x="30" y="88"/>
                    <a:pt x="30" y="88"/>
                    <a:pt x="30" y="88"/>
                  </a:cubicBezTo>
                  <a:cubicBezTo>
                    <a:pt x="40" y="57"/>
                    <a:pt x="40" y="57"/>
                    <a:pt x="40" y="57"/>
                  </a:cubicBezTo>
                  <a:cubicBezTo>
                    <a:pt x="13" y="0"/>
                    <a:pt x="13" y="0"/>
                    <a:pt x="13" y="0"/>
                  </a:cubicBezTo>
                  <a:cubicBezTo>
                    <a:pt x="7" y="9"/>
                    <a:pt x="3" y="18"/>
                    <a:pt x="0" y="26"/>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8" name="Freeform 500">
              <a:extLst>
                <a:ext uri="{FF2B5EF4-FFF2-40B4-BE49-F238E27FC236}">
                  <a16:creationId xmlns:a16="http://schemas.microsoft.com/office/drawing/2014/main" id="{424DA291-98B8-4018-921A-67324D90D336}"/>
                </a:ext>
              </a:extLst>
            </p:cNvPr>
            <p:cNvSpPr>
              <a:spLocks/>
            </p:cNvSpPr>
            <p:nvPr/>
          </p:nvSpPr>
          <p:spPr bwMode="auto">
            <a:xfrm rot="16200000">
              <a:off x="3195832" y="5929826"/>
              <a:ext cx="306852" cy="639819"/>
            </a:xfrm>
            <a:custGeom>
              <a:avLst/>
              <a:gdLst>
                <a:gd name="T0" fmla="*/ 9 w 53"/>
                <a:gd name="T1" fmla="*/ 106 h 110"/>
                <a:gd name="T2" fmla="*/ 36 w 53"/>
                <a:gd name="T3" fmla="*/ 110 h 110"/>
                <a:gd name="T4" fmla="*/ 53 w 53"/>
                <a:gd name="T5" fmla="*/ 62 h 110"/>
                <a:gd name="T6" fmla="*/ 23 w 53"/>
                <a:gd name="T7" fmla="*/ 0 h 110"/>
                <a:gd name="T8" fmla="*/ 9 w 53"/>
                <a:gd name="T9" fmla="*/ 106 h 110"/>
              </a:gdLst>
              <a:ahLst/>
              <a:cxnLst>
                <a:cxn ang="0">
                  <a:pos x="T0" y="T1"/>
                </a:cxn>
                <a:cxn ang="0">
                  <a:pos x="T2" y="T3"/>
                </a:cxn>
                <a:cxn ang="0">
                  <a:pos x="T4" y="T5"/>
                </a:cxn>
                <a:cxn ang="0">
                  <a:pos x="T6" y="T7"/>
                </a:cxn>
                <a:cxn ang="0">
                  <a:pos x="T8" y="T9"/>
                </a:cxn>
              </a:cxnLst>
              <a:rect l="0" t="0" r="r" b="b"/>
              <a:pathLst>
                <a:path w="53" h="110">
                  <a:moveTo>
                    <a:pt x="9" y="106"/>
                  </a:moveTo>
                  <a:cubicBezTo>
                    <a:pt x="36" y="110"/>
                    <a:pt x="36" y="110"/>
                    <a:pt x="36" y="110"/>
                  </a:cubicBezTo>
                  <a:cubicBezTo>
                    <a:pt x="53" y="62"/>
                    <a:pt x="53" y="62"/>
                    <a:pt x="53" y="62"/>
                  </a:cubicBezTo>
                  <a:cubicBezTo>
                    <a:pt x="23" y="0"/>
                    <a:pt x="23" y="0"/>
                    <a:pt x="23" y="0"/>
                  </a:cubicBezTo>
                  <a:cubicBezTo>
                    <a:pt x="0" y="56"/>
                    <a:pt x="9" y="106"/>
                    <a:pt x="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9" name="Freeform 501">
              <a:extLst>
                <a:ext uri="{FF2B5EF4-FFF2-40B4-BE49-F238E27FC236}">
                  <a16:creationId xmlns:a16="http://schemas.microsoft.com/office/drawing/2014/main" id="{82A29831-D865-4FFB-BA2F-4FF598537F38}"/>
                </a:ext>
              </a:extLst>
            </p:cNvPr>
            <p:cNvSpPr>
              <a:spLocks/>
            </p:cNvSpPr>
            <p:nvPr/>
          </p:nvSpPr>
          <p:spPr bwMode="auto">
            <a:xfrm rot="16200000">
              <a:off x="2940122" y="5924385"/>
              <a:ext cx="174100" cy="365611"/>
            </a:xfrm>
            <a:custGeom>
              <a:avLst/>
              <a:gdLst>
                <a:gd name="T0" fmla="*/ 4 w 30"/>
                <a:gd name="T1" fmla="*/ 0 h 63"/>
                <a:gd name="T2" fmla="*/ 0 w 30"/>
                <a:gd name="T3" fmla="*/ 6 h 63"/>
                <a:gd name="T4" fmla="*/ 27 w 30"/>
                <a:gd name="T5" fmla="*/ 63 h 63"/>
                <a:gd name="T6" fmla="*/ 30 w 30"/>
                <a:gd name="T7" fmla="*/ 55 h 63"/>
                <a:gd name="T8" fmla="*/ 4 w 30"/>
                <a:gd name="T9" fmla="*/ 0 h 63"/>
              </a:gdLst>
              <a:ahLst/>
              <a:cxnLst>
                <a:cxn ang="0">
                  <a:pos x="T0" y="T1"/>
                </a:cxn>
                <a:cxn ang="0">
                  <a:pos x="T2" y="T3"/>
                </a:cxn>
                <a:cxn ang="0">
                  <a:pos x="T4" y="T5"/>
                </a:cxn>
                <a:cxn ang="0">
                  <a:pos x="T6" y="T7"/>
                </a:cxn>
                <a:cxn ang="0">
                  <a:pos x="T8" y="T9"/>
                </a:cxn>
              </a:cxnLst>
              <a:rect l="0" t="0" r="r" b="b"/>
              <a:pathLst>
                <a:path w="30" h="63">
                  <a:moveTo>
                    <a:pt x="4" y="0"/>
                  </a:moveTo>
                  <a:cubicBezTo>
                    <a:pt x="2" y="2"/>
                    <a:pt x="1" y="4"/>
                    <a:pt x="0" y="6"/>
                  </a:cubicBezTo>
                  <a:cubicBezTo>
                    <a:pt x="27" y="63"/>
                    <a:pt x="27" y="63"/>
                    <a:pt x="27" y="63"/>
                  </a:cubicBezTo>
                  <a:cubicBezTo>
                    <a:pt x="30" y="55"/>
                    <a:pt x="30" y="55"/>
                    <a:pt x="30" y="55"/>
                  </a:cubicBezTo>
                  <a:lnTo>
                    <a:pt x="4" y="0"/>
                  </a:ln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0" name="Freeform 502">
              <a:extLst>
                <a:ext uri="{FF2B5EF4-FFF2-40B4-BE49-F238E27FC236}">
                  <a16:creationId xmlns:a16="http://schemas.microsoft.com/office/drawing/2014/main" id="{AFC9C555-908F-4E2B-B981-EFB785B54DBD}"/>
                </a:ext>
              </a:extLst>
            </p:cNvPr>
            <p:cNvSpPr>
              <a:spLocks/>
            </p:cNvSpPr>
            <p:nvPr/>
          </p:nvSpPr>
          <p:spPr bwMode="auto">
            <a:xfrm rot="16200000">
              <a:off x="2843279" y="5851481"/>
              <a:ext cx="211097" cy="430899"/>
            </a:xfrm>
            <a:custGeom>
              <a:avLst/>
              <a:gdLst>
                <a:gd name="T0" fmla="*/ 36 w 36"/>
                <a:gd name="T1" fmla="*/ 45 h 74"/>
                <a:gd name="T2" fmla="*/ 14 w 36"/>
                <a:gd name="T3" fmla="*/ 0 h 74"/>
                <a:gd name="T4" fmla="*/ 12 w 36"/>
                <a:gd name="T5" fmla="*/ 2 h 74"/>
                <a:gd name="T6" fmla="*/ 10 w 36"/>
                <a:gd name="T7" fmla="*/ 5 h 74"/>
                <a:gd name="T8" fmla="*/ 0 w 36"/>
                <a:gd name="T9" fmla="*/ 19 h 74"/>
                <a:gd name="T10" fmla="*/ 26 w 36"/>
                <a:gd name="T11" fmla="*/ 74 h 74"/>
                <a:gd name="T12" fmla="*/ 36 w 36"/>
                <a:gd name="T13" fmla="*/ 45 h 74"/>
              </a:gdLst>
              <a:ahLst/>
              <a:cxnLst>
                <a:cxn ang="0">
                  <a:pos x="T0" y="T1"/>
                </a:cxn>
                <a:cxn ang="0">
                  <a:pos x="T2" y="T3"/>
                </a:cxn>
                <a:cxn ang="0">
                  <a:pos x="T4" y="T5"/>
                </a:cxn>
                <a:cxn ang="0">
                  <a:pos x="T6" y="T7"/>
                </a:cxn>
                <a:cxn ang="0">
                  <a:pos x="T8" y="T9"/>
                </a:cxn>
                <a:cxn ang="0">
                  <a:pos x="T10" y="T11"/>
                </a:cxn>
                <a:cxn ang="0">
                  <a:pos x="T12" y="T13"/>
                </a:cxn>
              </a:cxnLst>
              <a:rect l="0" t="0" r="r" b="b"/>
              <a:pathLst>
                <a:path w="36" h="74">
                  <a:moveTo>
                    <a:pt x="36" y="45"/>
                  </a:moveTo>
                  <a:cubicBezTo>
                    <a:pt x="14" y="0"/>
                    <a:pt x="14" y="0"/>
                    <a:pt x="14" y="0"/>
                  </a:cubicBezTo>
                  <a:cubicBezTo>
                    <a:pt x="14" y="0"/>
                    <a:pt x="13" y="1"/>
                    <a:pt x="12" y="2"/>
                  </a:cubicBezTo>
                  <a:cubicBezTo>
                    <a:pt x="12" y="3"/>
                    <a:pt x="11" y="4"/>
                    <a:pt x="10" y="5"/>
                  </a:cubicBezTo>
                  <a:cubicBezTo>
                    <a:pt x="6" y="10"/>
                    <a:pt x="3" y="14"/>
                    <a:pt x="0" y="19"/>
                  </a:cubicBezTo>
                  <a:cubicBezTo>
                    <a:pt x="26" y="74"/>
                    <a:pt x="26" y="74"/>
                    <a:pt x="26" y="74"/>
                  </a:cubicBezTo>
                  <a:lnTo>
                    <a:pt x="3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1" name="Freeform 503">
              <a:extLst>
                <a:ext uri="{FF2B5EF4-FFF2-40B4-BE49-F238E27FC236}">
                  <a16:creationId xmlns:a16="http://schemas.microsoft.com/office/drawing/2014/main" id="{D24BAD77-E629-42F3-95DF-D5534862A36B}"/>
                </a:ext>
              </a:extLst>
            </p:cNvPr>
            <p:cNvSpPr>
              <a:spLocks/>
            </p:cNvSpPr>
            <p:nvPr/>
          </p:nvSpPr>
          <p:spPr bwMode="auto">
            <a:xfrm rot="16200000">
              <a:off x="3471129" y="5902623"/>
              <a:ext cx="267679" cy="594118"/>
            </a:xfrm>
            <a:custGeom>
              <a:avLst/>
              <a:gdLst>
                <a:gd name="T0" fmla="*/ 10 w 46"/>
                <a:gd name="T1" fmla="*/ 102 h 102"/>
                <a:gd name="T2" fmla="*/ 46 w 46"/>
                <a:gd name="T3" fmla="*/ 0 h 102"/>
                <a:gd name="T4" fmla="*/ 10 w 46"/>
                <a:gd name="T5" fmla="*/ 102 h 102"/>
              </a:gdLst>
              <a:ahLst/>
              <a:cxnLst>
                <a:cxn ang="0">
                  <a:pos x="T0" y="T1"/>
                </a:cxn>
                <a:cxn ang="0">
                  <a:pos x="T2" y="T3"/>
                </a:cxn>
                <a:cxn ang="0">
                  <a:pos x="T4" y="T5"/>
                </a:cxn>
              </a:cxnLst>
              <a:rect l="0" t="0" r="r" b="b"/>
              <a:pathLst>
                <a:path w="46" h="102">
                  <a:moveTo>
                    <a:pt x="10" y="102"/>
                  </a:moveTo>
                  <a:cubicBezTo>
                    <a:pt x="46" y="0"/>
                    <a:pt x="46" y="0"/>
                    <a:pt x="46" y="0"/>
                  </a:cubicBezTo>
                  <a:cubicBezTo>
                    <a:pt x="46" y="0"/>
                    <a:pt x="0" y="37"/>
                    <a:pt x="10" y="102"/>
                  </a:cubicBezTo>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2" name="Freeform 504">
              <a:extLst>
                <a:ext uri="{FF2B5EF4-FFF2-40B4-BE49-F238E27FC236}">
                  <a16:creationId xmlns:a16="http://schemas.microsoft.com/office/drawing/2014/main" id="{810A4EEB-EAF3-4D67-B16C-846913B2AEB2}"/>
                </a:ext>
              </a:extLst>
            </p:cNvPr>
            <p:cNvSpPr>
              <a:spLocks/>
            </p:cNvSpPr>
            <p:nvPr/>
          </p:nvSpPr>
          <p:spPr bwMode="auto">
            <a:xfrm rot="16200000">
              <a:off x="3455895" y="5691526"/>
              <a:ext cx="496186" cy="535359"/>
            </a:xfrm>
            <a:custGeom>
              <a:avLst/>
              <a:gdLst>
                <a:gd name="T0" fmla="*/ 16 w 85"/>
                <a:gd name="T1" fmla="*/ 0 h 92"/>
                <a:gd name="T2" fmla="*/ 73 w 85"/>
                <a:gd name="T3" fmla="*/ 92 h 92"/>
                <a:gd name="T4" fmla="*/ 0 w 85"/>
                <a:gd name="T5" fmla="*/ 45 h 92"/>
                <a:gd name="T6" fmla="*/ 16 w 85"/>
                <a:gd name="T7" fmla="*/ 0 h 92"/>
              </a:gdLst>
              <a:ahLst/>
              <a:cxnLst>
                <a:cxn ang="0">
                  <a:pos x="T0" y="T1"/>
                </a:cxn>
                <a:cxn ang="0">
                  <a:pos x="T2" y="T3"/>
                </a:cxn>
                <a:cxn ang="0">
                  <a:pos x="T4" y="T5"/>
                </a:cxn>
                <a:cxn ang="0">
                  <a:pos x="T6" y="T7"/>
                </a:cxn>
              </a:cxnLst>
              <a:rect l="0" t="0" r="r" b="b"/>
              <a:pathLst>
                <a:path w="85" h="92">
                  <a:moveTo>
                    <a:pt x="16" y="0"/>
                  </a:moveTo>
                  <a:cubicBezTo>
                    <a:pt x="85" y="36"/>
                    <a:pt x="73" y="92"/>
                    <a:pt x="73" y="92"/>
                  </a:cubicBezTo>
                  <a:cubicBezTo>
                    <a:pt x="0" y="45"/>
                    <a:pt x="0" y="45"/>
                    <a:pt x="0" y="45"/>
                  </a:cubicBezTo>
                  <a:lnTo>
                    <a:pt x="16" y="0"/>
                  </a:lnTo>
                  <a:close/>
                </a:path>
              </a:pathLst>
            </a:custGeom>
            <a:solidFill>
              <a:srgbClr val="166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3" name="Freeform 505">
              <a:extLst>
                <a:ext uri="{FF2B5EF4-FFF2-40B4-BE49-F238E27FC236}">
                  <a16:creationId xmlns:a16="http://schemas.microsoft.com/office/drawing/2014/main" id="{7407B758-F449-4396-A0F0-E6BD1647DCDA}"/>
                </a:ext>
              </a:extLst>
            </p:cNvPr>
            <p:cNvSpPr>
              <a:spLocks/>
            </p:cNvSpPr>
            <p:nvPr/>
          </p:nvSpPr>
          <p:spPr bwMode="auto">
            <a:xfrm rot="16200000">
              <a:off x="2608243" y="5575096"/>
              <a:ext cx="261151" cy="511420"/>
            </a:xfrm>
            <a:custGeom>
              <a:avLst/>
              <a:gdLst>
                <a:gd name="T0" fmla="*/ 3 w 45"/>
                <a:gd name="T1" fmla="*/ 81 h 88"/>
                <a:gd name="T2" fmla="*/ 4 w 45"/>
                <a:gd name="T3" fmla="*/ 77 h 88"/>
                <a:gd name="T4" fmla="*/ 8 w 45"/>
                <a:gd name="T5" fmla="*/ 66 h 88"/>
                <a:gd name="T6" fmla="*/ 15 w 45"/>
                <a:gd name="T7" fmla="*/ 45 h 88"/>
                <a:gd name="T8" fmla="*/ 15 w 45"/>
                <a:gd name="T9" fmla="*/ 45 h 88"/>
                <a:gd name="T10" fmla="*/ 18 w 45"/>
                <a:gd name="T11" fmla="*/ 38 h 88"/>
                <a:gd name="T12" fmla="*/ 31 w 45"/>
                <a:gd name="T13" fmla="*/ 0 h 88"/>
                <a:gd name="T14" fmla="*/ 41 w 45"/>
                <a:gd name="T15" fmla="*/ 33 h 88"/>
                <a:gd name="T16" fmla="*/ 42 w 45"/>
                <a:gd name="T17" fmla="*/ 39 h 88"/>
                <a:gd name="T18" fmla="*/ 42 w 45"/>
                <a:gd name="T19" fmla="*/ 40 h 88"/>
                <a:gd name="T20" fmla="*/ 45 w 45"/>
                <a:gd name="T21" fmla="*/ 58 h 88"/>
                <a:gd name="T22" fmla="*/ 45 w 45"/>
                <a:gd name="T23" fmla="*/ 66 h 88"/>
                <a:gd name="T24" fmla="*/ 0 w 45"/>
                <a:gd name="T25" fmla="*/ 88 h 88"/>
                <a:gd name="T26" fmla="*/ 3 w 45"/>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8">
                  <a:moveTo>
                    <a:pt x="3" y="81"/>
                  </a:moveTo>
                  <a:cubicBezTo>
                    <a:pt x="4" y="77"/>
                    <a:pt x="4" y="77"/>
                    <a:pt x="4" y="77"/>
                  </a:cubicBezTo>
                  <a:cubicBezTo>
                    <a:pt x="8" y="66"/>
                    <a:pt x="8" y="66"/>
                    <a:pt x="8" y="66"/>
                  </a:cubicBezTo>
                  <a:cubicBezTo>
                    <a:pt x="15" y="45"/>
                    <a:pt x="15" y="45"/>
                    <a:pt x="15" y="45"/>
                  </a:cubicBezTo>
                  <a:cubicBezTo>
                    <a:pt x="15" y="45"/>
                    <a:pt x="15" y="45"/>
                    <a:pt x="15" y="45"/>
                  </a:cubicBezTo>
                  <a:cubicBezTo>
                    <a:pt x="18" y="38"/>
                    <a:pt x="18" y="38"/>
                    <a:pt x="18" y="38"/>
                  </a:cubicBezTo>
                  <a:cubicBezTo>
                    <a:pt x="31" y="0"/>
                    <a:pt x="31" y="0"/>
                    <a:pt x="31" y="0"/>
                  </a:cubicBezTo>
                  <a:cubicBezTo>
                    <a:pt x="35" y="11"/>
                    <a:pt x="39" y="22"/>
                    <a:pt x="41" y="33"/>
                  </a:cubicBezTo>
                  <a:cubicBezTo>
                    <a:pt x="41" y="35"/>
                    <a:pt x="42" y="37"/>
                    <a:pt x="42" y="39"/>
                  </a:cubicBezTo>
                  <a:cubicBezTo>
                    <a:pt x="42" y="40"/>
                    <a:pt x="42" y="40"/>
                    <a:pt x="42" y="40"/>
                  </a:cubicBezTo>
                  <a:cubicBezTo>
                    <a:pt x="44" y="46"/>
                    <a:pt x="44" y="52"/>
                    <a:pt x="45" y="58"/>
                  </a:cubicBezTo>
                  <a:cubicBezTo>
                    <a:pt x="45" y="61"/>
                    <a:pt x="45" y="63"/>
                    <a:pt x="45" y="66"/>
                  </a:cubicBezTo>
                  <a:cubicBezTo>
                    <a:pt x="0" y="88"/>
                    <a:pt x="0" y="88"/>
                    <a:pt x="0" y="88"/>
                  </a:cubicBezTo>
                  <a:lnTo>
                    <a:pt x="3" y="81"/>
                  </a:ln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4" name="Freeform 506">
              <a:extLst>
                <a:ext uri="{FF2B5EF4-FFF2-40B4-BE49-F238E27FC236}">
                  <a16:creationId xmlns:a16="http://schemas.microsoft.com/office/drawing/2014/main" id="{FB341CDD-498D-4E6F-BEEA-8265A49626E8}"/>
                </a:ext>
              </a:extLst>
            </p:cNvPr>
            <p:cNvSpPr>
              <a:spLocks/>
            </p:cNvSpPr>
            <p:nvPr/>
          </p:nvSpPr>
          <p:spPr bwMode="auto">
            <a:xfrm rot="16200000">
              <a:off x="3023908" y="5729610"/>
              <a:ext cx="389550" cy="343848"/>
            </a:xfrm>
            <a:custGeom>
              <a:avLst/>
              <a:gdLst>
                <a:gd name="T0" fmla="*/ 62 w 67"/>
                <a:gd name="T1" fmla="*/ 29 h 59"/>
                <a:gd name="T2" fmla="*/ 0 w 67"/>
                <a:gd name="T3" fmla="*/ 59 h 59"/>
                <a:gd name="T4" fmla="*/ 10 w 67"/>
                <a:gd name="T5" fmla="*/ 28 h 59"/>
                <a:gd name="T6" fmla="*/ 67 w 67"/>
                <a:gd name="T7" fmla="*/ 0 h 59"/>
                <a:gd name="T8" fmla="*/ 62 w 67"/>
                <a:gd name="T9" fmla="*/ 29 h 59"/>
              </a:gdLst>
              <a:ahLst/>
              <a:cxnLst>
                <a:cxn ang="0">
                  <a:pos x="T0" y="T1"/>
                </a:cxn>
                <a:cxn ang="0">
                  <a:pos x="T2" y="T3"/>
                </a:cxn>
                <a:cxn ang="0">
                  <a:pos x="T4" y="T5"/>
                </a:cxn>
                <a:cxn ang="0">
                  <a:pos x="T6" y="T7"/>
                </a:cxn>
                <a:cxn ang="0">
                  <a:pos x="T8" y="T9"/>
                </a:cxn>
              </a:cxnLst>
              <a:rect l="0" t="0" r="r" b="b"/>
              <a:pathLst>
                <a:path w="67" h="59">
                  <a:moveTo>
                    <a:pt x="62" y="29"/>
                  </a:moveTo>
                  <a:cubicBezTo>
                    <a:pt x="0" y="59"/>
                    <a:pt x="0" y="59"/>
                    <a:pt x="0" y="59"/>
                  </a:cubicBezTo>
                  <a:cubicBezTo>
                    <a:pt x="10" y="28"/>
                    <a:pt x="10" y="28"/>
                    <a:pt x="10" y="28"/>
                  </a:cubicBezTo>
                  <a:cubicBezTo>
                    <a:pt x="67" y="0"/>
                    <a:pt x="67" y="0"/>
                    <a:pt x="67" y="0"/>
                  </a:cubicBezTo>
                  <a:cubicBezTo>
                    <a:pt x="66" y="10"/>
                    <a:pt x="64" y="20"/>
                    <a:pt x="62" y="29"/>
                  </a:cubicBez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507">
              <a:extLst>
                <a:ext uri="{FF2B5EF4-FFF2-40B4-BE49-F238E27FC236}">
                  <a16:creationId xmlns:a16="http://schemas.microsoft.com/office/drawing/2014/main" id="{BDE3E202-B238-407A-916D-51E11AE72F21}"/>
                </a:ext>
              </a:extLst>
            </p:cNvPr>
            <p:cNvSpPr>
              <a:spLocks/>
            </p:cNvSpPr>
            <p:nvPr/>
          </p:nvSpPr>
          <p:spPr bwMode="auto">
            <a:xfrm rot="16200000">
              <a:off x="3253503" y="5698055"/>
              <a:ext cx="459190" cy="533183"/>
            </a:xfrm>
            <a:custGeom>
              <a:avLst/>
              <a:gdLst>
                <a:gd name="T0" fmla="*/ 24 w 79"/>
                <a:gd name="T1" fmla="*/ 92 h 92"/>
                <a:gd name="T2" fmla="*/ 0 w 79"/>
                <a:gd name="T3" fmla="*/ 78 h 92"/>
                <a:gd name="T4" fmla="*/ 17 w 79"/>
                <a:gd name="T5" fmla="*/ 30 h 92"/>
                <a:gd name="T6" fmla="*/ 79 w 79"/>
                <a:gd name="T7" fmla="*/ 0 h 92"/>
                <a:gd name="T8" fmla="*/ 24 w 79"/>
                <a:gd name="T9" fmla="*/ 92 h 92"/>
              </a:gdLst>
              <a:ahLst/>
              <a:cxnLst>
                <a:cxn ang="0">
                  <a:pos x="T0" y="T1"/>
                </a:cxn>
                <a:cxn ang="0">
                  <a:pos x="T2" y="T3"/>
                </a:cxn>
                <a:cxn ang="0">
                  <a:pos x="T4" y="T5"/>
                </a:cxn>
                <a:cxn ang="0">
                  <a:pos x="T6" y="T7"/>
                </a:cxn>
                <a:cxn ang="0">
                  <a:pos x="T8" y="T9"/>
                </a:cxn>
              </a:cxnLst>
              <a:rect l="0" t="0" r="r" b="b"/>
              <a:pathLst>
                <a:path w="79" h="92">
                  <a:moveTo>
                    <a:pt x="24" y="92"/>
                  </a:moveTo>
                  <a:cubicBezTo>
                    <a:pt x="0" y="78"/>
                    <a:pt x="0" y="78"/>
                    <a:pt x="0" y="78"/>
                  </a:cubicBezTo>
                  <a:cubicBezTo>
                    <a:pt x="17" y="30"/>
                    <a:pt x="17" y="30"/>
                    <a:pt x="17" y="30"/>
                  </a:cubicBezTo>
                  <a:cubicBezTo>
                    <a:pt x="79" y="0"/>
                    <a:pt x="79" y="0"/>
                    <a:pt x="79" y="0"/>
                  </a:cubicBezTo>
                  <a:cubicBezTo>
                    <a:pt x="63" y="58"/>
                    <a:pt x="24" y="92"/>
                    <a:pt x="24" y="92"/>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6" name="Freeform 508">
              <a:extLst>
                <a:ext uri="{FF2B5EF4-FFF2-40B4-BE49-F238E27FC236}">
                  <a16:creationId xmlns:a16="http://schemas.microsoft.com/office/drawing/2014/main" id="{E7A328C9-90AD-4E2F-BB55-C72DBCAACF9B}"/>
                </a:ext>
              </a:extLst>
            </p:cNvPr>
            <p:cNvSpPr>
              <a:spLocks/>
            </p:cNvSpPr>
            <p:nvPr/>
          </p:nvSpPr>
          <p:spPr bwMode="auto">
            <a:xfrm rot="16200000">
              <a:off x="2940122" y="5767695"/>
              <a:ext cx="337320" cy="202392"/>
            </a:xfrm>
            <a:custGeom>
              <a:avLst/>
              <a:gdLst>
                <a:gd name="T0" fmla="*/ 58 w 58"/>
                <a:gd name="T1" fmla="*/ 0 h 35"/>
                <a:gd name="T2" fmla="*/ 57 w 58"/>
                <a:gd name="T3" fmla="*/ 7 h 35"/>
                <a:gd name="T4" fmla="*/ 0 w 58"/>
                <a:gd name="T5" fmla="*/ 35 h 35"/>
                <a:gd name="T6" fmla="*/ 3 w 58"/>
                <a:gd name="T7" fmla="*/ 27 h 35"/>
                <a:gd name="T8" fmla="*/ 58 w 58"/>
                <a:gd name="T9" fmla="*/ 0 h 35"/>
              </a:gdLst>
              <a:ahLst/>
              <a:cxnLst>
                <a:cxn ang="0">
                  <a:pos x="T0" y="T1"/>
                </a:cxn>
                <a:cxn ang="0">
                  <a:pos x="T2" y="T3"/>
                </a:cxn>
                <a:cxn ang="0">
                  <a:pos x="T4" y="T5"/>
                </a:cxn>
                <a:cxn ang="0">
                  <a:pos x="T6" y="T7"/>
                </a:cxn>
                <a:cxn ang="0">
                  <a:pos x="T8" y="T9"/>
                </a:cxn>
              </a:cxnLst>
              <a:rect l="0" t="0" r="r" b="b"/>
              <a:pathLst>
                <a:path w="58" h="35">
                  <a:moveTo>
                    <a:pt x="58" y="0"/>
                  </a:moveTo>
                  <a:cubicBezTo>
                    <a:pt x="58" y="3"/>
                    <a:pt x="58" y="5"/>
                    <a:pt x="57" y="7"/>
                  </a:cubicBezTo>
                  <a:cubicBezTo>
                    <a:pt x="0" y="35"/>
                    <a:pt x="0" y="35"/>
                    <a:pt x="0" y="35"/>
                  </a:cubicBezTo>
                  <a:cubicBezTo>
                    <a:pt x="3" y="27"/>
                    <a:pt x="3" y="27"/>
                    <a:pt x="3" y="27"/>
                  </a:cubicBezTo>
                  <a:lnTo>
                    <a:pt x="58" y="0"/>
                  </a:lnTo>
                  <a:close/>
                </a:path>
              </a:pathLst>
            </a:custGeom>
            <a:solidFill>
              <a:srgbClr val="C93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509">
              <a:extLst>
                <a:ext uri="{FF2B5EF4-FFF2-40B4-BE49-F238E27FC236}">
                  <a16:creationId xmlns:a16="http://schemas.microsoft.com/office/drawing/2014/main" id="{36AF95D0-784D-4BE0-8D08-52BCF02B33BE}"/>
                </a:ext>
              </a:extLst>
            </p:cNvPr>
            <p:cNvSpPr>
              <a:spLocks/>
            </p:cNvSpPr>
            <p:nvPr/>
          </p:nvSpPr>
          <p:spPr bwMode="auto">
            <a:xfrm rot="16200000">
              <a:off x="2851984" y="5707848"/>
              <a:ext cx="326438" cy="298147"/>
            </a:xfrm>
            <a:custGeom>
              <a:avLst/>
              <a:gdLst>
                <a:gd name="T0" fmla="*/ 10 w 56"/>
                <a:gd name="T1" fmla="*/ 22 h 51"/>
                <a:gd name="T2" fmla="*/ 55 w 56"/>
                <a:gd name="T3" fmla="*/ 0 h 51"/>
                <a:gd name="T4" fmla="*/ 56 w 56"/>
                <a:gd name="T5" fmla="*/ 3 h 51"/>
                <a:gd name="T6" fmla="*/ 56 w 56"/>
                <a:gd name="T7" fmla="*/ 6 h 51"/>
                <a:gd name="T8" fmla="*/ 55 w 56"/>
                <a:gd name="T9" fmla="*/ 24 h 51"/>
                <a:gd name="T10" fmla="*/ 0 w 56"/>
                <a:gd name="T11" fmla="*/ 51 h 51"/>
                <a:gd name="T12" fmla="*/ 10 w 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10" y="22"/>
                  </a:moveTo>
                  <a:cubicBezTo>
                    <a:pt x="55" y="0"/>
                    <a:pt x="55" y="0"/>
                    <a:pt x="55" y="0"/>
                  </a:cubicBezTo>
                  <a:cubicBezTo>
                    <a:pt x="55" y="1"/>
                    <a:pt x="56" y="2"/>
                    <a:pt x="56" y="3"/>
                  </a:cubicBezTo>
                  <a:cubicBezTo>
                    <a:pt x="56" y="4"/>
                    <a:pt x="56" y="5"/>
                    <a:pt x="56" y="6"/>
                  </a:cubicBezTo>
                  <a:cubicBezTo>
                    <a:pt x="56" y="13"/>
                    <a:pt x="56" y="18"/>
                    <a:pt x="55" y="24"/>
                  </a:cubicBezTo>
                  <a:cubicBezTo>
                    <a:pt x="0" y="51"/>
                    <a:pt x="0" y="51"/>
                    <a:pt x="0" y="51"/>
                  </a:cubicBezTo>
                  <a:lnTo>
                    <a:pt x="10" y="2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8" name="Freeform 510">
              <a:extLst>
                <a:ext uri="{FF2B5EF4-FFF2-40B4-BE49-F238E27FC236}">
                  <a16:creationId xmlns:a16="http://schemas.microsoft.com/office/drawing/2014/main" id="{10CA52B3-116D-4345-A145-C317464ABEEA}"/>
                </a:ext>
              </a:extLst>
            </p:cNvPr>
            <p:cNvSpPr>
              <a:spLocks/>
            </p:cNvSpPr>
            <p:nvPr/>
          </p:nvSpPr>
          <p:spPr bwMode="auto">
            <a:xfrm rot="16200000">
              <a:off x="3464600" y="5839511"/>
              <a:ext cx="280737" cy="594118"/>
            </a:xfrm>
            <a:custGeom>
              <a:avLst/>
              <a:gdLst>
                <a:gd name="T0" fmla="*/ 0 w 48"/>
                <a:gd name="T1" fmla="*/ 102 h 102"/>
                <a:gd name="T2" fmla="*/ 36 w 48"/>
                <a:gd name="T3" fmla="*/ 0 h 102"/>
                <a:gd name="T4" fmla="*/ 0 w 48"/>
                <a:gd name="T5" fmla="*/ 102 h 102"/>
              </a:gdLst>
              <a:ahLst/>
              <a:cxnLst>
                <a:cxn ang="0">
                  <a:pos x="T0" y="T1"/>
                </a:cxn>
                <a:cxn ang="0">
                  <a:pos x="T2" y="T3"/>
                </a:cxn>
                <a:cxn ang="0">
                  <a:pos x="T4" y="T5"/>
                </a:cxn>
              </a:cxnLst>
              <a:rect l="0" t="0" r="r" b="b"/>
              <a:pathLst>
                <a:path w="48" h="102">
                  <a:moveTo>
                    <a:pt x="0" y="102"/>
                  </a:moveTo>
                  <a:cubicBezTo>
                    <a:pt x="36" y="0"/>
                    <a:pt x="36" y="0"/>
                    <a:pt x="36" y="0"/>
                  </a:cubicBezTo>
                  <a:cubicBezTo>
                    <a:pt x="36" y="0"/>
                    <a:pt x="48" y="57"/>
                    <a:pt x="0" y="102"/>
                  </a:cubicBezTo>
                </a:path>
              </a:pathLst>
            </a:custGeom>
            <a:solidFill>
              <a:srgbClr val="D63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9" name="Freeform 511">
              <a:extLst>
                <a:ext uri="{FF2B5EF4-FFF2-40B4-BE49-F238E27FC236}">
                  <a16:creationId xmlns:a16="http://schemas.microsoft.com/office/drawing/2014/main" id="{2B03B41D-1B04-4C5E-9445-90E49E1B0C97}"/>
                </a:ext>
              </a:extLst>
            </p:cNvPr>
            <p:cNvSpPr>
              <a:spLocks/>
            </p:cNvSpPr>
            <p:nvPr/>
          </p:nvSpPr>
          <p:spPr bwMode="auto">
            <a:xfrm rot="16200000">
              <a:off x="2695294" y="5749197"/>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0" name="Freeform 512">
              <a:extLst>
                <a:ext uri="{FF2B5EF4-FFF2-40B4-BE49-F238E27FC236}">
                  <a16:creationId xmlns:a16="http://schemas.microsoft.com/office/drawing/2014/main" id="{D66D94BB-EE3E-4E34-B824-28A4AC22A38E}"/>
                </a:ext>
              </a:extLst>
            </p:cNvPr>
            <p:cNvSpPr>
              <a:spLocks/>
            </p:cNvSpPr>
            <p:nvPr/>
          </p:nvSpPr>
          <p:spPr bwMode="auto">
            <a:xfrm rot="16200000">
              <a:off x="2695294" y="5749197"/>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1" name="Freeform 513">
              <a:extLst>
                <a:ext uri="{FF2B5EF4-FFF2-40B4-BE49-F238E27FC236}">
                  <a16:creationId xmlns:a16="http://schemas.microsoft.com/office/drawing/2014/main" id="{93A1F191-6D1C-4F36-93AD-81C2C2CE51F0}"/>
                </a:ext>
              </a:extLst>
            </p:cNvPr>
            <p:cNvSpPr>
              <a:spLocks/>
            </p:cNvSpPr>
            <p:nvPr/>
          </p:nvSpPr>
          <p:spPr bwMode="auto">
            <a:xfrm rot="16200000">
              <a:off x="2731202" y="5778576"/>
              <a:ext cx="265503" cy="274208"/>
            </a:xfrm>
            <a:custGeom>
              <a:avLst/>
              <a:gdLst>
                <a:gd name="T0" fmla="*/ 42 w 46"/>
                <a:gd name="T1" fmla="*/ 30 h 47"/>
                <a:gd name="T2" fmla="*/ 30 w 46"/>
                <a:gd name="T3" fmla="*/ 4 h 47"/>
                <a:gd name="T4" fmla="*/ 3 w 46"/>
                <a:gd name="T5" fmla="*/ 17 h 47"/>
                <a:gd name="T6" fmla="*/ 16 w 46"/>
                <a:gd name="T7" fmla="*/ 43 h 47"/>
                <a:gd name="T8" fmla="*/ 42 w 46"/>
                <a:gd name="T9" fmla="*/ 30 h 47"/>
              </a:gdLst>
              <a:ahLst/>
              <a:cxnLst>
                <a:cxn ang="0">
                  <a:pos x="T0" y="T1"/>
                </a:cxn>
                <a:cxn ang="0">
                  <a:pos x="T2" y="T3"/>
                </a:cxn>
                <a:cxn ang="0">
                  <a:pos x="T4" y="T5"/>
                </a:cxn>
                <a:cxn ang="0">
                  <a:pos x="T6" y="T7"/>
                </a:cxn>
                <a:cxn ang="0">
                  <a:pos x="T8" y="T9"/>
                </a:cxn>
              </a:cxnLst>
              <a:rect l="0" t="0" r="r" b="b"/>
              <a:pathLst>
                <a:path w="46" h="47">
                  <a:moveTo>
                    <a:pt x="42" y="30"/>
                  </a:moveTo>
                  <a:cubicBezTo>
                    <a:pt x="46" y="20"/>
                    <a:pt x="40" y="8"/>
                    <a:pt x="30" y="4"/>
                  </a:cubicBezTo>
                  <a:cubicBezTo>
                    <a:pt x="19" y="0"/>
                    <a:pt x="7" y="6"/>
                    <a:pt x="3" y="17"/>
                  </a:cubicBezTo>
                  <a:cubicBezTo>
                    <a:pt x="0" y="28"/>
                    <a:pt x="5" y="39"/>
                    <a:pt x="16" y="43"/>
                  </a:cubicBezTo>
                  <a:cubicBezTo>
                    <a:pt x="27" y="47"/>
                    <a:pt x="39" y="41"/>
                    <a:pt x="42" y="3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2" name="Freeform 514">
              <a:extLst>
                <a:ext uri="{FF2B5EF4-FFF2-40B4-BE49-F238E27FC236}">
                  <a16:creationId xmlns:a16="http://schemas.microsoft.com/office/drawing/2014/main" id="{370D50DB-7FFF-4CDA-BFDA-E408C3759E40}"/>
                </a:ext>
              </a:extLst>
            </p:cNvPr>
            <p:cNvSpPr>
              <a:spLocks/>
            </p:cNvSpPr>
            <p:nvPr/>
          </p:nvSpPr>
          <p:spPr bwMode="auto">
            <a:xfrm rot="16200000">
              <a:off x="2750788" y="5804691"/>
              <a:ext cx="226331" cy="226331"/>
            </a:xfrm>
            <a:custGeom>
              <a:avLst/>
              <a:gdLst>
                <a:gd name="T0" fmla="*/ 36 w 39"/>
                <a:gd name="T1" fmla="*/ 25 h 39"/>
                <a:gd name="T2" fmla="*/ 26 w 39"/>
                <a:gd name="T3" fmla="*/ 3 h 39"/>
                <a:gd name="T4" fmla="*/ 4 w 39"/>
                <a:gd name="T5" fmla="*/ 14 h 39"/>
                <a:gd name="T6" fmla="*/ 14 w 39"/>
                <a:gd name="T7" fmla="*/ 36 h 39"/>
                <a:gd name="T8" fmla="*/ 36 w 39"/>
                <a:gd name="T9" fmla="*/ 25 h 39"/>
              </a:gdLst>
              <a:ahLst/>
              <a:cxnLst>
                <a:cxn ang="0">
                  <a:pos x="T0" y="T1"/>
                </a:cxn>
                <a:cxn ang="0">
                  <a:pos x="T2" y="T3"/>
                </a:cxn>
                <a:cxn ang="0">
                  <a:pos x="T4" y="T5"/>
                </a:cxn>
                <a:cxn ang="0">
                  <a:pos x="T6" y="T7"/>
                </a:cxn>
                <a:cxn ang="0">
                  <a:pos x="T8" y="T9"/>
                </a:cxn>
              </a:cxnLst>
              <a:rect l="0" t="0" r="r" b="b"/>
              <a:pathLst>
                <a:path w="39" h="39">
                  <a:moveTo>
                    <a:pt x="36" y="25"/>
                  </a:moveTo>
                  <a:cubicBezTo>
                    <a:pt x="39" y="16"/>
                    <a:pt x="35" y="6"/>
                    <a:pt x="26" y="3"/>
                  </a:cubicBezTo>
                  <a:cubicBezTo>
                    <a:pt x="17" y="0"/>
                    <a:pt x="7" y="5"/>
                    <a:pt x="4" y="14"/>
                  </a:cubicBezTo>
                  <a:cubicBezTo>
                    <a:pt x="0" y="23"/>
                    <a:pt x="5" y="33"/>
                    <a:pt x="14" y="36"/>
                  </a:cubicBezTo>
                  <a:cubicBezTo>
                    <a:pt x="23" y="39"/>
                    <a:pt x="33" y="34"/>
                    <a:pt x="36" y="2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3" name="Freeform 515">
              <a:extLst>
                <a:ext uri="{FF2B5EF4-FFF2-40B4-BE49-F238E27FC236}">
                  <a16:creationId xmlns:a16="http://schemas.microsoft.com/office/drawing/2014/main" id="{58FBB112-F33B-44B9-9EF0-F6130CE95F9D}"/>
                </a:ext>
              </a:extLst>
            </p:cNvPr>
            <p:cNvSpPr>
              <a:spLocks/>
            </p:cNvSpPr>
            <p:nvPr/>
          </p:nvSpPr>
          <p:spPr bwMode="auto">
            <a:xfrm rot="16200000">
              <a:off x="2695294" y="5749197"/>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4" name="Freeform 516">
              <a:extLst>
                <a:ext uri="{FF2B5EF4-FFF2-40B4-BE49-F238E27FC236}">
                  <a16:creationId xmlns:a16="http://schemas.microsoft.com/office/drawing/2014/main" id="{0C80D277-5FE5-4737-B716-B42F8D95827F}"/>
                </a:ext>
              </a:extLst>
            </p:cNvPr>
            <p:cNvSpPr>
              <a:spLocks/>
            </p:cNvSpPr>
            <p:nvPr/>
          </p:nvSpPr>
          <p:spPr bwMode="auto">
            <a:xfrm rot="16200000">
              <a:off x="2695294" y="5749197"/>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5" name="Freeform 517">
              <a:extLst>
                <a:ext uri="{FF2B5EF4-FFF2-40B4-BE49-F238E27FC236}">
                  <a16:creationId xmlns:a16="http://schemas.microsoft.com/office/drawing/2014/main" id="{2AA58A09-23B2-4F11-87FD-AC2039104A56}"/>
                </a:ext>
              </a:extLst>
            </p:cNvPr>
            <p:cNvSpPr>
              <a:spLocks/>
            </p:cNvSpPr>
            <p:nvPr/>
          </p:nvSpPr>
          <p:spPr bwMode="auto">
            <a:xfrm rot="16200000">
              <a:off x="2731202" y="5778576"/>
              <a:ext cx="265503" cy="274208"/>
            </a:xfrm>
            <a:custGeom>
              <a:avLst/>
              <a:gdLst>
                <a:gd name="T0" fmla="*/ 3 w 46"/>
                <a:gd name="T1" fmla="*/ 17 h 47"/>
                <a:gd name="T2" fmla="*/ 30 w 46"/>
                <a:gd name="T3" fmla="*/ 4 h 47"/>
                <a:gd name="T4" fmla="*/ 42 w 46"/>
                <a:gd name="T5" fmla="*/ 30 h 47"/>
                <a:gd name="T6" fmla="*/ 16 w 46"/>
                <a:gd name="T7" fmla="*/ 43 h 47"/>
                <a:gd name="T8" fmla="*/ 3 w 46"/>
                <a:gd name="T9" fmla="*/ 17 h 47"/>
              </a:gdLst>
              <a:ahLst/>
              <a:cxnLst>
                <a:cxn ang="0">
                  <a:pos x="T0" y="T1"/>
                </a:cxn>
                <a:cxn ang="0">
                  <a:pos x="T2" y="T3"/>
                </a:cxn>
                <a:cxn ang="0">
                  <a:pos x="T4" y="T5"/>
                </a:cxn>
                <a:cxn ang="0">
                  <a:pos x="T6" y="T7"/>
                </a:cxn>
                <a:cxn ang="0">
                  <a:pos x="T8" y="T9"/>
                </a:cxn>
              </a:cxnLst>
              <a:rect l="0" t="0" r="r" b="b"/>
              <a:pathLst>
                <a:path w="46" h="47">
                  <a:moveTo>
                    <a:pt x="3" y="17"/>
                  </a:moveTo>
                  <a:cubicBezTo>
                    <a:pt x="7" y="6"/>
                    <a:pt x="19" y="0"/>
                    <a:pt x="30" y="4"/>
                  </a:cubicBezTo>
                  <a:cubicBezTo>
                    <a:pt x="40" y="8"/>
                    <a:pt x="46" y="20"/>
                    <a:pt x="42" y="30"/>
                  </a:cubicBezTo>
                  <a:cubicBezTo>
                    <a:pt x="39" y="41"/>
                    <a:pt x="27" y="47"/>
                    <a:pt x="16" y="43"/>
                  </a:cubicBezTo>
                  <a:cubicBezTo>
                    <a:pt x="5" y="39"/>
                    <a:pt x="0" y="28"/>
                    <a:pt x="3"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6" name="Freeform 519">
              <a:extLst>
                <a:ext uri="{FF2B5EF4-FFF2-40B4-BE49-F238E27FC236}">
                  <a16:creationId xmlns:a16="http://schemas.microsoft.com/office/drawing/2014/main" id="{E815AA96-C6D3-4EB5-BB2B-E0F12286500C}"/>
                </a:ext>
              </a:extLst>
            </p:cNvPr>
            <p:cNvSpPr>
              <a:spLocks/>
            </p:cNvSpPr>
            <p:nvPr/>
          </p:nvSpPr>
          <p:spPr bwMode="auto">
            <a:xfrm rot="16200000">
              <a:off x="2750789" y="5804692"/>
              <a:ext cx="226331" cy="226331"/>
            </a:xfrm>
            <a:custGeom>
              <a:avLst/>
              <a:gdLst>
                <a:gd name="T0" fmla="*/ 4 w 39"/>
                <a:gd name="T1" fmla="*/ 14 h 39"/>
                <a:gd name="T2" fmla="*/ 26 w 39"/>
                <a:gd name="T3" fmla="*/ 3 h 39"/>
                <a:gd name="T4" fmla="*/ 36 w 39"/>
                <a:gd name="T5" fmla="*/ 25 h 39"/>
                <a:gd name="T6" fmla="*/ 14 w 39"/>
                <a:gd name="T7" fmla="*/ 36 h 39"/>
                <a:gd name="T8" fmla="*/ 4 w 39"/>
                <a:gd name="T9" fmla="*/ 14 h 39"/>
              </a:gdLst>
              <a:ahLst/>
              <a:cxnLst>
                <a:cxn ang="0">
                  <a:pos x="T0" y="T1"/>
                </a:cxn>
                <a:cxn ang="0">
                  <a:pos x="T2" y="T3"/>
                </a:cxn>
                <a:cxn ang="0">
                  <a:pos x="T4" y="T5"/>
                </a:cxn>
                <a:cxn ang="0">
                  <a:pos x="T6" y="T7"/>
                </a:cxn>
                <a:cxn ang="0">
                  <a:pos x="T8" y="T9"/>
                </a:cxn>
              </a:cxnLst>
              <a:rect l="0" t="0" r="r" b="b"/>
              <a:pathLst>
                <a:path w="39" h="39">
                  <a:moveTo>
                    <a:pt x="4" y="14"/>
                  </a:moveTo>
                  <a:cubicBezTo>
                    <a:pt x="7" y="5"/>
                    <a:pt x="17" y="0"/>
                    <a:pt x="26" y="3"/>
                  </a:cubicBezTo>
                  <a:cubicBezTo>
                    <a:pt x="35" y="6"/>
                    <a:pt x="39" y="16"/>
                    <a:pt x="36" y="25"/>
                  </a:cubicBezTo>
                  <a:cubicBezTo>
                    <a:pt x="33" y="34"/>
                    <a:pt x="23" y="39"/>
                    <a:pt x="14" y="36"/>
                  </a:cubicBezTo>
                  <a:cubicBezTo>
                    <a:pt x="5" y="33"/>
                    <a:pt x="0" y="23"/>
                    <a:pt x="4" y="14"/>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7" name="Freeform 520">
              <a:extLst>
                <a:ext uri="{FF2B5EF4-FFF2-40B4-BE49-F238E27FC236}">
                  <a16:creationId xmlns:a16="http://schemas.microsoft.com/office/drawing/2014/main" id="{22855314-6115-4DAB-8277-980116F88342}"/>
                </a:ext>
              </a:extLst>
            </p:cNvPr>
            <p:cNvSpPr>
              <a:spLocks/>
            </p:cNvSpPr>
            <p:nvPr/>
          </p:nvSpPr>
          <p:spPr bwMode="auto">
            <a:xfrm rot="16200000">
              <a:off x="11777337" y="2224750"/>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8" name="Freeform 521">
              <a:extLst>
                <a:ext uri="{FF2B5EF4-FFF2-40B4-BE49-F238E27FC236}">
                  <a16:creationId xmlns:a16="http://schemas.microsoft.com/office/drawing/2014/main" id="{29016085-0320-49AC-B5EB-7A10397BACFC}"/>
                </a:ext>
              </a:extLst>
            </p:cNvPr>
            <p:cNvSpPr>
              <a:spLocks/>
            </p:cNvSpPr>
            <p:nvPr/>
          </p:nvSpPr>
          <p:spPr bwMode="auto">
            <a:xfrm rot="16200000">
              <a:off x="9984102" y="198753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9" name="Freeform 522">
              <a:extLst>
                <a:ext uri="{FF2B5EF4-FFF2-40B4-BE49-F238E27FC236}">
                  <a16:creationId xmlns:a16="http://schemas.microsoft.com/office/drawing/2014/main" id="{349D276A-365A-4806-8EB2-44AFFB2C3A9F}"/>
                </a:ext>
              </a:extLst>
            </p:cNvPr>
            <p:cNvSpPr>
              <a:spLocks/>
            </p:cNvSpPr>
            <p:nvPr/>
          </p:nvSpPr>
          <p:spPr bwMode="auto">
            <a:xfrm rot="16200000">
              <a:off x="11498776" y="1835200"/>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0" name="Freeform 523">
              <a:extLst>
                <a:ext uri="{FF2B5EF4-FFF2-40B4-BE49-F238E27FC236}">
                  <a16:creationId xmlns:a16="http://schemas.microsoft.com/office/drawing/2014/main" id="{2CA45DFE-74F0-46C6-8B04-DD438DB7EC6A}"/>
                </a:ext>
              </a:extLst>
            </p:cNvPr>
            <p:cNvSpPr>
              <a:spLocks/>
            </p:cNvSpPr>
            <p:nvPr/>
          </p:nvSpPr>
          <p:spPr bwMode="auto">
            <a:xfrm rot="16200000">
              <a:off x="12027606" y="718781"/>
              <a:ext cx="28292" cy="41350"/>
            </a:xfrm>
            <a:custGeom>
              <a:avLst/>
              <a:gdLst>
                <a:gd name="T0" fmla="*/ 5 w 5"/>
                <a:gd name="T1" fmla="*/ 4 h 7"/>
                <a:gd name="T2" fmla="*/ 5 w 5"/>
                <a:gd name="T3" fmla="*/ 3 h 7"/>
                <a:gd name="T4" fmla="*/ 0 w 5"/>
                <a:gd name="T5" fmla="*/ 3 h 7"/>
                <a:gd name="T6" fmla="*/ 0 w 5"/>
                <a:gd name="T7" fmla="*/ 4 h 7"/>
                <a:gd name="T8" fmla="*/ 5 w 5"/>
                <a:gd name="T9" fmla="*/ 4 h 7"/>
              </a:gdLst>
              <a:ahLst/>
              <a:cxnLst>
                <a:cxn ang="0">
                  <a:pos x="T0" y="T1"/>
                </a:cxn>
                <a:cxn ang="0">
                  <a:pos x="T2" y="T3"/>
                </a:cxn>
                <a:cxn ang="0">
                  <a:pos x="T4" y="T5"/>
                </a:cxn>
                <a:cxn ang="0">
                  <a:pos x="T6" y="T7"/>
                </a:cxn>
                <a:cxn ang="0">
                  <a:pos x="T8" y="T9"/>
                </a:cxn>
              </a:cxnLst>
              <a:rect l="0" t="0" r="r" b="b"/>
              <a:pathLst>
                <a:path w="5" h="7">
                  <a:moveTo>
                    <a:pt x="5" y="4"/>
                  </a:moveTo>
                  <a:cubicBezTo>
                    <a:pt x="5" y="4"/>
                    <a:pt x="5" y="3"/>
                    <a:pt x="5" y="3"/>
                  </a:cubicBezTo>
                  <a:cubicBezTo>
                    <a:pt x="5" y="0"/>
                    <a:pt x="0" y="0"/>
                    <a:pt x="0" y="3"/>
                  </a:cubicBezTo>
                  <a:cubicBezTo>
                    <a:pt x="0" y="3"/>
                    <a:pt x="0" y="4"/>
                    <a:pt x="0" y="4"/>
                  </a:cubicBezTo>
                  <a:cubicBezTo>
                    <a:pt x="0" y="7"/>
                    <a:pt x="5" y="7"/>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1" name="Freeform 524">
              <a:extLst>
                <a:ext uri="{FF2B5EF4-FFF2-40B4-BE49-F238E27FC236}">
                  <a16:creationId xmlns:a16="http://schemas.microsoft.com/office/drawing/2014/main" id="{0EE24EFD-3173-46AC-935F-B058828C5DED}"/>
                </a:ext>
              </a:extLst>
            </p:cNvPr>
            <p:cNvSpPr>
              <a:spLocks/>
            </p:cNvSpPr>
            <p:nvPr/>
          </p:nvSpPr>
          <p:spPr bwMode="auto">
            <a:xfrm rot="16200000">
              <a:off x="11025440" y="164925"/>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2" name="Freeform 525">
              <a:extLst>
                <a:ext uri="{FF2B5EF4-FFF2-40B4-BE49-F238E27FC236}">
                  <a16:creationId xmlns:a16="http://schemas.microsoft.com/office/drawing/2014/main" id="{927EEBD6-18B2-419F-83CC-E9525031716F}"/>
                </a:ext>
              </a:extLst>
            </p:cNvPr>
            <p:cNvSpPr>
              <a:spLocks/>
            </p:cNvSpPr>
            <p:nvPr/>
          </p:nvSpPr>
          <p:spPr bwMode="auto">
            <a:xfrm rot="16200000">
              <a:off x="11891589" y="127928"/>
              <a:ext cx="28292" cy="47878"/>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3" name="Freeform 526">
              <a:extLst>
                <a:ext uri="{FF2B5EF4-FFF2-40B4-BE49-F238E27FC236}">
                  <a16:creationId xmlns:a16="http://schemas.microsoft.com/office/drawing/2014/main" id="{DA9FBDD5-FD07-4632-BEF5-44274F3DB531}"/>
                </a:ext>
              </a:extLst>
            </p:cNvPr>
            <p:cNvSpPr>
              <a:spLocks/>
            </p:cNvSpPr>
            <p:nvPr/>
          </p:nvSpPr>
          <p:spPr bwMode="auto">
            <a:xfrm rot="16200000">
              <a:off x="11512922" y="83303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4" name="Freeform 527">
              <a:extLst>
                <a:ext uri="{FF2B5EF4-FFF2-40B4-BE49-F238E27FC236}">
                  <a16:creationId xmlns:a16="http://schemas.microsoft.com/office/drawing/2014/main" id="{CD153DCE-C26C-415F-86EE-A702B7049E60}"/>
                </a:ext>
              </a:extLst>
            </p:cNvPr>
            <p:cNvSpPr>
              <a:spLocks/>
            </p:cNvSpPr>
            <p:nvPr/>
          </p:nvSpPr>
          <p:spPr bwMode="auto">
            <a:xfrm rot="16200000">
              <a:off x="11914441" y="3349875"/>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5" name="Freeform 528">
              <a:extLst>
                <a:ext uri="{FF2B5EF4-FFF2-40B4-BE49-F238E27FC236}">
                  <a16:creationId xmlns:a16="http://schemas.microsoft.com/office/drawing/2014/main" id="{4B1896EC-0E7B-4208-AF54-D84F6568441F}"/>
                </a:ext>
              </a:extLst>
            </p:cNvPr>
            <p:cNvSpPr>
              <a:spLocks/>
            </p:cNvSpPr>
            <p:nvPr/>
          </p:nvSpPr>
          <p:spPr bwMode="auto">
            <a:xfrm rot="16200000">
              <a:off x="11272446" y="281886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6" name="Freeform 529">
              <a:extLst>
                <a:ext uri="{FF2B5EF4-FFF2-40B4-BE49-F238E27FC236}">
                  <a16:creationId xmlns:a16="http://schemas.microsoft.com/office/drawing/2014/main" id="{CFDD16A7-ED6A-412E-93FC-BDCD406BC626}"/>
                </a:ext>
              </a:extLst>
            </p:cNvPr>
            <p:cNvSpPr>
              <a:spLocks/>
            </p:cNvSpPr>
            <p:nvPr/>
          </p:nvSpPr>
          <p:spPr bwMode="auto">
            <a:xfrm rot="16200000">
              <a:off x="10408471" y="4313956"/>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7" name="Freeform 530">
              <a:extLst>
                <a:ext uri="{FF2B5EF4-FFF2-40B4-BE49-F238E27FC236}">
                  <a16:creationId xmlns:a16="http://schemas.microsoft.com/office/drawing/2014/main" id="{2035F261-7596-44A1-AEC8-A0953A022147}"/>
                </a:ext>
              </a:extLst>
            </p:cNvPr>
            <p:cNvSpPr>
              <a:spLocks/>
            </p:cNvSpPr>
            <p:nvPr/>
          </p:nvSpPr>
          <p:spPr bwMode="auto">
            <a:xfrm rot="16200000">
              <a:off x="9981926" y="3317231"/>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8" name="Freeform 532">
              <a:extLst>
                <a:ext uri="{FF2B5EF4-FFF2-40B4-BE49-F238E27FC236}">
                  <a16:creationId xmlns:a16="http://schemas.microsoft.com/office/drawing/2014/main" id="{8F14E203-9DEC-4556-BAA2-6D5ECD5B9E23}"/>
                </a:ext>
              </a:extLst>
            </p:cNvPr>
            <p:cNvSpPr>
              <a:spLocks/>
            </p:cNvSpPr>
            <p:nvPr/>
          </p:nvSpPr>
          <p:spPr bwMode="auto">
            <a:xfrm rot="16200000">
              <a:off x="5335093" y="201256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9" name="Freeform 533">
              <a:extLst>
                <a:ext uri="{FF2B5EF4-FFF2-40B4-BE49-F238E27FC236}">
                  <a16:creationId xmlns:a16="http://schemas.microsoft.com/office/drawing/2014/main" id="{E0317342-E822-4045-9681-C6ABBABCCCD9}"/>
                </a:ext>
              </a:extLst>
            </p:cNvPr>
            <p:cNvSpPr>
              <a:spLocks/>
            </p:cNvSpPr>
            <p:nvPr/>
          </p:nvSpPr>
          <p:spPr bwMode="auto">
            <a:xfrm rot="16200000">
              <a:off x="4843259" y="4989684"/>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0" name="Freeform 534">
              <a:extLst>
                <a:ext uri="{FF2B5EF4-FFF2-40B4-BE49-F238E27FC236}">
                  <a16:creationId xmlns:a16="http://schemas.microsoft.com/office/drawing/2014/main" id="{E36F9091-CF77-4634-ABCE-E89B1835F21F}"/>
                </a:ext>
              </a:extLst>
            </p:cNvPr>
            <p:cNvSpPr>
              <a:spLocks/>
            </p:cNvSpPr>
            <p:nvPr/>
          </p:nvSpPr>
          <p:spPr bwMode="auto">
            <a:xfrm rot="16200000">
              <a:off x="6366638" y="3879793"/>
              <a:ext cx="41350"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1" name="Freeform 535">
              <a:extLst>
                <a:ext uri="{FF2B5EF4-FFF2-40B4-BE49-F238E27FC236}">
                  <a16:creationId xmlns:a16="http://schemas.microsoft.com/office/drawing/2014/main" id="{3CFEB51F-6C30-4806-AAA7-7677F2A62A24}"/>
                </a:ext>
              </a:extLst>
            </p:cNvPr>
            <p:cNvSpPr>
              <a:spLocks/>
            </p:cNvSpPr>
            <p:nvPr/>
          </p:nvSpPr>
          <p:spPr bwMode="auto">
            <a:xfrm rot="16200000">
              <a:off x="9882906" y="4574018"/>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2" name="Freeform 536">
              <a:extLst>
                <a:ext uri="{FF2B5EF4-FFF2-40B4-BE49-F238E27FC236}">
                  <a16:creationId xmlns:a16="http://schemas.microsoft.com/office/drawing/2014/main" id="{A7D150AC-4C63-4A57-8C88-2FA57226364B}"/>
                </a:ext>
              </a:extLst>
            </p:cNvPr>
            <p:cNvSpPr>
              <a:spLocks/>
            </p:cNvSpPr>
            <p:nvPr/>
          </p:nvSpPr>
          <p:spPr bwMode="auto">
            <a:xfrm rot="16200000">
              <a:off x="11244154" y="4200791"/>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3" name="Freeform 537">
              <a:extLst>
                <a:ext uri="{FF2B5EF4-FFF2-40B4-BE49-F238E27FC236}">
                  <a16:creationId xmlns:a16="http://schemas.microsoft.com/office/drawing/2014/main" id="{ED1EEA4E-28A0-4F68-BF85-8AEA6CFF1CB7}"/>
                </a:ext>
              </a:extLst>
            </p:cNvPr>
            <p:cNvSpPr>
              <a:spLocks/>
            </p:cNvSpPr>
            <p:nvPr/>
          </p:nvSpPr>
          <p:spPr bwMode="auto">
            <a:xfrm rot="16200000">
              <a:off x="11963406" y="4967920"/>
              <a:ext cx="41350"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4" name="Freeform 538">
              <a:extLst>
                <a:ext uri="{FF2B5EF4-FFF2-40B4-BE49-F238E27FC236}">
                  <a16:creationId xmlns:a16="http://schemas.microsoft.com/office/drawing/2014/main" id="{75A57849-7192-49FD-8002-D9C05787087E}"/>
                </a:ext>
              </a:extLst>
            </p:cNvPr>
            <p:cNvSpPr>
              <a:spLocks/>
            </p:cNvSpPr>
            <p:nvPr/>
          </p:nvSpPr>
          <p:spPr bwMode="auto">
            <a:xfrm rot="16200000">
              <a:off x="11982992" y="6238854"/>
              <a:ext cx="36997"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5" name="Freeform 539">
              <a:extLst>
                <a:ext uri="{FF2B5EF4-FFF2-40B4-BE49-F238E27FC236}">
                  <a16:creationId xmlns:a16="http://schemas.microsoft.com/office/drawing/2014/main" id="{D08837D9-1F6B-4CEE-B014-6A765CC3E4DF}"/>
                </a:ext>
              </a:extLst>
            </p:cNvPr>
            <p:cNvSpPr>
              <a:spLocks/>
            </p:cNvSpPr>
            <p:nvPr/>
          </p:nvSpPr>
          <p:spPr bwMode="auto">
            <a:xfrm rot="16200000">
              <a:off x="11321411" y="6484771"/>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6" name="Freeform 540">
              <a:extLst>
                <a:ext uri="{FF2B5EF4-FFF2-40B4-BE49-F238E27FC236}">
                  <a16:creationId xmlns:a16="http://schemas.microsoft.com/office/drawing/2014/main" id="{5FD29075-85B0-42CD-AA8A-DB581D5285BC}"/>
                </a:ext>
              </a:extLst>
            </p:cNvPr>
            <p:cNvSpPr>
              <a:spLocks/>
            </p:cNvSpPr>
            <p:nvPr/>
          </p:nvSpPr>
          <p:spPr bwMode="auto">
            <a:xfrm rot="16200000">
              <a:off x="11759927" y="6847117"/>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7" name="Freeform 541">
              <a:extLst>
                <a:ext uri="{FF2B5EF4-FFF2-40B4-BE49-F238E27FC236}">
                  <a16:creationId xmlns:a16="http://schemas.microsoft.com/office/drawing/2014/main" id="{CD2D2DF3-F077-4CB4-9F39-58DE5AD509B3}"/>
                </a:ext>
              </a:extLst>
            </p:cNvPr>
            <p:cNvSpPr>
              <a:spLocks/>
            </p:cNvSpPr>
            <p:nvPr/>
          </p:nvSpPr>
          <p:spPr bwMode="auto">
            <a:xfrm rot="16200000">
              <a:off x="10152762" y="6832972"/>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8" name="Freeform 542">
              <a:extLst>
                <a:ext uri="{FF2B5EF4-FFF2-40B4-BE49-F238E27FC236}">
                  <a16:creationId xmlns:a16="http://schemas.microsoft.com/office/drawing/2014/main" id="{DB87EB97-D393-4109-849C-8E5E206D4EA4}"/>
                </a:ext>
              </a:extLst>
            </p:cNvPr>
            <p:cNvSpPr>
              <a:spLocks/>
            </p:cNvSpPr>
            <p:nvPr/>
          </p:nvSpPr>
          <p:spPr bwMode="auto">
            <a:xfrm rot="16200000">
              <a:off x="10060271" y="6163773"/>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9" name="Freeform 543">
              <a:extLst>
                <a:ext uri="{FF2B5EF4-FFF2-40B4-BE49-F238E27FC236}">
                  <a16:creationId xmlns:a16="http://schemas.microsoft.com/office/drawing/2014/main" id="{08E47EE1-27EC-4A68-B0FF-4CB910A1CD5A}"/>
                </a:ext>
              </a:extLst>
            </p:cNvPr>
            <p:cNvSpPr>
              <a:spLocks/>
            </p:cNvSpPr>
            <p:nvPr/>
          </p:nvSpPr>
          <p:spPr bwMode="auto">
            <a:xfrm rot="16200000">
              <a:off x="9571701" y="574484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0" name="Freeform 544">
              <a:extLst>
                <a:ext uri="{FF2B5EF4-FFF2-40B4-BE49-F238E27FC236}">
                  <a16:creationId xmlns:a16="http://schemas.microsoft.com/office/drawing/2014/main" id="{378BB8DB-0279-4B96-9B77-B319FF4C0EBD}"/>
                </a:ext>
              </a:extLst>
            </p:cNvPr>
            <p:cNvSpPr>
              <a:spLocks/>
            </p:cNvSpPr>
            <p:nvPr/>
          </p:nvSpPr>
          <p:spPr bwMode="auto">
            <a:xfrm rot="16200000">
              <a:off x="9533617" y="6673017"/>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1" name="Freeform 545">
              <a:extLst>
                <a:ext uri="{FF2B5EF4-FFF2-40B4-BE49-F238E27FC236}">
                  <a16:creationId xmlns:a16="http://schemas.microsoft.com/office/drawing/2014/main" id="{9AAC30BD-D217-48D2-945F-5125040DAFD5}"/>
                </a:ext>
              </a:extLst>
            </p:cNvPr>
            <p:cNvSpPr>
              <a:spLocks/>
            </p:cNvSpPr>
            <p:nvPr/>
          </p:nvSpPr>
          <p:spPr bwMode="auto">
            <a:xfrm rot="16200000">
              <a:off x="6521153" y="606475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2" name="Freeform 546">
              <a:extLst>
                <a:ext uri="{FF2B5EF4-FFF2-40B4-BE49-F238E27FC236}">
                  <a16:creationId xmlns:a16="http://schemas.microsoft.com/office/drawing/2014/main" id="{50B13890-4CBC-425C-A6AD-8DF5F92AA519}"/>
                </a:ext>
              </a:extLst>
            </p:cNvPr>
            <p:cNvSpPr>
              <a:spLocks/>
            </p:cNvSpPr>
            <p:nvPr/>
          </p:nvSpPr>
          <p:spPr bwMode="auto">
            <a:xfrm rot="16200000">
              <a:off x="6096782" y="6704573"/>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3" name="Freeform 547">
              <a:extLst>
                <a:ext uri="{FF2B5EF4-FFF2-40B4-BE49-F238E27FC236}">
                  <a16:creationId xmlns:a16="http://schemas.microsoft.com/office/drawing/2014/main" id="{02757EA7-0673-4676-BD5B-982610A82EFE}"/>
                </a:ext>
              </a:extLst>
            </p:cNvPr>
            <p:cNvSpPr>
              <a:spLocks/>
            </p:cNvSpPr>
            <p:nvPr/>
          </p:nvSpPr>
          <p:spPr bwMode="auto">
            <a:xfrm rot="16200000">
              <a:off x="9937313" y="3768803"/>
              <a:ext cx="30468" cy="45702"/>
            </a:xfrm>
            <a:custGeom>
              <a:avLst/>
              <a:gdLst>
                <a:gd name="T0" fmla="*/ 5 w 5"/>
                <a:gd name="T1" fmla="*/ 4 h 8"/>
                <a:gd name="T2" fmla="*/ 5 w 5"/>
                <a:gd name="T3" fmla="*/ 3 h 8"/>
                <a:gd name="T4" fmla="*/ 0 w 5"/>
                <a:gd name="T5" fmla="*/ 3 h 8"/>
                <a:gd name="T6" fmla="*/ 0 w 5"/>
                <a:gd name="T7" fmla="*/ 4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5" y="4"/>
                    <a:pt x="5" y="4"/>
                    <a:pt x="5" y="3"/>
                  </a:cubicBezTo>
                  <a:cubicBezTo>
                    <a:pt x="5" y="0"/>
                    <a:pt x="0" y="0"/>
                    <a:pt x="0" y="3"/>
                  </a:cubicBezTo>
                  <a:cubicBezTo>
                    <a:pt x="0" y="4"/>
                    <a:pt x="0" y="4"/>
                    <a:pt x="0" y="4"/>
                  </a:cubicBezTo>
                  <a:cubicBezTo>
                    <a:pt x="0" y="8"/>
                    <a:pt x="5" y="8"/>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4" name="Freeform 548">
              <a:extLst>
                <a:ext uri="{FF2B5EF4-FFF2-40B4-BE49-F238E27FC236}">
                  <a16:creationId xmlns:a16="http://schemas.microsoft.com/office/drawing/2014/main" id="{15365569-6C2D-4EFB-83DC-2D841BC4BB2E}"/>
                </a:ext>
              </a:extLst>
            </p:cNvPr>
            <p:cNvSpPr>
              <a:spLocks/>
            </p:cNvSpPr>
            <p:nvPr/>
          </p:nvSpPr>
          <p:spPr bwMode="auto">
            <a:xfrm rot="16200000">
              <a:off x="5730084" y="174379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5" name="Freeform 549">
              <a:extLst>
                <a:ext uri="{FF2B5EF4-FFF2-40B4-BE49-F238E27FC236}">
                  <a16:creationId xmlns:a16="http://schemas.microsoft.com/office/drawing/2014/main" id="{42870939-93B5-4CA0-9BA3-31A6A85A053F}"/>
                </a:ext>
              </a:extLst>
            </p:cNvPr>
            <p:cNvSpPr>
              <a:spLocks/>
            </p:cNvSpPr>
            <p:nvPr/>
          </p:nvSpPr>
          <p:spPr bwMode="auto">
            <a:xfrm rot="16200000">
              <a:off x="5942267" y="4001664"/>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6" name="Freeform 550">
              <a:extLst>
                <a:ext uri="{FF2B5EF4-FFF2-40B4-BE49-F238E27FC236}">
                  <a16:creationId xmlns:a16="http://schemas.microsoft.com/office/drawing/2014/main" id="{AAED3C60-6461-48D7-B5CF-3E2BD12C5B01}"/>
                </a:ext>
              </a:extLst>
            </p:cNvPr>
            <p:cNvSpPr>
              <a:spLocks/>
            </p:cNvSpPr>
            <p:nvPr/>
          </p:nvSpPr>
          <p:spPr bwMode="auto">
            <a:xfrm rot="16200000">
              <a:off x="5102234" y="1692657"/>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7" name="Freeform 551">
              <a:extLst>
                <a:ext uri="{FF2B5EF4-FFF2-40B4-BE49-F238E27FC236}">
                  <a16:creationId xmlns:a16="http://schemas.microsoft.com/office/drawing/2014/main" id="{21FE9945-ABAB-4C7C-9C8F-8E18B8EC93D9}"/>
                </a:ext>
              </a:extLst>
            </p:cNvPr>
            <p:cNvSpPr>
              <a:spLocks/>
            </p:cNvSpPr>
            <p:nvPr/>
          </p:nvSpPr>
          <p:spPr bwMode="auto">
            <a:xfrm rot="16200000">
              <a:off x="5817134" y="117362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8" name="Freeform 552">
              <a:extLst>
                <a:ext uri="{FF2B5EF4-FFF2-40B4-BE49-F238E27FC236}">
                  <a16:creationId xmlns:a16="http://schemas.microsoft.com/office/drawing/2014/main" id="{28D7FFF9-4F7A-4393-8236-FB834B9B9E30}"/>
                </a:ext>
              </a:extLst>
            </p:cNvPr>
            <p:cNvSpPr>
              <a:spLocks/>
            </p:cNvSpPr>
            <p:nvPr/>
          </p:nvSpPr>
          <p:spPr bwMode="auto">
            <a:xfrm rot="16200000">
              <a:off x="6110928" y="37493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9" name="Freeform 553">
              <a:extLst>
                <a:ext uri="{FF2B5EF4-FFF2-40B4-BE49-F238E27FC236}">
                  <a16:creationId xmlns:a16="http://schemas.microsoft.com/office/drawing/2014/main" id="{D4DE552C-CAF9-42A1-9B11-24B73E4FEEFC}"/>
                </a:ext>
              </a:extLst>
            </p:cNvPr>
            <p:cNvSpPr>
              <a:spLocks/>
            </p:cNvSpPr>
            <p:nvPr/>
          </p:nvSpPr>
          <p:spPr bwMode="auto">
            <a:xfrm rot="16200000">
              <a:off x="9312726" y="99190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0" name="Freeform 554">
              <a:extLst>
                <a:ext uri="{FF2B5EF4-FFF2-40B4-BE49-F238E27FC236}">
                  <a16:creationId xmlns:a16="http://schemas.microsoft.com/office/drawing/2014/main" id="{42344BBD-4C4F-4C6D-B21B-513204D8DFB3}"/>
                </a:ext>
              </a:extLst>
            </p:cNvPr>
            <p:cNvSpPr>
              <a:spLocks/>
            </p:cNvSpPr>
            <p:nvPr/>
          </p:nvSpPr>
          <p:spPr bwMode="auto">
            <a:xfrm rot="16200000">
              <a:off x="9879642" y="46416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1" name="Freeform 555">
              <a:extLst>
                <a:ext uri="{FF2B5EF4-FFF2-40B4-BE49-F238E27FC236}">
                  <a16:creationId xmlns:a16="http://schemas.microsoft.com/office/drawing/2014/main" id="{9CB5F183-1A49-4BE5-B759-8949E3044219}"/>
                </a:ext>
              </a:extLst>
            </p:cNvPr>
            <p:cNvSpPr>
              <a:spLocks/>
            </p:cNvSpPr>
            <p:nvPr/>
          </p:nvSpPr>
          <p:spPr bwMode="auto">
            <a:xfrm rot="16200000">
              <a:off x="6561413" y="68082"/>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2" name="Freeform 556">
              <a:extLst>
                <a:ext uri="{FF2B5EF4-FFF2-40B4-BE49-F238E27FC236}">
                  <a16:creationId xmlns:a16="http://schemas.microsoft.com/office/drawing/2014/main" id="{C41792A5-9E4E-4B7F-875E-9D9B8709E989}"/>
                </a:ext>
              </a:extLst>
            </p:cNvPr>
            <p:cNvSpPr>
              <a:spLocks/>
            </p:cNvSpPr>
            <p:nvPr/>
          </p:nvSpPr>
          <p:spPr bwMode="auto">
            <a:xfrm rot="16200000">
              <a:off x="5700704" y="8658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3" name="Freeform 557">
              <a:extLst>
                <a:ext uri="{FF2B5EF4-FFF2-40B4-BE49-F238E27FC236}">
                  <a16:creationId xmlns:a16="http://schemas.microsoft.com/office/drawing/2014/main" id="{E2D6E0BB-70CC-47C4-89A2-6DCD8D7E10A1}"/>
                </a:ext>
              </a:extLst>
            </p:cNvPr>
            <p:cNvSpPr>
              <a:spLocks/>
            </p:cNvSpPr>
            <p:nvPr/>
          </p:nvSpPr>
          <p:spPr bwMode="auto">
            <a:xfrm rot="16200000">
              <a:off x="4218674" y="4087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4" name="Freeform 558">
              <a:extLst>
                <a:ext uri="{FF2B5EF4-FFF2-40B4-BE49-F238E27FC236}">
                  <a16:creationId xmlns:a16="http://schemas.microsoft.com/office/drawing/2014/main" id="{5F6B3EF7-BE35-4FE9-A35F-F54A2269D2F8}"/>
                </a:ext>
              </a:extLst>
            </p:cNvPr>
            <p:cNvSpPr>
              <a:spLocks/>
            </p:cNvSpPr>
            <p:nvPr/>
          </p:nvSpPr>
          <p:spPr bwMode="auto">
            <a:xfrm rot="16200000">
              <a:off x="4288314" y="97666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5" name="Freeform 559">
              <a:extLst>
                <a:ext uri="{FF2B5EF4-FFF2-40B4-BE49-F238E27FC236}">
                  <a16:creationId xmlns:a16="http://schemas.microsoft.com/office/drawing/2014/main" id="{449ACBE5-DB5D-4DCF-A18A-2AD490AE78D6}"/>
                </a:ext>
              </a:extLst>
            </p:cNvPr>
            <p:cNvSpPr>
              <a:spLocks/>
            </p:cNvSpPr>
            <p:nvPr/>
          </p:nvSpPr>
          <p:spPr bwMode="auto">
            <a:xfrm rot="16200000">
              <a:off x="3738809" y="451102"/>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6" name="Freeform 560">
              <a:extLst>
                <a:ext uri="{FF2B5EF4-FFF2-40B4-BE49-F238E27FC236}">
                  <a16:creationId xmlns:a16="http://schemas.microsoft.com/office/drawing/2014/main" id="{D1B0D27B-C2ED-4E63-BDAE-E4C849027148}"/>
                </a:ext>
              </a:extLst>
            </p:cNvPr>
            <p:cNvSpPr>
              <a:spLocks/>
            </p:cNvSpPr>
            <p:nvPr/>
          </p:nvSpPr>
          <p:spPr bwMode="auto">
            <a:xfrm rot="16200000">
              <a:off x="4497235" y="11704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7" name="Freeform 561">
              <a:extLst>
                <a:ext uri="{FF2B5EF4-FFF2-40B4-BE49-F238E27FC236}">
                  <a16:creationId xmlns:a16="http://schemas.microsoft.com/office/drawing/2014/main" id="{D7052A65-793F-42F5-91F5-FCA540C5D8AE}"/>
                </a:ext>
              </a:extLst>
            </p:cNvPr>
            <p:cNvSpPr>
              <a:spLocks/>
            </p:cNvSpPr>
            <p:nvPr/>
          </p:nvSpPr>
          <p:spPr bwMode="auto">
            <a:xfrm rot="16200000">
              <a:off x="3578855" y="959258"/>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8" name="Freeform 562">
              <a:extLst>
                <a:ext uri="{FF2B5EF4-FFF2-40B4-BE49-F238E27FC236}">
                  <a16:creationId xmlns:a16="http://schemas.microsoft.com/office/drawing/2014/main" id="{92813C08-971A-4C3D-9662-D91A12E7B78E}"/>
                </a:ext>
              </a:extLst>
            </p:cNvPr>
            <p:cNvSpPr>
              <a:spLocks/>
            </p:cNvSpPr>
            <p:nvPr/>
          </p:nvSpPr>
          <p:spPr bwMode="auto">
            <a:xfrm rot="16200000">
              <a:off x="3345995" y="1494617"/>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9" name="Freeform 563">
              <a:extLst>
                <a:ext uri="{FF2B5EF4-FFF2-40B4-BE49-F238E27FC236}">
                  <a16:creationId xmlns:a16="http://schemas.microsoft.com/office/drawing/2014/main" id="{AFF728A7-69C2-41EF-97BC-1F5095F39D69}"/>
                </a:ext>
              </a:extLst>
            </p:cNvPr>
            <p:cNvSpPr>
              <a:spLocks/>
            </p:cNvSpPr>
            <p:nvPr/>
          </p:nvSpPr>
          <p:spPr bwMode="auto">
            <a:xfrm rot="16200000">
              <a:off x="3418900" y="3095253"/>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0" name="Freeform 564">
              <a:extLst>
                <a:ext uri="{FF2B5EF4-FFF2-40B4-BE49-F238E27FC236}">
                  <a16:creationId xmlns:a16="http://schemas.microsoft.com/office/drawing/2014/main" id="{465D0DF7-8D2D-4A1E-A11D-2318435B8E51}"/>
                </a:ext>
              </a:extLst>
            </p:cNvPr>
            <p:cNvSpPr>
              <a:spLocks/>
            </p:cNvSpPr>
            <p:nvPr/>
          </p:nvSpPr>
          <p:spPr bwMode="auto">
            <a:xfrm rot="16200000">
              <a:off x="2898774" y="474920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1" name="Freeform 565">
              <a:extLst>
                <a:ext uri="{FF2B5EF4-FFF2-40B4-BE49-F238E27FC236}">
                  <a16:creationId xmlns:a16="http://schemas.microsoft.com/office/drawing/2014/main" id="{22424DD9-EABF-4898-BC71-5C1411C9A7F5}"/>
                </a:ext>
              </a:extLst>
            </p:cNvPr>
            <p:cNvSpPr>
              <a:spLocks/>
            </p:cNvSpPr>
            <p:nvPr/>
          </p:nvSpPr>
          <p:spPr bwMode="auto">
            <a:xfrm rot="16200000">
              <a:off x="3575590" y="4444532"/>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2" name="Freeform 566">
              <a:extLst>
                <a:ext uri="{FF2B5EF4-FFF2-40B4-BE49-F238E27FC236}">
                  <a16:creationId xmlns:a16="http://schemas.microsoft.com/office/drawing/2014/main" id="{CECB23F3-9FDE-4371-86B9-43D663F6021F}"/>
                </a:ext>
              </a:extLst>
            </p:cNvPr>
            <p:cNvSpPr>
              <a:spLocks/>
            </p:cNvSpPr>
            <p:nvPr/>
          </p:nvSpPr>
          <p:spPr bwMode="auto">
            <a:xfrm rot="16200000">
              <a:off x="3945554" y="760132"/>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3" name="Freeform 567">
              <a:extLst>
                <a:ext uri="{FF2B5EF4-FFF2-40B4-BE49-F238E27FC236}">
                  <a16:creationId xmlns:a16="http://schemas.microsoft.com/office/drawing/2014/main" id="{E3CE9593-7499-460A-B808-3BC45A7142FF}"/>
                </a:ext>
              </a:extLst>
            </p:cNvPr>
            <p:cNvSpPr>
              <a:spLocks/>
            </p:cNvSpPr>
            <p:nvPr/>
          </p:nvSpPr>
          <p:spPr bwMode="auto">
            <a:xfrm rot="16200000">
              <a:off x="2978208" y="223684"/>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4" name="Freeform 568">
              <a:extLst>
                <a:ext uri="{FF2B5EF4-FFF2-40B4-BE49-F238E27FC236}">
                  <a16:creationId xmlns:a16="http://schemas.microsoft.com/office/drawing/2014/main" id="{9DBBD6B0-E9EA-4077-93BB-DF6707E41830}"/>
                </a:ext>
              </a:extLst>
            </p:cNvPr>
            <p:cNvSpPr>
              <a:spLocks/>
            </p:cNvSpPr>
            <p:nvPr/>
          </p:nvSpPr>
          <p:spPr bwMode="auto">
            <a:xfrm rot="16200000">
              <a:off x="3131634" y="105175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5" name="Freeform 569">
              <a:extLst>
                <a:ext uri="{FF2B5EF4-FFF2-40B4-BE49-F238E27FC236}">
                  <a16:creationId xmlns:a16="http://schemas.microsoft.com/office/drawing/2014/main" id="{5FC6622B-9DA2-4B6D-B22A-AB8C62E06FF8}"/>
                </a:ext>
              </a:extLst>
            </p:cNvPr>
            <p:cNvSpPr>
              <a:spLocks/>
            </p:cNvSpPr>
            <p:nvPr/>
          </p:nvSpPr>
          <p:spPr bwMode="auto">
            <a:xfrm rot="16200000">
              <a:off x="1818263" y="63282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6" name="Freeform 570">
              <a:extLst>
                <a:ext uri="{FF2B5EF4-FFF2-40B4-BE49-F238E27FC236}">
                  <a16:creationId xmlns:a16="http://schemas.microsoft.com/office/drawing/2014/main" id="{27FAFF0F-9988-4F39-9D4F-2430EAD26026}"/>
                </a:ext>
              </a:extLst>
            </p:cNvPr>
            <p:cNvSpPr>
              <a:spLocks/>
            </p:cNvSpPr>
            <p:nvPr/>
          </p:nvSpPr>
          <p:spPr bwMode="auto">
            <a:xfrm rot="16200000">
              <a:off x="1418920" y="107254"/>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7" name="Freeform 571">
              <a:extLst>
                <a:ext uri="{FF2B5EF4-FFF2-40B4-BE49-F238E27FC236}">
                  <a16:creationId xmlns:a16="http://schemas.microsoft.com/office/drawing/2014/main" id="{2CB7636E-A972-4395-BE45-1EEFD8E6BF65}"/>
                </a:ext>
              </a:extLst>
            </p:cNvPr>
            <p:cNvSpPr>
              <a:spLocks/>
            </p:cNvSpPr>
            <p:nvPr/>
          </p:nvSpPr>
          <p:spPr bwMode="auto">
            <a:xfrm rot="16200000">
              <a:off x="2178433" y="87667"/>
              <a:ext cx="28292" cy="45702"/>
            </a:xfrm>
            <a:custGeom>
              <a:avLst/>
              <a:gdLst>
                <a:gd name="T0" fmla="*/ 5 w 5"/>
                <a:gd name="T1" fmla="*/ 5 h 8"/>
                <a:gd name="T2" fmla="*/ 5 w 5"/>
                <a:gd name="T3" fmla="*/ 4 h 8"/>
                <a:gd name="T4" fmla="*/ 0 w 5"/>
                <a:gd name="T5" fmla="*/ 4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5"/>
                    <a:pt x="5" y="4"/>
                    <a:pt x="5" y="4"/>
                  </a:cubicBezTo>
                  <a:cubicBezTo>
                    <a:pt x="5" y="0"/>
                    <a:pt x="0" y="0"/>
                    <a:pt x="0" y="4"/>
                  </a:cubicBezTo>
                  <a:cubicBezTo>
                    <a:pt x="0" y="4"/>
                    <a:pt x="0" y="5"/>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8" name="Freeform 572">
              <a:extLst>
                <a:ext uri="{FF2B5EF4-FFF2-40B4-BE49-F238E27FC236}">
                  <a16:creationId xmlns:a16="http://schemas.microsoft.com/office/drawing/2014/main" id="{42A8072E-97E6-4D45-87A1-A38B73C4D8D4}"/>
                </a:ext>
              </a:extLst>
            </p:cNvPr>
            <p:cNvSpPr>
              <a:spLocks/>
            </p:cNvSpPr>
            <p:nvPr/>
          </p:nvSpPr>
          <p:spPr bwMode="auto">
            <a:xfrm rot="16200000">
              <a:off x="940144" y="581678"/>
              <a:ext cx="28292"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9" name="Freeform 573">
              <a:extLst>
                <a:ext uri="{FF2B5EF4-FFF2-40B4-BE49-F238E27FC236}">
                  <a16:creationId xmlns:a16="http://schemas.microsoft.com/office/drawing/2014/main" id="{353C8054-325C-4B2B-8B13-669A653D30E7}"/>
                </a:ext>
              </a:extLst>
            </p:cNvPr>
            <p:cNvSpPr>
              <a:spLocks/>
            </p:cNvSpPr>
            <p:nvPr/>
          </p:nvSpPr>
          <p:spPr bwMode="auto">
            <a:xfrm rot="16200000">
              <a:off x="441782" y="29876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0" name="Freeform 574">
              <a:extLst>
                <a:ext uri="{FF2B5EF4-FFF2-40B4-BE49-F238E27FC236}">
                  <a16:creationId xmlns:a16="http://schemas.microsoft.com/office/drawing/2014/main" id="{08CD6E5D-EF6A-47AC-81DF-E6C41539FA77}"/>
                </a:ext>
              </a:extLst>
            </p:cNvPr>
            <p:cNvSpPr>
              <a:spLocks/>
            </p:cNvSpPr>
            <p:nvPr/>
          </p:nvSpPr>
          <p:spPr bwMode="auto">
            <a:xfrm rot="16200000">
              <a:off x="286180" y="1020194"/>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1" name="Freeform 575">
              <a:extLst>
                <a:ext uri="{FF2B5EF4-FFF2-40B4-BE49-F238E27FC236}">
                  <a16:creationId xmlns:a16="http://schemas.microsoft.com/office/drawing/2014/main" id="{A3835FEF-7B76-4699-BCF9-2B86153ED7AB}"/>
                </a:ext>
              </a:extLst>
            </p:cNvPr>
            <p:cNvSpPr>
              <a:spLocks/>
            </p:cNvSpPr>
            <p:nvPr/>
          </p:nvSpPr>
          <p:spPr bwMode="auto">
            <a:xfrm rot="16200000">
              <a:off x="590856" y="1616488"/>
              <a:ext cx="30468"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2" name="Freeform 576">
              <a:extLst>
                <a:ext uri="{FF2B5EF4-FFF2-40B4-BE49-F238E27FC236}">
                  <a16:creationId xmlns:a16="http://schemas.microsoft.com/office/drawing/2014/main" id="{3C646BD3-8B2A-437E-B917-87104EF39677}"/>
                </a:ext>
              </a:extLst>
            </p:cNvPr>
            <p:cNvSpPr>
              <a:spLocks/>
            </p:cNvSpPr>
            <p:nvPr/>
          </p:nvSpPr>
          <p:spPr bwMode="auto">
            <a:xfrm rot="16200000">
              <a:off x="245918" y="2525075"/>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3" name="Freeform 577">
              <a:extLst>
                <a:ext uri="{FF2B5EF4-FFF2-40B4-BE49-F238E27FC236}">
                  <a16:creationId xmlns:a16="http://schemas.microsoft.com/office/drawing/2014/main" id="{48936DCE-FF2A-4254-A4D8-7B13D202B6BC}"/>
                </a:ext>
              </a:extLst>
            </p:cNvPr>
            <p:cNvSpPr>
              <a:spLocks/>
            </p:cNvSpPr>
            <p:nvPr/>
          </p:nvSpPr>
          <p:spPr bwMode="auto">
            <a:xfrm rot="16200000">
              <a:off x="937967" y="2420615"/>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4" name="Freeform 578">
              <a:extLst>
                <a:ext uri="{FF2B5EF4-FFF2-40B4-BE49-F238E27FC236}">
                  <a16:creationId xmlns:a16="http://schemas.microsoft.com/office/drawing/2014/main" id="{26C1FE69-9BE2-4A72-85C7-C44F9BEE6D78}"/>
                </a:ext>
              </a:extLst>
            </p:cNvPr>
            <p:cNvSpPr>
              <a:spLocks/>
            </p:cNvSpPr>
            <p:nvPr/>
          </p:nvSpPr>
          <p:spPr bwMode="auto">
            <a:xfrm rot="16200000">
              <a:off x="695315" y="107460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5" name="Freeform 579">
              <a:extLst>
                <a:ext uri="{FF2B5EF4-FFF2-40B4-BE49-F238E27FC236}">
                  <a16:creationId xmlns:a16="http://schemas.microsoft.com/office/drawing/2014/main" id="{6CE9E11B-57FD-4F06-8CC8-7A1882D9EFAC}"/>
                </a:ext>
              </a:extLst>
            </p:cNvPr>
            <p:cNvSpPr>
              <a:spLocks/>
            </p:cNvSpPr>
            <p:nvPr/>
          </p:nvSpPr>
          <p:spPr bwMode="auto">
            <a:xfrm rot="16200000">
              <a:off x="2076149" y="2200812"/>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6" name="Freeform 580">
              <a:extLst>
                <a:ext uri="{FF2B5EF4-FFF2-40B4-BE49-F238E27FC236}">
                  <a16:creationId xmlns:a16="http://schemas.microsoft.com/office/drawing/2014/main" id="{7FBC1A0F-6833-4846-9267-8C201E22D0F0}"/>
                </a:ext>
              </a:extLst>
            </p:cNvPr>
            <p:cNvSpPr>
              <a:spLocks/>
            </p:cNvSpPr>
            <p:nvPr/>
          </p:nvSpPr>
          <p:spPr bwMode="auto">
            <a:xfrm rot="16200000">
              <a:off x="2585393" y="191790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7" name="Freeform 581">
              <a:extLst>
                <a:ext uri="{FF2B5EF4-FFF2-40B4-BE49-F238E27FC236}">
                  <a16:creationId xmlns:a16="http://schemas.microsoft.com/office/drawing/2014/main" id="{0A9E607E-2541-42FF-A165-17345E758068}"/>
                </a:ext>
              </a:extLst>
            </p:cNvPr>
            <p:cNvSpPr>
              <a:spLocks/>
            </p:cNvSpPr>
            <p:nvPr/>
          </p:nvSpPr>
          <p:spPr bwMode="auto">
            <a:xfrm rot="16200000">
              <a:off x="2067444" y="1841730"/>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8" name="Freeform 582">
              <a:extLst>
                <a:ext uri="{FF2B5EF4-FFF2-40B4-BE49-F238E27FC236}">
                  <a16:creationId xmlns:a16="http://schemas.microsoft.com/office/drawing/2014/main" id="{D9948935-4DCC-4DF7-8783-3F058F9D2EB3}"/>
                </a:ext>
              </a:extLst>
            </p:cNvPr>
            <p:cNvSpPr>
              <a:spLocks/>
            </p:cNvSpPr>
            <p:nvPr/>
          </p:nvSpPr>
          <p:spPr bwMode="auto">
            <a:xfrm rot="16200000">
              <a:off x="1838937" y="3019084"/>
              <a:ext cx="39173" cy="30468"/>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9" name="Freeform 583">
              <a:extLst>
                <a:ext uri="{FF2B5EF4-FFF2-40B4-BE49-F238E27FC236}">
                  <a16:creationId xmlns:a16="http://schemas.microsoft.com/office/drawing/2014/main" id="{046D030C-C77A-457A-91EE-63AB23BEE2FF}"/>
                </a:ext>
              </a:extLst>
            </p:cNvPr>
            <p:cNvSpPr>
              <a:spLocks/>
            </p:cNvSpPr>
            <p:nvPr/>
          </p:nvSpPr>
          <p:spPr bwMode="auto">
            <a:xfrm rot="16200000">
              <a:off x="2265484" y="381341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0" name="Freeform 584">
              <a:extLst>
                <a:ext uri="{FF2B5EF4-FFF2-40B4-BE49-F238E27FC236}">
                  <a16:creationId xmlns:a16="http://schemas.microsoft.com/office/drawing/2014/main" id="{F0202541-1925-4AC6-B8BA-A3029D6B5EAD}"/>
                </a:ext>
              </a:extLst>
            </p:cNvPr>
            <p:cNvSpPr>
              <a:spLocks/>
            </p:cNvSpPr>
            <p:nvPr/>
          </p:nvSpPr>
          <p:spPr bwMode="auto">
            <a:xfrm rot="16200000">
              <a:off x="2245898" y="2594715"/>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1" name="Freeform 585">
              <a:extLst>
                <a:ext uri="{FF2B5EF4-FFF2-40B4-BE49-F238E27FC236}">
                  <a16:creationId xmlns:a16="http://schemas.microsoft.com/office/drawing/2014/main" id="{D5291DEB-2CE8-471D-B57D-DF0584B10A50}"/>
                </a:ext>
              </a:extLst>
            </p:cNvPr>
            <p:cNvSpPr>
              <a:spLocks/>
            </p:cNvSpPr>
            <p:nvPr/>
          </p:nvSpPr>
          <p:spPr bwMode="auto">
            <a:xfrm rot="16200000">
              <a:off x="1105539" y="3212771"/>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2" name="Freeform 586">
              <a:extLst>
                <a:ext uri="{FF2B5EF4-FFF2-40B4-BE49-F238E27FC236}">
                  <a16:creationId xmlns:a16="http://schemas.microsoft.com/office/drawing/2014/main" id="{B61F929F-6349-47B2-A639-FF29923F8A52}"/>
                </a:ext>
              </a:extLst>
            </p:cNvPr>
            <p:cNvSpPr>
              <a:spLocks/>
            </p:cNvSpPr>
            <p:nvPr/>
          </p:nvSpPr>
          <p:spPr bwMode="auto">
            <a:xfrm rot="16200000">
              <a:off x="354732" y="3043023"/>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3" name="Freeform 587">
              <a:extLst>
                <a:ext uri="{FF2B5EF4-FFF2-40B4-BE49-F238E27FC236}">
                  <a16:creationId xmlns:a16="http://schemas.microsoft.com/office/drawing/2014/main" id="{1C669356-789A-4778-8DDD-1AE1041CC680}"/>
                </a:ext>
              </a:extLst>
            </p:cNvPr>
            <p:cNvSpPr>
              <a:spLocks/>
            </p:cNvSpPr>
            <p:nvPr/>
          </p:nvSpPr>
          <p:spPr bwMode="auto">
            <a:xfrm rot="16200000">
              <a:off x="457015" y="381341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4" name="Freeform 588">
              <a:extLst>
                <a:ext uri="{FF2B5EF4-FFF2-40B4-BE49-F238E27FC236}">
                  <a16:creationId xmlns:a16="http://schemas.microsoft.com/office/drawing/2014/main" id="{E531A307-4C4C-43A7-ABBB-9C742F98D201}"/>
                </a:ext>
              </a:extLst>
            </p:cNvPr>
            <p:cNvSpPr>
              <a:spLocks/>
            </p:cNvSpPr>
            <p:nvPr/>
          </p:nvSpPr>
          <p:spPr bwMode="auto">
            <a:xfrm rot="16200000">
              <a:off x="213274" y="5079999"/>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5" name="Freeform 589">
              <a:extLst>
                <a:ext uri="{FF2B5EF4-FFF2-40B4-BE49-F238E27FC236}">
                  <a16:creationId xmlns:a16="http://schemas.microsoft.com/office/drawing/2014/main" id="{E84AD6BE-DDED-463B-B33D-6210F7369ED6}"/>
                </a:ext>
              </a:extLst>
            </p:cNvPr>
            <p:cNvSpPr>
              <a:spLocks/>
            </p:cNvSpPr>
            <p:nvPr/>
          </p:nvSpPr>
          <p:spPr bwMode="auto">
            <a:xfrm rot="16200000">
              <a:off x="841125" y="6064754"/>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6" name="Freeform 590">
              <a:extLst>
                <a:ext uri="{FF2B5EF4-FFF2-40B4-BE49-F238E27FC236}">
                  <a16:creationId xmlns:a16="http://schemas.microsoft.com/office/drawing/2014/main" id="{592D5D19-C481-42F0-B611-70603730E462}"/>
                </a:ext>
              </a:extLst>
            </p:cNvPr>
            <p:cNvSpPr>
              <a:spLocks/>
            </p:cNvSpPr>
            <p:nvPr/>
          </p:nvSpPr>
          <p:spPr bwMode="auto">
            <a:xfrm rot="16200000">
              <a:off x="392816" y="6663224"/>
              <a:ext cx="30468" cy="45702"/>
            </a:xfrm>
            <a:custGeom>
              <a:avLst/>
              <a:gdLst>
                <a:gd name="T0" fmla="*/ 0 w 5"/>
                <a:gd name="T1" fmla="*/ 3 h 8"/>
                <a:gd name="T2" fmla="*/ 0 w 5"/>
                <a:gd name="T3" fmla="*/ 5 h 8"/>
                <a:gd name="T4" fmla="*/ 5 w 5"/>
                <a:gd name="T5" fmla="*/ 5 h 8"/>
                <a:gd name="T6" fmla="*/ 5 w 5"/>
                <a:gd name="T7" fmla="*/ 3 h 8"/>
                <a:gd name="T8" fmla="*/ 0 w 5"/>
                <a:gd name="T9" fmla="*/ 3 h 8"/>
              </a:gdLst>
              <a:ahLst/>
              <a:cxnLst>
                <a:cxn ang="0">
                  <a:pos x="T0" y="T1"/>
                </a:cxn>
                <a:cxn ang="0">
                  <a:pos x="T2" y="T3"/>
                </a:cxn>
                <a:cxn ang="0">
                  <a:pos x="T4" y="T5"/>
                </a:cxn>
                <a:cxn ang="0">
                  <a:pos x="T6" y="T7"/>
                </a:cxn>
                <a:cxn ang="0">
                  <a:pos x="T8" y="T9"/>
                </a:cxn>
              </a:cxnLst>
              <a:rect l="0" t="0" r="r" b="b"/>
              <a:pathLst>
                <a:path w="5" h="8">
                  <a:moveTo>
                    <a:pt x="0" y="3"/>
                  </a:moveTo>
                  <a:cubicBezTo>
                    <a:pt x="0" y="4"/>
                    <a:pt x="0" y="4"/>
                    <a:pt x="0" y="5"/>
                  </a:cubicBezTo>
                  <a:cubicBezTo>
                    <a:pt x="0" y="8"/>
                    <a:pt x="5" y="8"/>
                    <a:pt x="5" y="5"/>
                  </a:cubicBezTo>
                  <a:cubicBezTo>
                    <a:pt x="5" y="4"/>
                    <a:pt x="5" y="4"/>
                    <a:pt x="5" y="3"/>
                  </a:cubicBezTo>
                  <a:cubicBezTo>
                    <a:pt x="5" y="0"/>
                    <a:pt x="0"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7" name="Freeform 591">
              <a:extLst>
                <a:ext uri="{FF2B5EF4-FFF2-40B4-BE49-F238E27FC236}">
                  <a16:creationId xmlns:a16="http://schemas.microsoft.com/office/drawing/2014/main" id="{4DE9576F-E61F-4BF2-A074-2D7840B693E3}"/>
                </a:ext>
              </a:extLst>
            </p:cNvPr>
            <p:cNvSpPr>
              <a:spLocks/>
            </p:cNvSpPr>
            <p:nvPr/>
          </p:nvSpPr>
          <p:spPr bwMode="auto">
            <a:xfrm rot="16200000">
              <a:off x="1571259" y="6618611"/>
              <a:ext cx="39173"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8" name="Freeform 592">
              <a:extLst>
                <a:ext uri="{FF2B5EF4-FFF2-40B4-BE49-F238E27FC236}">
                  <a16:creationId xmlns:a16="http://schemas.microsoft.com/office/drawing/2014/main" id="{56D18E15-292E-44BD-B225-EBA6F2AC8D01}"/>
                </a:ext>
              </a:extLst>
            </p:cNvPr>
            <p:cNvSpPr>
              <a:spLocks/>
            </p:cNvSpPr>
            <p:nvPr/>
          </p:nvSpPr>
          <p:spPr bwMode="auto">
            <a:xfrm rot="16200000">
              <a:off x="1270935" y="597008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9" name="Freeform 593">
              <a:extLst>
                <a:ext uri="{FF2B5EF4-FFF2-40B4-BE49-F238E27FC236}">
                  <a16:creationId xmlns:a16="http://schemas.microsoft.com/office/drawing/2014/main" id="{A6BC0A2F-844C-4D65-96AD-62FACB9E34C4}"/>
                </a:ext>
              </a:extLst>
            </p:cNvPr>
            <p:cNvSpPr>
              <a:spLocks/>
            </p:cNvSpPr>
            <p:nvPr/>
          </p:nvSpPr>
          <p:spPr bwMode="auto">
            <a:xfrm rot="16200000">
              <a:off x="399344" y="589500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0" name="Freeform 594">
              <a:extLst>
                <a:ext uri="{FF2B5EF4-FFF2-40B4-BE49-F238E27FC236}">
                  <a16:creationId xmlns:a16="http://schemas.microsoft.com/office/drawing/2014/main" id="{49EB7B8A-9171-4B73-960B-E567AFAD81DE}"/>
                </a:ext>
              </a:extLst>
            </p:cNvPr>
            <p:cNvSpPr>
              <a:spLocks/>
            </p:cNvSpPr>
            <p:nvPr/>
          </p:nvSpPr>
          <p:spPr bwMode="auto">
            <a:xfrm rot="16200000">
              <a:off x="2471140" y="6495653"/>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1" name="Freeform 595">
              <a:extLst>
                <a:ext uri="{FF2B5EF4-FFF2-40B4-BE49-F238E27FC236}">
                  <a16:creationId xmlns:a16="http://schemas.microsoft.com/office/drawing/2014/main" id="{83BFE79D-3968-409D-B308-900601EC825C}"/>
                </a:ext>
              </a:extLst>
            </p:cNvPr>
            <p:cNvSpPr>
              <a:spLocks/>
            </p:cNvSpPr>
            <p:nvPr/>
          </p:nvSpPr>
          <p:spPr bwMode="auto">
            <a:xfrm rot="16200000">
              <a:off x="2236104" y="591894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2" name="Freeform 596">
              <a:extLst>
                <a:ext uri="{FF2B5EF4-FFF2-40B4-BE49-F238E27FC236}">
                  <a16:creationId xmlns:a16="http://schemas.microsoft.com/office/drawing/2014/main" id="{F98E44A5-B179-4EDA-B3C2-814A696DDEAF}"/>
                </a:ext>
              </a:extLst>
            </p:cNvPr>
            <p:cNvSpPr>
              <a:spLocks/>
            </p:cNvSpPr>
            <p:nvPr/>
          </p:nvSpPr>
          <p:spPr bwMode="auto">
            <a:xfrm rot="16200000">
              <a:off x="2119674" y="660337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3" name="Freeform 597">
              <a:extLst>
                <a:ext uri="{FF2B5EF4-FFF2-40B4-BE49-F238E27FC236}">
                  <a16:creationId xmlns:a16="http://schemas.microsoft.com/office/drawing/2014/main" id="{5CF8845C-3685-44BD-8F0B-254E4D5A7DC1}"/>
                </a:ext>
              </a:extLst>
            </p:cNvPr>
            <p:cNvSpPr>
              <a:spLocks/>
            </p:cNvSpPr>
            <p:nvPr/>
          </p:nvSpPr>
          <p:spPr bwMode="auto">
            <a:xfrm rot="16200000">
              <a:off x="3305735" y="6807946"/>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4" name="Freeform 598">
              <a:extLst>
                <a:ext uri="{FF2B5EF4-FFF2-40B4-BE49-F238E27FC236}">
                  <a16:creationId xmlns:a16="http://schemas.microsoft.com/office/drawing/2014/main" id="{4FFDB5B7-DF0A-4E7E-A5E0-15A71CF7E3F0}"/>
                </a:ext>
              </a:extLst>
            </p:cNvPr>
            <p:cNvSpPr>
              <a:spLocks/>
            </p:cNvSpPr>
            <p:nvPr/>
          </p:nvSpPr>
          <p:spPr bwMode="auto">
            <a:xfrm rot="16200000">
              <a:off x="2571248" y="5235601"/>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5" name="Freeform 599">
              <a:extLst>
                <a:ext uri="{FF2B5EF4-FFF2-40B4-BE49-F238E27FC236}">
                  <a16:creationId xmlns:a16="http://schemas.microsoft.com/office/drawing/2014/main" id="{E5C6F8AA-3970-4FEB-AE48-5BA0BCA1A80C}"/>
                </a:ext>
              </a:extLst>
            </p:cNvPr>
            <p:cNvSpPr>
              <a:spLocks/>
            </p:cNvSpPr>
            <p:nvPr/>
          </p:nvSpPr>
          <p:spPr bwMode="auto">
            <a:xfrm rot="16200000">
              <a:off x="2595187" y="4473911"/>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6" name="Freeform 600">
              <a:extLst>
                <a:ext uri="{FF2B5EF4-FFF2-40B4-BE49-F238E27FC236}">
                  <a16:creationId xmlns:a16="http://schemas.microsoft.com/office/drawing/2014/main" id="{FD85E255-5A10-4E0B-BEDA-B76FB61F5056}"/>
                </a:ext>
              </a:extLst>
            </p:cNvPr>
            <p:cNvSpPr>
              <a:spLocks/>
            </p:cNvSpPr>
            <p:nvPr/>
          </p:nvSpPr>
          <p:spPr bwMode="auto">
            <a:xfrm rot="16200000">
              <a:off x="4378628" y="5852569"/>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7" name="Freeform 601">
              <a:extLst>
                <a:ext uri="{FF2B5EF4-FFF2-40B4-BE49-F238E27FC236}">
                  <a16:creationId xmlns:a16="http://schemas.microsoft.com/office/drawing/2014/main" id="{3C5F673B-8F00-4561-9114-3D570E7049DD}"/>
                </a:ext>
              </a:extLst>
            </p:cNvPr>
            <p:cNvSpPr>
              <a:spLocks/>
            </p:cNvSpPr>
            <p:nvPr/>
          </p:nvSpPr>
          <p:spPr bwMode="auto">
            <a:xfrm rot="16200000">
              <a:off x="4355778" y="6741569"/>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8" name="Freeform 602">
              <a:extLst>
                <a:ext uri="{FF2B5EF4-FFF2-40B4-BE49-F238E27FC236}">
                  <a16:creationId xmlns:a16="http://schemas.microsoft.com/office/drawing/2014/main" id="{80BEABCD-A8B2-4A1E-BBA1-BB8FAA1E0DB3}"/>
                </a:ext>
              </a:extLst>
            </p:cNvPr>
            <p:cNvSpPr>
              <a:spLocks/>
            </p:cNvSpPr>
            <p:nvPr/>
          </p:nvSpPr>
          <p:spPr bwMode="auto">
            <a:xfrm rot="16200000">
              <a:off x="5008654" y="6656696"/>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9" name="Freeform 603">
              <a:extLst>
                <a:ext uri="{FF2B5EF4-FFF2-40B4-BE49-F238E27FC236}">
                  <a16:creationId xmlns:a16="http://schemas.microsoft.com/office/drawing/2014/main" id="{2FB50C10-BBA7-4303-8C29-FC59E455FA4F}"/>
                </a:ext>
              </a:extLst>
            </p:cNvPr>
            <p:cNvSpPr>
              <a:spLocks/>
            </p:cNvSpPr>
            <p:nvPr/>
          </p:nvSpPr>
          <p:spPr bwMode="auto">
            <a:xfrm rot="16200000">
              <a:off x="4726829" y="6224709"/>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0" name="Freeform 604">
              <a:extLst>
                <a:ext uri="{FF2B5EF4-FFF2-40B4-BE49-F238E27FC236}">
                  <a16:creationId xmlns:a16="http://schemas.microsoft.com/office/drawing/2014/main" id="{6FAF7AAC-1625-49C8-9C08-DA0901E4B4B1}"/>
                </a:ext>
              </a:extLst>
            </p:cNvPr>
            <p:cNvSpPr>
              <a:spLocks/>
            </p:cNvSpPr>
            <p:nvPr/>
          </p:nvSpPr>
          <p:spPr bwMode="auto">
            <a:xfrm rot="16200000">
              <a:off x="5203430" y="5136581"/>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1" name="Freeform 605">
              <a:extLst>
                <a:ext uri="{FF2B5EF4-FFF2-40B4-BE49-F238E27FC236}">
                  <a16:creationId xmlns:a16="http://schemas.microsoft.com/office/drawing/2014/main" id="{36931117-41BF-41A7-8F23-C13C95941ED4}"/>
                </a:ext>
              </a:extLst>
            </p:cNvPr>
            <p:cNvSpPr>
              <a:spLocks/>
            </p:cNvSpPr>
            <p:nvPr/>
          </p:nvSpPr>
          <p:spPr bwMode="auto">
            <a:xfrm rot="16200000">
              <a:off x="5703968" y="5241042"/>
              <a:ext cx="41350"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2" name="Freeform 606">
              <a:extLst>
                <a:ext uri="{FF2B5EF4-FFF2-40B4-BE49-F238E27FC236}">
                  <a16:creationId xmlns:a16="http://schemas.microsoft.com/office/drawing/2014/main" id="{D0FB8C56-225C-4569-8F28-DC71741B5BE0}"/>
                </a:ext>
              </a:extLst>
            </p:cNvPr>
            <p:cNvSpPr>
              <a:spLocks/>
            </p:cNvSpPr>
            <p:nvPr/>
          </p:nvSpPr>
          <p:spPr bwMode="auto">
            <a:xfrm rot="16200000">
              <a:off x="4912899" y="550763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3" name="Freeform 607">
              <a:extLst>
                <a:ext uri="{FF2B5EF4-FFF2-40B4-BE49-F238E27FC236}">
                  <a16:creationId xmlns:a16="http://schemas.microsoft.com/office/drawing/2014/main" id="{4B82EF72-B788-438A-A48E-03AFEA8B7848}"/>
                </a:ext>
              </a:extLst>
            </p:cNvPr>
            <p:cNvSpPr>
              <a:spLocks/>
            </p:cNvSpPr>
            <p:nvPr/>
          </p:nvSpPr>
          <p:spPr bwMode="auto">
            <a:xfrm rot="16200000">
              <a:off x="6137043" y="579598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4" name="Freeform 608">
              <a:extLst>
                <a:ext uri="{FF2B5EF4-FFF2-40B4-BE49-F238E27FC236}">
                  <a16:creationId xmlns:a16="http://schemas.microsoft.com/office/drawing/2014/main" id="{E02C2BEA-84E6-490B-9CB6-0167EB43EC46}"/>
                </a:ext>
              </a:extLst>
            </p:cNvPr>
            <p:cNvSpPr>
              <a:spLocks/>
            </p:cNvSpPr>
            <p:nvPr/>
          </p:nvSpPr>
          <p:spPr bwMode="auto">
            <a:xfrm rot="16200000">
              <a:off x="10710972" y="6710014"/>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5" name="Freeform 609">
              <a:extLst>
                <a:ext uri="{FF2B5EF4-FFF2-40B4-BE49-F238E27FC236}">
                  <a16:creationId xmlns:a16="http://schemas.microsoft.com/office/drawing/2014/main" id="{A0B909F4-1C58-4D0F-9A7A-FAF670D75568}"/>
                </a:ext>
              </a:extLst>
            </p:cNvPr>
            <p:cNvSpPr>
              <a:spLocks/>
            </p:cNvSpPr>
            <p:nvPr/>
          </p:nvSpPr>
          <p:spPr bwMode="auto">
            <a:xfrm rot="16200000">
              <a:off x="11961230" y="4099594"/>
              <a:ext cx="45702" cy="30468"/>
            </a:xfrm>
            <a:custGeom>
              <a:avLst/>
              <a:gdLst>
                <a:gd name="T0" fmla="*/ 4 w 8"/>
                <a:gd name="T1" fmla="*/ 5 h 5"/>
                <a:gd name="T2" fmla="*/ 5 w 8"/>
                <a:gd name="T3" fmla="*/ 5 h 5"/>
                <a:gd name="T4" fmla="*/ 5 w 8"/>
                <a:gd name="T5" fmla="*/ 0 h 5"/>
                <a:gd name="T6" fmla="*/ 4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4" y="5"/>
                    <a:pt x="4" y="5"/>
                    <a:pt x="5" y="5"/>
                  </a:cubicBezTo>
                  <a:cubicBezTo>
                    <a:pt x="8" y="5"/>
                    <a:pt x="8" y="0"/>
                    <a:pt x="5" y="0"/>
                  </a:cubicBezTo>
                  <a:cubicBezTo>
                    <a:pt x="4" y="0"/>
                    <a:pt x="4"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6" name="Freeform 610">
              <a:extLst>
                <a:ext uri="{FF2B5EF4-FFF2-40B4-BE49-F238E27FC236}">
                  <a16:creationId xmlns:a16="http://schemas.microsoft.com/office/drawing/2014/main" id="{F8D32983-8968-41DC-8589-F546907F424F}"/>
                </a:ext>
              </a:extLst>
            </p:cNvPr>
            <p:cNvSpPr>
              <a:spLocks/>
            </p:cNvSpPr>
            <p:nvPr/>
          </p:nvSpPr>
          <p:spPr bwMode="auto">
            <a:xfrm rot="16200000">
              <a:off x="10349713" y="2087646"/>
              <a:ext cx="58760" cy="41350"/>
            </a:xfrm>
            <a:custGeom>
              <a:avLst/>
              <a:gdLst>
                <a:gd name="T0" fmla="*/ 3 w 10"/>
                <a:gd name="T1" fmla="*/ 6 h 7"/>
                <a:gd name="T2" fmla="*/ 8 w 10"/>
                <a:gd name="T3" fmla="*/ 4 h 7"/>
                <a:gd name="T4" fmla="*/ 10 w 10"/>
                <a:gd name="T5" fmla="*/ 2 h 7"/>
                <a:gd name="T6" fmla="*/ 7 w 10"/>
                <a:gd name="T7" fmla="*/ 0 h 7"/>
                <a:gd name="T8" fmla="*/ 3 w 10"/>
                <a:gd name="T9" fmla="*/ 2 h 7"/>
                <a:gd name="T10" fmla="*/ 1 w 10"/>
                <a:gd name="T11" fmla="*/ 2 h 7"/>
                <a:gd name="T12" fmla="*/ 0 w 10"/>
                <a:gd name="T13" fmla="*/ 5 h 7"/>
                <a:gd name="T14" fmla="*/ 3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3" y="6"/>
                  </a:moveTo>
                  <a:cubicBezTo>
                    <a:pt x="3" y="6"/>
                    <a:pt x="5" y="6"/>
                    <a:pt x="8" y="4"/>
                  </a:cubicBezTo>
                  <a:cubicBezTo>
                    <a:pt x="9" y="4"/>
                    <a:pt x="10" y="3"/>
                    <a:pt x="10" y="2"/>
                  </a:cubicBezTo>
                  <a:cubicBezTo>
                    <a:pt x="9" y="1"/>
                    <a:pt x="8" y="0"/>
                    <a:pt x="7" y="0"/>
                  </a:cubicBezTo>
                  <a:cubicBezTo>
                    <a:pt x="5" y="1"/>
                    <a:pt x="4" y="2"/>
                    <a:pt x="3" y="2"/>
                  </a:cubicBezTo>
                  <a:cubicBezTo>
                    <a:pt x="2" y="2"/>
                    <a:pt x="1" y="2"/>
                    <a:pt x="1" y="2"/>
                  </a:cubicBezTo>
                  <a:cubicBezTo>
                    <a:pt x="0" y="3"/>
                    <a:pt x="0" y="4"/>
                    <a:pt x="0" y="5"/>
                  </a:cubicBezTo>
                  <a:cubicBezTo>
                    <a:pt x="1" y="6"/>
                    <a:pt x="2" y="7"/>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7" name="Freeform 612">
              <a:extLst>
                <a:ext uri="{FF2B5EF4-FFF2-40B4-BE49-F238E27FC236}">
                  <a16:creationId xmlns:a16="http://schemas.microsoft.com/office/drawing/2014/main" id="{22F9ABC2-C830-40B8-92A1-4FDB4B474FF7}"/>
                </a:ext>
              </a:extLst>
            </p:cNvPr>
            <p:cNvSpPr>
              <a:spLocks/>
            </p:cNvSpPr>
            <p:nvPr/>
          </p:nvSpPr>
          <p:spPr bwMode="auto">
            <a:xfrm rot="16200000">
              <a:off x="5962942" y="638260"/>
              <a:ext cx="28292" cy="58760"/>
            </a:xfrm>
            <a:custGeom>
              <a:avLst/>
              <a:gdLst>
                <a:gd name="T0" fmla="*/ 5 w 5"/>
                <a:gd name="T1" fmla="*/ 8 h 10"/>
                <a:gd name="T2" fmla="*/ 5 w 5"/>
                <a:gd name="T3" fmla="*/ 2 h 10"/>
                <a:gd name="T4" fmla="*/ 2 w 5"/>
                <a:gd name="T5" fmla="*/ 0 h 10"/>
                <a:gd name="T6" fmla="*/ 1 w 5"/>
                <a:gd name="T7" fmla="*/ 3 h 10"/>
                <a:gd name="T8" fmla="*/ 1 w 5"/>
                <a:gd name="T9" fmla="*/ 8 h 10"/>
                <a:gd name="T10" fmla="*/ 3 w 5"/>
                <a:gd name="T11" fmla="*/ 10 h 10"/>
                <a:gd name="T12" fmla="*/ 5 w 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5" y="8"/>
                  </a:moveTo>
                  <a:cubicBezTo>
                    <a:pt x="5" y="6"/>
                    <a:pt x="5" y="4"/>
                    <a:pt x="5" y="2"/>
                  </a:cubicBezTo>
                  <a:cubicBezTo>
                    <a:pt x="4" y="1"/>
                    <a:pt x="4" y="0"/>
                    <a:pt x="2" y="0"/>
                  </a:cubicBezTo>
                  <a:cubicBezTo>
                    <a:pt x="1" y="0"/>
                    <a:pt x="0" y="1"/>
                    <a:pt x="1" y="3"/>
                  </a:cubicBezTo>
                  <a:cubicBezTo>
                    <a:pt x="1" y="5"/>
                    <a:pt x="1" y="6"/>
                    <a:pt x="1" y="8"/>
                  </a:cubicBezTo>
                  <a:cubicBezTo>
                    <a:pt x="1" y="10"/>
                    <a:pt x="1" y="10"/>
                    <a:pt x="3" y="10"/>
                  </a:cubicBezTo>
                  <a:cubicBezTo>
                    <a:pt x="4" y="10"/>
                    <a:pt x="5" y="10"/>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8" name="Freeform 613">
              <a:extLst>
                <a:ext uri="{FF2B5EF4-FFF2-40B4-BE49-F238E27FC236}">
                  <a16:creationId xmlns:a16="http://schemas.microsoft.com/office/drawing/2014/main" id="{DC2B2039-9E19-4F86-89FB-FD3D453C3CBF}"/>
                </a:ext>
              </a:extLst>
            </p:cNvPr>
            <p:cNvSpPr>
              <a:spLocks noEditPoints="1"/>
            </p:cNvSpPr>
            <p:nvPr/>
          </p:nvSpPr>
          <p:spPr bwMode="auto">
            <a:xfrm rot="16200000">
              <a:off x="6218653" y="4360746"/>
              <a:ext cx="587589" cy="4302458"/>
            </a:xfrm>
            <a:custGeom>
              <a:avLst/>
              <a:gdLst>
                <a:gd name="T0" fmla="*/ 38 w 101"/>
                <a:gd name="T1" fmla="*/ 739 h 740"/>
                <a:gd name="T2" fmla="*/ 52 w 101"/>
                <a:gd name="T3" fmla="*/ 705 h 740"/>
                <a:gd name="T4" fmla="*/ 56 w 101"/>
                <a:gd name="T5" fmla="*/ 707 h 740"/>
                <a:gd name="T6" fmla="*/ 57 w 101"/>
                <a:gd name="T7" fmla="*/ 695 h 740"/>
                <a:gd name="T8" fmla="*/ 64 w 101"/>
                <a:gd name="T9" fmla="*/ 682 h 740"/>
                <a:gd name="T10" fmla="*/ 67 w 101"/>
                <a:gd name="T11" fmla="*/ 675 h 740"/>
                <a:gd name="T12" fmla="*/ 70 w 101"/>
                <a:gd name="T13" fmla="*/ 661 h 740"/>
                <a:gd name="T14" fmla="*/ 78 w 101"/>
                <a:gd name="T15" fmla="*/ 651 h 740"/>
                <a:gd name="T16" fmla="*/ 84 w 101"/>
                <a:gd name="T17" fmla="*/ 615 h 740"/>
                <a:gd name="T18" fmla="*/ 87 w 101"/>
                <a:gd name="T19" fmla="*/ 616 h 740"/>
                <a:gd name="T20" fmla="*/ 86 w 101"/>
                <a:gd name="T21" fmla="*/ 604 h 740"/>
                <a:gd name="T22" fmla="*/ 91 w 101"/>
                <a:gd name="T23" fmla="*/ 590 h 740"/>
                <a:gd name="T24" fmla="*/ 92 w 101"/>
                <a:gd name="T25" fmla="*/ 582 h 740"/>
                <a:gd name="T26" fmla="*/ 92 w 101"/>
                <a:gd name="T27" fmla="*/ 568 h 740"/>
                <a:gd name="T28" fmla="*/ 98 w 101"/>
                <a:gd name="T29" fmla="*/ 557 h 740"/>
                <a:gd name="T30" fmla="*/ 97 w 101"/>
                <a:gd name="T31" fmla="*/ 521 h 740"/>
                <a:gd name="T32" fmla="*/ 101 w 101"/>
                <a:gd name="T33" fmla="*/ 521 h 740"/>
                <a:gd name="T34" fmla="*/ 97 w 101"/>
                <a:gd name="T35" fmla="*/ 501 h 740"/>
                <a:gd name="T36" fmla="*/ 101 w 101"/>
                <a:gd name="T37" fmla="*/ 501 h 740"/>
                <a:gd name="T38" fmla="*/ 96 w 101"/>
                <a:gd name="T39" fmla="*/ 473 h 740"/>
                <a:gd name="T40" fmla="*/ 100 w 101"/>
                <a:gd name="T41" fmla="*/ 473 h 740"/>
                <a:gd name="T42" fmla="*/ 95 w 101"/>
                <a:gd name="T43" fmla="*/ 461 h 740"/>
                <a:gd name="T44" fmla="*/ 96 w 101"/>
                <a:gd name="T45" fmla="*/ 447 h 740"/>
                <a:gd name="T46" fmla="*/ 95 w 101"/>
                <a:gd name="T47" fmla="*/ 439 h 740"/>
                <a:gd name="T48" fmla="*/ 91 w 101"/>
                <a:gd name="T49" fmla="*/ 426 h 740"/>
                <a:gd name="T50" fmla="*/ 92 w 101"/>
                <a:gd name="T51" fmla="*/ 413 h 740"/>
                <a:gd name="T52" fmla="*/ 79 w 101"/>
                <a:gd name="T53" fmla="*/ 379 h 740"/>
                <a:gd name="T54" fmla="*/ 83 w 101"/>
                <a:gd name="T55" fmla="*/ 378 h 740"/>
                <a:gd name="T56" fmla="*/ 76 w 101"/>
                <a:gd name="T57" fmla="*/ 368 h 740"/>
                <a:gd name="T58" fmla="*/ 73 w 101"/>
                <a:gd name="T59" fmla="*/ 354 h 740"/>
                <a:gd name="T60" fmla="*/ 70 w 101"/>
                <a:gd name="T61" fmla="*/ 347 h 740"/>
                <a:gd name="T62" fmla="*/ 62 w 101"/>
                <a:gd name="T63" fmla="*/ 335 h 740"/>
                <a:gd name="T64" fmla="*/ 61 w 101"/>
                <a:gd name="T65" fmla="*/ 322 h 740"/>
                <a:gd name="T66" fmla="*/ 39 w 101"/>
                <a:gd name="T67" fmla="*/ 293 h 740"/>
                <a:gd name="T68" fmla="*/ 49 w 101"/>
                <a:gd name="T69" fmla="*/ 301 h 740"/>
                <a:gd name="T70" fmla="*/ 39 w 101"/>
                <a:gd name="T71" fmla="*/ 293 h 740"/>
                <a:gd name="T72" fmla="*/ 36 w 101"/>
                <a:gd name="T73" fmla="*/ 281 h 740"/>
                <a:gd name="T74" fmla="*/ 17 w 101"/>
                <a:gd name="T75" fmla="*/ 250 h 740"/>
                <a:gd name="T76" fmla="*/ 21 w 101"/>
                <a:gd name="T77" fmla="*/ 249 h 740"/>
                <a:gd name="T78" fmla="*/ 13 w 101"/>
                <a:gd name="T79" fmla="*/ 239 h 740"/>
                <a:gd name="T80" fmla="*/ 10 w 101"/>
                <a:gd name="T81" fmla="*/ 225 h 740"/>
                <a:gd name="T82" fmla="*/ 8 w 101"/>
                <a:gd name="T83" fmla="*/ 217 h 740"/>
                <a:gd name="T84" fmla="*/ 4 w 101"/>
                <a:gd name="T85" fmla="*/ 204 h 740"/>
                <a:gd name="T86" fmla="*/ 6 w 101"/>
                <a:gd name="T87" fmla="*/ 191 h 740"/>
                <a:gd name="T88" fmla="*/ 0 w 101"/>
                <a:gd name="T89" fmla="*/ 155 h 740"/>
                <a:gd name="T90" fmla="*/ 4 w 101"/>
                <a:gd name="T91" fmla="*/ 167 h 740"/>
                <a:gd name="T92" fmla="*/ 0 w 101"/>
                <a:gd name="T93" fmla="*/ 155 h 740"/>
                <a:gd name="T94" fmla="*/ 5 w 101"/>
                <a:gd name="T95" fmla="*/ 144 h 740"/>
                <a:gd name="T96" fmla="*/ 8 w 101"/>
                <a:gd name="T97" fmla="*/ 108 h 740"/>
                <a:gd name="T98" fmla="*/ 12 w 101"/>
                <a:gd name="T99" fmla="*/ 109 h 740"/>
                <a:gd name="T100" fmla="*/ 11 w 101"/>
                <a:gd name="T101" fmla="*/ 96 h 740"/>
                <a:gd name="T102" fmla="*/ 17 w 101"/>
                <a:gd name="T103" fmla="*/ 83 h 740"/>
                <a:gd name="T104" fmla="*/ 20 w 101"/>
                <a:gd name="T105" fmla="*/ 76 h 740"/>
                <a:gd name="T106" fmla="*/ 24 w 101"/>
                <a:gd name="T107" fmla="*/ 62 h 740"/>
                <a:gd name="T108" fmla="*/ 33 w 101"/>
                <a:gd name="T109" fmla="*/ 53 h 740"/>
                <a:gd name="T110" fmla="*/ 48 w 101"/>
                <a:gd name="T111" fmla="*/ 20 h 740"/>
                <a:gd name="T112" fmla="*/ 51 w 101"/>
                <a:gd name="T113" fmla="*/ 22 h 740"/>
                <a:gd name="T114" fmla="*/ 55 w 101"/>
                <a:gd name="T115" fmla="*/ 10 h 740"/>
                <a:gd name="T116" fmla="*/ 65 w 101"/>
                <a:gd name="T117" fmla="*/ 4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740">
                  <a:moveTo>
                    <a:pt x="41" y="727"/>
                  </a:moveTo>
                  <a:cubicBezTo>
                    <a:pt x="39" y="730"/>
                    <a:pt x="37" y="733"/>
                    <a:pt x="35" y="737"/>
                  </a:cubicBezTo>
                  <a:cubicBezTo>
                    <a:pt x="34" y="738"/>
                    <a:pt x="34" y="739"/>
                    <a:pt x="35" y="739"/>
                  </a:cubicBezTo>
                  <a:cubicBezTo>
                    <a:pt x="36" y="740"/>
                    <a:pt x="38" y="740"/>
                    <a:pt x="38" y="739"/>
                  </a:cubicBezTo>
                  <a:cubicBezTo>
                    <a:pt x="40" y="736"/>
                    <a:pt x="42" y="732"/>
                    <a:pt x="44" y="729"/>
                  </a:cubicBezTo>
                  <a:cubicBezTo>
                    <a:pt x="45" y="728"/>
                    <a:pt x="45" y="726"/>
                    <a:pt x="44" y="726"/>
                  </a:cubicBezTo>
                  <a:cubicBezTo>
                    <a:pt x="43" y="725"/>
                    <a:pt x="42" y="726"/>
                    <a:pt x="41" y="727"/>
                  </a:cubicBezTo>
                  <a:close/>
                  <a:moveTo>
                    <a:pt x="52" y="705"/>
                  </a:moveTo>
                  <a:cubicBezTo>
                    <a:pt x="50" y="709"/>
                    <a:pt x="49" y="713"/>
                    <a:pt x="47" y="716"/>
                  </a:cubicBezTo>
                  <a:cubicBezTo>
                    <a:pt x="46" y="717"/>
                    <a:pt x="47" y="718"/>
                    <a:pt x="48" y="719"/>
                  </a:cubicBezTo>
                  <a:cubicBezTo>
                    <a:pt x="49" y="719"/>
                    <a:pt x="50" y="719"/>
                    <a:pt x="50" y="718"/>
                  </a:cubicBezTo>
                  <a:cubicBezTo>
                    <a:pt x="52" y="714"/>
                    <a:pt x="54" y="711"/>
                    <a:pt x="56" y="707"/>
                  </a:cubicBezTo>
                  <a:cubicBezTo>
                    <a:pt x="56" y="706"/>
                    <a:pt x="56" y="705"/>
                    <a:pt x="55" y="704"/>
                  </a:cubicBezTo>
                  <a:cubicBezTo>
                    <a:pt x="54" y="704"/>
                    <a:pt x="53" y="704"/>
                    <a:pt x="52" y="705"/>
                  </a:cubicBezTo>
                  <a:close/>
                  <a:moveTo>
                    <a:pt x="62" y="684"/>
                  </a:moveTo>
                  <a:cubicBezTo>
                    <a:pt x="60" y="687"/>
                    <a:pt x="59" y="691"/>
                    <a:pt x="57" y="695"/>
                  </a:cubicBezTo>
                  <a:cubicBezTo>
                    <a:pt x="57" y="696"/>
                    <a:pt x="57" y="697"/>
                    <a:pt x="58" y="697"/>
                  </a:cubicBezTo>
                  <a:cubicBezTo>
                    <a:pt x="59" y="698"/>
                    <a:pt x="60" y="697"/>
                    <a:pt x="61" y="696"/>
                  </a:cubicBezTo>
                  <a:cubicBezTo>
                    <a:pt x="62" y="693"/>
                    <a:pt x="64" y="689"/>
                    <a:pt x="66" y="685"/>
                  </a:cubicBezTo>
                  <a:cubicBezTo>
                    <a:pt x="66" y="684"/>
                    <a:pt x="65" y="683"/>
                    <a:pt x="64" y="682"/>
                  </a:cubicBezTo>
                  <a:cubicBezTo>
                    <a:pt x="63" y="682"/>
                    <a:pt x="62" y="683"/>
                    <a:pt x="62" y="684"/>
                  </a:cubicBezTo>
                  <a:close/>
                  <a:moveTo>
                    <a:pt x="70" y="661"/>
                  </a:moveTo>
                  <a:cubicBezTo>
                    <a:pt x="69" y="665"/>
                    <a:pt x="68" y="669"/>
                    <a:pt x="66" y="672"/>
                  </a:cubicBezTo>
                  <a:cubicBezTo>
                    <a:pt x="66" y="673"/>
                    <a:pt x="66" y="675"/>
                    <a:pt x="67" y="675"/>
                  </a:cubicBezTo>
                  <a:cubicBezTo>
                    <a:pt x="68" y="675"/>
                    <a:pt x="70" y="675"/>
                    <a:pt x="70" y="674"/>
                  </a:cubicBezTo>
                  <a:cubicBezTo>
                    <a:pt x="71" y="670"/>
                    <a:pt x="73" y="666"/>
                    <a:pt x="74" y="663"/>
                  </a:cubicBezTo>
                  <a:cubicBezTo>
                    <a:pt x="74" y="661"/>
                    <a:pt x="74" y="660"/>
                    <a:pt x="73" y="660"/>
                  </a:cubicBezTo>
                  <a:cubicBezTo>
                    <a:pt x="72" y="660"/>
                    <a:pt x="71" y="660"/>
                    <a:pt x="70" y="661"/>
                  </a:cubicBezTo>
                  <a:close/>
                  <a:moveTo>
                    <a:pt x="77" y="638"/>
                  </a:moveTo>
                  <a:cubicBezTo>
                    <a:pt x="76" y="642"/>
                    <a:pt x="75" y="646"/>
                    <a:pt x="74" y="650"/>
                  </a:cubicBezTo>
                  <a:cubicBezTo>
                    <a:pt x="74" y="651"/>
                    <a:pt x="74" y="652"/>
                    <a:pt x="75" y="652"/>
                  </a:cubicBezTo>
                  <a:cubicBezTo>
                    <a:pt x="76" y="653"/>
                    <a:pt x="77" y="652"/>
                    <a:pt x="78" y="651"/>
                  </a:cubicBezTo>
                  <a:cubicBezTo>
                    <a:pt x="79" y="647"/>
                    <a:pt x="80" y="643"/>
                    <a:pt x="81" y="640"/>
                  </a:cubicBezTo>
                  <a:cubicBezTo>
                    <a:pt x="82" y="638"/>
                    <a:pt x="81" y="637"/>
                    <a:pt x="80" y="637"/>
                  </a:cubicBezTo>
                  <a:cubicBezTo>
                    <a:pt x="79" y="637"/>
                    <a:pt x="78" y="637"/>
                    <a:pt x="77" y="638"/>
                  </a:cubicBezTo>
                  <a:close/>
                  <a:moveTo>
                    <a:pt x="84" y="615"/>
                  </a:moveTo>
                  <a:cubicBezTo>
                    <a:pt x="83" y="619"/>
                    <a:pt x="82" y="623"/>
                    <a:pt x="81" y="627"/>
                  </a:cubicBezTo>
                  <a:cubicBezTo>
                    <a:pt x="80" y="628"/>
                    <a:pt x="81" y="629"/>
                    <a:pt x="82" y="629"/>
                  </a:cubicBezTo>
                  <a:cubicBezTo>
                    <a:pt x="83" y="630"/>
                    <a:pt x="84" y="629"/>
                    <a:pt x="84" y="628"/>
                  </a:cubicBezTo>
                  <a:cubicBezTo>
                    <a:pt x="85" y="624"/>
                    <a:pt x="86" y="620"/>
                    <a:pt x="87" y="616"/>
                  </a:cubicBezTo>
                  <a:cubicBezTo>
                    <a:pt x="88" y="615"/>
                    <a:pt x="87" y="614"/>
                    <a:pt x="86" y="614"/>
                  </a:cubicBezTo>
                  <a:cubicBezTo>
                    <a:pt x="85" y="614"/>
                    <a:pt x="84" y="614"/>
                    <a:pt x="84" y="615"/>
                  </a:cubicBezTo>
                  <a:close/>
                  <a:moveTo>
                    <a:pt x="89" y="592"/>
                  </a:moveTo>
                  <a:cubicBezTo>
                    <a:pt x="88" y="596"/>
                    <a:pt x="87" y="600"/>
                    <a:pt x="86" y="604"/>
                  </a:cubicBezTo>
                  <a:cubicBezTo>
                    <a:pt x="86" y="605"/>
                    <a:pt x="87" y="606"/>
                    <a:pt x="88" y="606"/>
                  </a:cubicBezTo>
                  <a:cubicBezTo>
                    <a:pt x="89" y="606"/>
                    <a:pt x="90" y="606"/>
                    <a:pt x="90" y="604"/>
                  </a:cubicBezTo>
                  <a:cubicBezTo>
                    <a:pt x="91" y="601"/>
                    <a:pt x="92" y="597"/>
                    <a:pt x="92" y="593"/>
                  </a:cubicBezTo>
                  <a:cubicBezTo>
                    <a:pt x="93" y="592"/>
                    <a:pt x="92" y="591"/>
                    <a:pt x="91" y="590"/>
                  </a:cubicBezTo>
                  <a:cubicBezTo>
                    <a:pt x="90" y="590"/>
                    <a:pt x="89" y="591"/>
                    <a:pt x="89" y="592"/>
                  </a:cubicBezTo>
                  <a:close/>
                  <a:moveTo>
                    <a:pt x="92" y="568"/>
                  </a:moveTo>
                  <a:cubicBezTo>
                    <a:pt x="92" y="572"/>
                    <a:pt x="91" y="576"/>
                    <a:pt x="91" y="580"/>
                  </a:cubicBezTo>
                  <a:cubicBezTo>
                    <a:pt x="90" y="581"/>
                    <a:pt x="91" y="582"/>
                    <a:pt x="92" y="582"/>
                  </a:cubicBezTo>
                  <a:cubicBezTo>
                    <a:pt x="93" y="583"/>
                    <a:pt x="94" y="582"/>
                    <a:pt x="95" y="581"/>
                  </a:cubicBezTo>
                  <a:cubicBezTo>
                    <a:pt x="95" y="577"/>
                    <a:pt x="96" y="573"/>
                    <a:pt x="96" y="569"/>
                  </a:cubicBezTo>
                  <a:cubicBezTo>
                    <a:pt x="97" y="568"/>
                    <a:pt x="96" y="567"/>
                    <a:pt x="95" y="567"/>
                  </a:cubicBezTo>
                  <a:cubicBezTo>
                    <a:pt x="94" y="566"/>
                    <a:pt x="93" y="567"/>
                    <a:pt x="92" y="568"/>
                  </a:cubicBezTo>
                  <a:close/>
                  <a:moveTo>
                    <a:pt x="95" y="545"/>
                  </a:moveTo>
                  <a:cubicBezTo>
                    <a:pt x="95" y="549"/>
                    <a:pt x="94" y="553"/>
                    <a:pt x="94" y="556"/>
                  </a:cubicBezTo>
                  <a:cubicBezTo>
                    <a:pt x="94" y="558"/>
                    <a:pt x="95" y="559"/>
                    <a:pt x="96" y="559"/>
                  </a:cubicBezTo>
                  <a:cubicBezTo>
                    <a:pt x="97" y="559"/>
                    <a:pt x="98" y="558"/>
                    <a:pt x="98" y="557"/>
                  </a:cubicBezTo>
                  <a:cubicBezTo>
                    <a:pt x="98" y="553"/>
                    <a:pt x="99" y="549"/>
                    <a:pt x="99" y="545"/>
                  </a:cubicBezTo>
                  <a:cubicBezTo>
                    <a:pt x="99" y="544"/>
                    <a:pt x="98" y="543"/>
                    <a:pt x="97" y="543"/>
                  </a:cubicBezTo>
                  <a:cubicBezTo>
                    <a:pt x="96" y="543"/>
                    <a:pt x="95" y="543"/>
                    <a:pt x="95" y="545"/>
                  </a:cubicBezTo>
                  <a:close/>
                  <a:moveTo>
                    <a:pt x="97" y="521"/>
                  </a:moveTo>
                  <a:cubicBezTo>
                    <a:pt x="97" y="525"/>
                    <a:pt x="96" y="529"/>
                    <a:pt x="96" y="533"/>
                  </a:cubicBezTo>
                  <a:cubicBezTo>
                    <a:pt x="96" y="534"/>
                    <a:pt x="97" y="535"/>
                    <a:pt x="98" y="535"/>
                  </a:cubicBezTo>
                  <a:cubicBezTo>
                    <a:pt x="99" y="535"/>
                    <a:pt x="100" y="534"/>
                    <a:pt x="100" y="533"/>
                  </a:cubicBezTo>
                  <a:cubicBezTo>
                    <a:pt x="100" y="529"/>
                    <a:pt x="101" y="525"/>
                    <a:pt x="101" y="521"/>
                  </a:cubicBezTo>
                  <a:cubicBezTo>
                    <a:pt x="101" y="520"/>
                    <a:pt x="100" y="519"/>
                    <a:pt x="99" y="519"/>
                  </a:cubicBezTo>
                  <a:cubicBezTo>
                    <a:pt x="98" y="519"/>
                    <a:pt x="97" y="520"/>
                    <a:pt x="97" y="521"/>
                  </a:cubicBezTo>
                  <a:close/>
                  <a:moveTo>
                    <a:pt x="97" y="497"/>
                  </a:moveTo>
                  <a:cubicBezTo>
                    <a:pt x="97" y="498"/>
                    <a:pt x="97" y="499"/>
                    <a:pt x="97" y="501"/>
                  </a:cubicBezTo>
                  <a:cubicBezTo>
                    <a:pt x="97" y="503"/>
                    <a:pt x="97" y="506"/>
                    <a:pt x="97" y="509"/>
                  </a:cubicBezTo>
                  <a:cubicBezTo>
                    <a:pt x="97" y="510"/>
                    <a:pt x="98" y="511"/>
                    <a:pt x="99" y="511"/>
                  </a:cubicBezTo>
                  <a:cubicBezTo>
                    <a:pt x="100" y="511"/>
                    <a:pt x="101" y="510"/>
                    <a:pt x="101" y="509"/>
                  </a:cubicBezTo>
                  <a:cubicBezTo>
                    <a:pt x="101" y="506"/>
                    <a:pt x="101" y="503"/>
                    <a:pt x="101" y="501"/>
                  </a:cubicBezTo>
                  <a:cubicBezTo>
                    <a:pt x="101" y="499"/>
                    <a:pt x="101" y="498"/>
                    <a:pt x="101" y="497"/>
                  </a:cubicBezTo>
                  <a:cubicBezTo>
                    <a:pt x="101" y="496"/>
                    <a:pt x="100" y="495"/>
                    <a:pt x="99" y="495"/>
                  </a:cubicBezTo>
                  <a:cubicBezTo>
                    <a:pt x="98" y="495"/>
                    <a:pt x="97" y="496"/>
                    <a:pt x="97" y="497"/>
                  </a:cubicBezTo>
                  <a:close/>
                  <a:moveTo>
                    <a:pt x="96" y="473"/>
                  </a:moveTo>
                  <a:cubicBezTo>
                    <a:pt x="97" y="477"/>
                    <a:pt x="97" y="481"/>
                    <a:pt x="97" y="485"/>
                  </a:cubicBezTo>
                  <a:cubicBezTo>
                    <a:pt x="97" y="486"/>
                    <a:pt x="98" y="487"/>
                    <a:pt x="99" y="487"/>
                  </a:cubicBezTo>
                  <a:cubicBezTo>
                    <a:pt x="100" y="487"/>
                    <a:pt x="101" y="486"/>
                    <a:pt x="101" y="485"/>
                  </a:cubicBezTo>
                  <a:cubicBezTo>
                    <a:pt x="101" y="481"/>
                    <a:pt x="101" y="477"/>
                    <a:pt x="100" y="473"/>
                  </a:cubicBezTo>
                  <a:cubicBezTo>
                    <a:pt x="100" y="472"/>
                    <a:pt x="99" y="471"/>
                    <a:pt x="98" y="471"/>
                  </a:cubicBezTo>
                  <a:cubicBezTo>
                    <a:pt x="97" y="471"/>
                    <a:pt x="96" y="472"/>
                    <a:pt x="96" y="473"/>
                  </a:cubicBezTo>
                  <a:close/>
                  <a:moveTo>
                    <a:pt x="94" y="449"/>
                  </a:moveTo>
                  <a:cubicBezTo>
                    <a:pt x="95" y="453"/>
                    <a:pt x="95" y="457"/>
                    <a:pt x="95" y="461"/>
                  </a:cubicBezTo>
                  <a:cubicBezTo>
                    <a:pt x="96" y="462"/>
                    <a:pt x="97" y="463"/>
                    <a:pt x="98" y="463"/>
                  </a:cubicBezTo>
                  <a:cubicBezTo>
                    <a:pt x="99" y="463"/>
                    <a:pt x="100" y="462"/>
                    <a:pt x="99" y="461"/>
                  </a:cubicBezTo>
                  <a:cubicBezTo>
                    <a:pt x="99" y="457"/>
                    <a:pt x="99" y="453"/>
                    <a:pt x="98" y="449"/>
                  </a:cubicBezTo>
                  <a:cubicBezTo>
                    <a:pt x="98" y="448"/>
                    <a:pt x="97" y="447"/>
                    <a:pt x="96" y="447"/>
                  </a:cubicBezTo>
                  <a:cubicBezTo>
                    <a:pt x="95" y="447"/>
                    <a:pt x="94" y="448"/>
                    <a:pt x="94" y="449"/>
                  </a:cubicBezTo>
                  <a:close/>
                  <a:moveTo>
                    <a:pt x="91" y="426"/>
                  </a:moveTo>
                  <a:cubicBezTo>
                    <a:pt x="91" y="429"/>
                    <a:pt x="92" y="433"/>
                    <a:pt x="93" y="437"/>
                  </a:cubicBezTo>
                  <a:cubicBezTo>
                    <a:pt x="93" y="438"/>
                    <a:pt x="94" y="439"/>
                    <a:pt x="95" y="439"/>
                  </a:cubicBezTo>
                  <a:cubicBezTo>
                    <a:pt x="96" y="439"/>
                    <a:pt x="97" y="438"/>
                    <a:pt x="97" y="437"/>
                  </a:cubicBezTo>
                  <a:cubicBezTo>
                    <a:pt x="96" y="433"/>
                    <a:pt x="95" y="429"/>
                    <a:pt x="95" y="425"/>
                  </a:cubicBezTo>
                  <a:cubicBezTo>
                    <a:pt x="94" y="424"/>
                    <a:pt x="93" y="423"/>
                    <a:pt x="92" y="423"/>
                  </a:cubicBezTo>
                  <a:cubicBezTo>
                    <a:pt x="91" y="423"/>
                    <a:pt x="91" y="424"/>
                    <a:pt x="91" y="426"/>
                  </a:cubicBezTo>
                  <a:close/>
                  <a:moveTo>
                    <a:pt x="86" y="402"/>
                  </a:moveTo>
                  <a:cubicBezTo>
                    <a:pt x="87" y="406"/>
                    <a:pt x="88" y="410"/>
                    <a:pt x="88" y="414"/>
                  </a:cubicBezTo>
                  <a:cubicBezTo>
                    <a:pt x="89" y="415"/>
                    <a:pt x="90" y="416"/>
                    <a:pt x="91" y="415"/>
                  </a:cubicBezTo>
                  <a:cubicBezTo>
                    <a:pt x="92" y="415"/>
                    <a:pt x="93" y="414"/>
                    <a:pt x="92" y="413"/>
                  </a:cubicBezTo>
                  <a:cubicBezTo>
                    <a:pt x="92" y="409"/>
                    <a:pt x="91" y="405"/>
                    <a:pt x="90" y="401"/>
                  </a:cubicBezTo>
                  <a:cubicBezTo>
                    <a:pt x="89" y="400"/>
                    <a:pt x="88" y="399"/>
                    <a:pt x="87" y="400"/>
                  </a:cubicBezTo>
                  <a:cubicBezTo>
                    <a:pt x="86" y="400"/>
                    <a:pt x="86" y="401"/>
                    <a:pt x="86" y="402"/>
                  </a:cubicBezTo>
                  <a:close/>
                  <a:moveTo>
                    <a:pt x="79" y="379"/>
                  </a:moveTo>
                  <a:cubicBezTo>
                    <a:pt x="81" y="383"/>
                    <a:pt x="82" y="387"/>
                    <a:pt x="83" y="391"/>
                  </a:cubicBezTo>
                  <a:cubicBezTo>
                    <a:pt x="83" y="392"/>
                    <a:pt x="84" y="392"/>
                    <a:pt x="85" y="392"/>
                  </a:cubicBezTo>
                  <a:cubicBezTo>
                    <a:pt x="86" y="392"/>
                    <a:pt x="87" y="391"/>
                    <a:pt x="87" y="390"/>
                  </a:cubicBezTo>
                  <a:cubicBezTo>
                    <a:pt x="86" y="386"/>
                    <a:pt x="85" y="382"/>
                    <a:pt x="83" y="378"/>
                  </a:cubicBezTo>
                  <a:cubicBezTo>
                    <a:pt x="83" y="377"/>
                    <a:pt x="82" y="376"/>
                    <a:pt x="81" y="377"/>
                  </a:cubicBezTo>
                  <a:cubicBezTo>
                    <a:pt x="80" y="377"/>
                    <a:pt x="79" y="378"/>
                    <a:pt x="79" y="379"/>
                  </a:cubicBezTo>
                  <a:close/>
                  <a:moveTo>
                    <a:pt x="72" y="357"/>
                  </a:moveTo>
                  <a:cubicBezTo>
                    <a:pt x="73" y="360"/>
                    <a:pt x="74" y="364"/>
                    <a:pt x="76" y="368"/>
                  </a:cubicBezTo>
                  <a:cubicBezTo>
                    <a:pt x="76" y="369"/>
                    <a:pt x="77" y="369"/>
                    <a:pt x="78" y="369"/>
                  </a:cubicBezTo>
                  <a:cubicBezTo>
                    <a:pt x="79" y="369"/>
                    <a:pt x="80" y="368"/>
                    <a:pt x="80" y="366"/>
                  </a:cubicBezTo>
                  <a:cubicBezTo>
                    <a:pt x="78" y="363"/>
                    <a:pt x="77" y="359"/>
                    <a:pt x="75" y="355"/>
                  </a:cubicBezTo>
                  <a:cubicBezTo>
                    <a:pt x="75" y="354"/>
                    <a:pt x="74" y="354"/>
                    <a:pt x="73" y="354"/>
                  </a:cubicBezTo>
                  <a:cubicBezTo>
                    <a:pt x="72" y="354"/>
                    <a:pt x="71" y="356"/>
                    <a:pt x="72" y="357"/>
                  </a:cubicBezTo>
                  <a:close/>
                  <a:moveTo>
                    <a:pt x="62" y="335"/>
                  </a:moveTo>
                  <a:cubicBezTo>
                    <a:pt x="64" y="338"/>
                    <a:pt x="66" y="342"/>
                    <a:pt x="67" y="346"/>
                  </a:cubicBezTo>
                  <a:cubicBezTo>
                    <a:pt x="68" y="347"/>
                    <a:pt x="69" y="347"/>
                    <a:pt x="70" y="347"/>
                  </a:cubicBezTo>
                  <a:cubicBezTo>
                    <a:pt x="71" y="346"/>
                    <a:pt x="71" y="345"/>
                    <a:pt x="71" y="344"/>
                  </a:cubicBezTo>
                  <a:cubicBezTo>
                    <a:pt x="69" y="340"/>
                    <a:pt x="68" y="337"/>
                    <a:pt x="66" y="333"/>
                  </a:cubicBezTo>
                  <a:cubicBezTo>
                    <a:pt x="65" y="332"/>
                    <a:pt x="64" y="332"/>
                    <a:pt x="63" y="332"/>
                  </a:cubicBezTo>
                  <a:cubicBezTo>
                    <a:pt x="62" y="332"/>
                    <a:pt x="62" y="334"/>
                    <a:pt x="62" y="335"/>
                  </a:cubicBezTo>
                  <a:close/>
                  <a:moveTo>
                    <a:pt x="51" y="313"/>
                  </a:moveTo>
                  <a:cubicBezTo>
                    <a:pt x="53" y="317"/>
                    <a:pt x="55" y="320"/>
                    <a:pt x="57" y="324"/>
                  </a:cubicBezTo>
                  <a:cubicBezTo>
                    <a:pt x="57" y="325"/>
                    <a:pt x="59" y="325"/>
                    <a:pt x="60" y="325"/>
                  </a:cubicBezTo>
                  <a:cubicBezTo>
                    <a:pt x="61" y="324"/>
                    <a:pt x="61" y="323"/>
                    <a:pt x="61" y="322"/>
                  </a:cubicBezTo>
                  <a:cubicBezTo>
                    <a:pt x="59" y="319"/>
                    <a:pt x="57" y="315"/>
                    <a:pt x="55" y="311"/>
                  </a:cubicBezTo>
                  <a:cubicBezTo>
                    <a:pt x="54" y="311"/>
                    <a:pt x="53" y="310"/>
                    <a:pt x="52" y="311"/>
                  </a:cubicBezTo>
                  <a:cubicBezTo>
                    <a:pt x="51" y="311"/>
                    <a:pt x="51" y="312"/>
                    <a:pt x="51" y="313"/>
                  </a:cubicBezTo>
                  <a:close/>
                  <a:moveTo>
                    <a:pt x="39" y="293"/>
                  </a:moveTo>
                  <a:cubicBezTo>
                    <a:pt x="39" y="294"/>
                    <a:pt x="40" y="295"/>
                    <a:pt x="40" y="295"/>
                  </a:cubicBezTo>
                  <a:cubicBezTo>
                    <a:pt x="42" y="298"/>
                    <a:pt x="44" y="301"/>
                    <a:pt x="45" y="303"/>
                  </a:cubicBezTo>
                  <a:cubicBezTo>
                    <a:pt x="46" y="304"/>
                    <a:pt x="47" y="304"/>
                    <a:pt x="48" y="304"/>
                  </a:cubicBezTo>
                  <a:cubicBezTo>
                    <a:pt x="49" y="303"/>
                    <a:pt x="49" y="302"/>
                    <a:pt x="49" y="301"/>
                  </a:cubicBezTo>
                  <a:cubicBezTo>
                    <a:pt x="47" y="298"/>
                    <a:pt x="46" y="296"/>
                    <a:pt x="44" y="293"/>
                  </a:cubicBezTo>
                  <a:cubicBezTo>
                    <a:pt x="43" y="292"/>
                    <a:pt x="43" y="292"/>
                    <a:pt x="42" y="291"/>
                  </a:cubicBezTo>
                  <a:cubicBezTo>
                    <a:pt x="42" y="290"/>
                    <a:pt x="41" y="290"/>
                    <a:pt x="40" y="290"/>
                  </a:cubicBezTo>
                  <a:cubicBezTo>
                    <a:pt x="39" y="291"/>
                    <a:pt x="38" y="292"/>
                    <a:pt x="39" y="293"/>
                  </a:cubicBezTo>
                  <a:close/>
                  <a:moveTo>
                    <a:pt x="27" y="272"/>
                  </a:moveTo>
                  <a:cubicBezTo>
                    <a:pt x="29" y="276"/>
                    <a:pt x="31" y="279"/>
                    <a:pt x="33" y="283"/>
                  </a:cubicBezTo>
                  <a:cubicBezTo>
                    <a:pt x="33" y="284"/>
                    <a:pt x="34" y="284"/>
                    <a:pt x="35" y="283"/>
                  </a:cubicBezTo>
                  <a:cubicBezTo>
                    <a:pt x="36" y="283"/>
                    <a:pt x="37" y="282"/>
                    <a:pt x="36" y="281"/>
                  </a:cubicBezTo>
                  <a:cubicBezTo>
                    <a:pt x="34" y="277"/>
                    <a:pt x="32" y="274"/>
                    <a:pt x="30" y="270"/>
                  </a:cubicBezTo>
                  <a:cubicBezTo>
                    <a:pt x="30" y="269"/>
                    <a:pt x="29" y="269"/>
                    <a:pt x="28" y="269"/>
                  </a:cubicBezTo>
                  <a:cubicBezTo>
                    <a:pt x="27" y="270"/>
                    <a:pt x="26" y="271"/>
                    <a:pt x="27" y="272"/>
                  </a:cubicBezTo>
                  <a:close/>
                  <a:moveTo>
                    <a:pt x="17" y="250"/>
                  </a:moveTo>
                  <a:cubicBezTo>
                    <a:pt x="18" y="254"/>
                    <a:pt x="20" y="257"/>
                    <a:pt x="22" y="261"/>
                  </a:cubicBezTo>
                  <a:cubicBezTo>
                    <a:pt x="22" y="262"/>
                    <a:pt x="23" y="263"/>
                    <a:pt x="24" y="262"/>
                  </a:cubicBezTo>
                  <a:cubicBezTo>
                    <a:pt x="25" y="262"/>
                    <a:pt x="26" y="261"/>
                    <a:pt x="25" y="260"/>
                  </a:cubicBezTo>
                  <a:cubicBezTo>
                    <a:pt x="24" y="256"/>
                    <a:pt x="22" y="252"/>
                    <a:pt x="21" y="249"/>
                  </a:cubicBezTo>
                  <a:cubicBezTo>
                    <a:pt x="20" y="248"/>
                    <a:pt x="19" y="247"/>
                    <a:pt x="18" y="247"/>
                  </a:cubicBezTo>
                  <a:cubicBezTo>
                    <a:pt x="17" y="248"/>
                    <a:pt x="16" y="249"/>
                    <a:pt x="17" y="250"/>
                  </a:cubicBezTo>
                  <a:close/>
                  <a:moveTo>
                    <a:pt x="9" y="227"/>
                  </a:moveTo>
                  <a:cubicBezTo>
                    <a:pt x="10" y="231"/>
                    <a:pt x="11" y="235"/>
                    <a:pt x="13" y="239"/>
                  </a:cubicBezTo>
                  <a:cubicBezTo>
                    <a:pt x="13" y="240"/>
                    <a:pt x="14" y="240"/>
                    <a:pt x="15" y="240"/>
                  </a:cubicBezTo>
                  <a:cubicBezTo>
                    <a:pt x="16" y="240"/>
                    <a:pt x="17" y="238"/>
                    <a:pt x="16" y="237"/>
                  </a:cubicBezTo>
                  <a:cubicBezTo>
                    <a:pt x="15" y="234"/>
                    <a:pt x="14" y="230"/>
                    <a:pt x="13" y="226"/>
                  </a:cubicBezTo>
                  <a:cubicBezTo>
                    <a:pt x="12" y="225"/>
                    <a:pt x="11" y="224"/>
                    <a:pt x="10" y="225"/>
                  </a:cubicBezTo>
                  <a:cubicBezTo>
                    <a:pt x="9" y="225"/>
                    <a:pt x="9" y="226"/>
                    <a:pt x="9" y="227"/>
                  </a:cubicBezTo>
                  <a:close/>
                  <a:moveTo>
                    <a:pt x="4" y="204"/>
                  </a:moveTo>
                  <a:cubicBezTo>
                    <a:pt x="4" y="208"/>
                    <a:pt x="5" y="212"/>
                    <a:pt x="6" y="215"/>
                  </a:cubicBezTo>
                  <a:cubicBezTo>
                    <a:pt x="6" y="217"/>
                    <a:pt x="7" y="217"/>
                    <a:pt x="8" y="217"/>
                  </a:cubicBezTo>
                  <a:cubicBezTo>
                    <a:pt x="9" y="217"/>
                    <a:pt x="10" y="216"/>
                    <a:pt x="10" y="215"/>
                  </a:cubicBezTo>
                  <a:cubicBezTo>
                    <a:pt x="9" y="211"/>
                    <a:pt x="8" y="207"/>
                    <a:pt x="7" y="203"/>
                  </a:cubicBezTo>
                  <a:cubicBezTo>
                    <a:pt x="7" y="202"/>
                    <a:pt x="6" y="201"/>
                    <a:pt x="5" y="201"/>
                  </a:cubicBezTo>
                  <a:cubicBezTo>
                    <a:pt x="4" y="201"/>
                    <a:pt x="3" y="203"/>
                    <a:pt x="4" y="204"/>
                  </a:cubicBezTo>
                  <a:close/>
                  <a:moveTo>
                    <a:pt x="1" y="180"/>
                  </a:moveTo>
                  <a:cubicBezTo>
                    <a:pt x="1" y="184"/>
                    <a:pt x="1" y="188"/>
                    <a:pt x="2" y="192"/>
                  </a:cubicBezTo>
                  <a:cubicBezTo>
                    <a:pt x="2" y="193"/>
                    <a:pt x="3" y="194"/>
                    <a:pt x="4" y="193"/>
                  </a:cubicBezTo>
                  <a:cubicBezTo>
                    <a:pt x="5" y="193"/>
                    <a:pt x="6" y="192"/>
                    <a:pt x="6" y="191"/>
                  </a:cubicBezTo>
                  <a:cubicBezTo>
                    <a:pt x="5" y="187"/>
                    <a:pt x="5" y="183"/>
                    <a:pt x="5" y="179"/>
                  </a:cubicBezTo>
                  <a:cubicBezTo>
                    <a:pt x="5" y="178"/>
                    <a:pt x="4" y="177"/>
                    <a:pt x="3" y="177"/>
                  </a:cubicBezTo>
                  <a:cubicBezTo>
                    <a:pt x="1" y="178"/>
                    <a:pt x="1" y="178"/>
                    <a:pt x="1" y="180"/>
                  </a:cubicBezTo>
                  <a:close/>
                  <a:moveTo>
                    <a:pt x="0" y="155"/>
                  </a:moveTo>
                  <a:cubicBezTo>
                    <a:pt x="0" y="159"/>
                    <a:pt x="0" y="162"/>
                    <a:pt x="0" y="166"/>
                  </a:cubicBezTo>
                  <a:cubicBezTo>
                    <a:pt x="0" y="166"/>
                    <a:pt x="0" y="167"/>
                    <a:pt x="0" y="167"/>
                  </a:cubicBezTo>
                  <a:cubicBezTo>
                    <a:pt x="0" y="169"/>
                    <a:pt x="1" y="169"/>
                    <a:pt x="2" y="169"/>
                  </a:cubicBezTo>
                  <a:cubicBezTo>
                    <a:pt x="3" y="169"/>
                    <a:pt x="4" y="169"/>
                    <a:pt x="4" y="167"/>
                  </a:cubicBezTo>
                  <a:cubicBezTo>
                    <a:pt x="4" y="167"/>
                    <a:pt x="4" y="166"/>
                    <a:pt x="4" y="166"/>
                  </a:cubicBezTo>
                  <a:cubicBezTo>
                    <a:pt x="4" y="162"/>
                    <a:pt x="4" y="159"/>
                    <a:pt x="4" y="156"/>
                  </a:cubicBezTo>
                  <a:cubicBezTo>
                    <a:pt x="5" y="154"/>
                    <a:pt x="4" y="154"/>
                    <a:pt x="3" y="153"/>
                  </a:cubicBezTo>
                  <a:cubicBezTo>
                    <a:pt x="1" y="153"/>
                    <a:pt x="1" y="154"/>
                    <a:pt x="0" y="155"/>
                  </a:cubicBezTo>
                  <a:close/>
                  <a:moveTo>
                    <a:pt x="3" y="131"/>
                  </a:moveTo>
                  <a:cubicBezTo>
                    <a:pt x="2" y="135"/>
                    <a:pt x="2" y="139"/>
                    <a:pt x="1" y="143"/>
                  </a:cubicBezTo>
                  <a:cubicBezTo>
                    <a:pt x="1" y="144"/>
                    <a:pt x="2" y="145"/>
                    <a:pt x="3" y="145"/>
                  </a:cubicBezTo>
                  <a:cubicBezTo>
                    <a:pt x="4" y="146"/>
                    <a:pt x="5" y="145"/>
                    <a:pt x="5" y="144"/>
                  </a:cubicBezTo>
                  <a:cubicBezTo>
                    <a:pt x="6" y="140"/>
                    <a:pt x="6" y="136"/>
                    <a:pt x="7" y="132"/>
                  </a:cubicBezTo>
                  <a:cubicBezTo>
                    <a:pt x="7" y="131"/>
                    <a:pt x="6" y="130"/>
                    <a:pt x="5" y="130"/>
                  </a:cubicBezTo>
                  <a:cubicBezTo>
                    <a:pt x="4" y="129"/>
                    <a:pt x="3" y="130"/>
                    <a:pt x="3" y="131"/>
                  </a:cubicBezTo>
                  <a:close/>
                  <a:moveTo>
                    <a:pt x="8" y="108"/>
                  </a:moveTo>
                  <a:cubicBezTo>
                    <a:pt x="7" y="111"/>
                    <a:pt x="6" y="115"/>
                    <a:pt x="5" y="119"/>
                  </a:cubicBezTo>
                  <a:cubicBezTo>
                    <a:pt x="5" y="120"/>
                    <a:pt x="5" y="122"/>
                    <a:pt x="7" y="122"/>
                  </a:cubicBezTo>
                  <a:cubicBezTo>
                    <a:pt x="8" y="122"/>
                    <a:pt x="9" y="121"/>
                    <a:pt x="9" y="120"/>
                  </a:cubicBezTo>
                  <a:cubicBezTo>
                    <a:pt x="10" y="116"/>
                    <a:pt x="11" y="112"/>
                    <a:pt x="12" y="109"/>
                  </a:cubicBezTo>
                  <a:cubicBezTo>
                    <a:pt x="12" y="108"/>
                    <a:pt x="11" y="106"/>
                    <a:pt x="10" y="106"/>
                  </a:cubicBezTo>
                  <a:cubicBezTo>
                    <a:pt x="9" y="106"/>
                    <a:pt x="8" y="107"/>
                    <a:pt x="8" y="108"/>
                  </a:cubicBezTo>
                  <a:close/>
                  <a:moveTo>
                    <a:pt x="15" y="84"/>
                  </a:moveTo>
                  <a:cubicBezTo>
                    <a:pt x="13" y="88"/>
                    <a:pt x="12" y="92"/>
                    <a:pt x="11" y="96"/>
                  </a:cubicBezTo>
                  <a:cubicBezTo>
                    <a:pt x="11" y="97"/>
                    <a:pt x="11" y="98"/>
                    <a:pt x="12" y="98"/>
                  </a:cubicBezTo>
                  <a:cubicBezTo>
                    <a:pt x="13" y="99"/>
                    <a:pt x="14" y="98"/>
                    <a:pt x="15" y="97"/>
                  </a:cubicBezTo>
                  <a:cubicBezTo>
                    <a:pt x="16" y="93"/>
                    <a:pt x="17" y="90"/>
                    <a:pt x="19" y="86"/>
                  </a:cubicBezTo>
                  <a:cubicBezTo>
                    <a:pt x="19" y="85"/>
                    <a:pt x="18" y="84"/>
                    <a:pt x="17" y="83"/>
                  </a:cubicBezTo>
                  <a:cubicBezTo>
                    <a:pt x="16" y="83"/>
                    <a:pt x="15" y="83"/>
                    <a:pt x="15" y="84"/>
                  </a:cubicBezTo>
                  <a:close/>
                  <a:moveTo>
                    <a:pt x="24" y="62"/>
                  </a:moveTo>
                  <a:cubicBezTo>
                    <a:pt x="22" y="66"/>
                    <a:pt x="21" y="69"/>
                    <a:pt x="19" y="73"/>
                  </a:cubicBezTo>
                  <a:cubicBezTo>
                    <a:pt x="19" y="74"/>
                    <a:pt x="19" y="75"/>
                    <a:pt x="20" y="76"/>
                  </a:cubicBezTo>
                  <a:cubicBezTo>
                    <a:pt x="21" y="76"/>
                    <a:pt x="22" y="76"/>
                    <a:pt x="23" y="75"/>
                  </a:cubicBezTo>
                  <a:cubicBezTo>
                    <a:pt x="24" y="71"/>
                    <a:pt x="26" y="67"/>
                    <a:pt x="28" y="64"/>
                  </a:cubicBezTo>
                  <a:cubicBezTo>
                    <a:pt x="28" y="63"/>
                    <a:pt x="28" y="62"/>
                    <a:pt x="27" y="61"/>
                  </a:cubicBezTo>
                  <a:cubicBezTo>
                    <a:pt x="26" y="61"/>
                    <a:pt x="24" y="61"/>
                    <a:pt x="24" y="62"/>
                  </a:cubicBezTo>
                  <a:close/>
                  <a:moveTo>
                    <a:pt x="35" y="41"/>
                  </a:moveTo>
                  <a:cubicBezTo>
                    <a:pt x="33" y="44"/>
                    <a:pt x="31" y="47"/>
                    <a:pt x="29" y="51"/>
                  </a:cubicBezTo>
                  <a:cubicBezTo>
                    <a:pt x="29" y="52"/>
                    <a:pt x="29" y="53"/>
                    <a:pt x="30" y="54"/>
                  </a:cubicBezTo>
                  <a:cubicBezTo>
                    <a:pt x="31" y="54"/>
                    <a:pt x="32" y="54"/>
                    <a:pt x="33" y="53"/>
                  </a:cubicBezTo>
                  <a:cubicBezTo>
                    <a:pt x="35" y="49"/>
                    <a:pt x="37" y="46"/>
                    <a:pt x="38" y="43"/>
                  </a:cubicBezTo>
                  <a:cubicBezTo>
                    <a:pt x="39" y="42"/>
                    <a:pt x="39" y="40"/>
                    <a:pt x="38" y="40"/>
                  </a:cubicBezTo>
                  <a:cubicBezTo>
                    <a:pt x="37" y="39"/>
                    <a:pt x="36" y="40"/>
                    <a:pt x="35" y="41"/>
                  </a:cubicBezTo>
                  <a:close/>
                  <a:moveTo>
                    <a:pt x="48" y="20"/>
                  </a:moveTo>
                  <a:cubicBezTo>
                    <a:pt x="46" y="23"/>
                    <a:pt x="43" y="26"/>
                    <a:pt x="41" y="30"/>
                  </a:cubicBezTo>
                  <a:cubicBezTo>
                    <a:pt x="41" y="31"/>
                    <a:pt x="41" y="32"/>
                    <a:pt x="42" y="33"/>
                  </a:cubicBezTo>
                  <a:cubicBezTo>
                    <a:pt x="43" y="34"/>
                    <a:pt x="44" y="33"/>
                    <a:pt x="45" y="32"/>
                  </a:cubicBezTo>
                  <a:cubicBezTo>
                    <a:pt x="47" y="29"/>
                    <a:pt x="49" y="25"/>
                    <a:pt x="51" y="22"/>
                  </a:cubicBezTo>
                  <a:cubicBezTo>
                    <a:pt x="52" y="21"/>
                    <a:pt x="51" y="20"/>
                    <a:pt x="51" y="20"/>
                  </a:cubicBezTo>
                  <a:cubicBezTo>
                    <a:pt x="50" y="19"/>
                    <a:pt x="48" y="19"/>
                    <a:pt x="48" y="20"/>
                  </a:cubicBezTo>
                  <a:close/>
                  <a:moveTo>
                    <a:pt x="63" y="1"/>
                  </a:moveTo>
                  <a:cubicBezTo>
                    <a:pt x="63" y="1"/>
                    <a:pt x="60" y="4"/>
                    <a:pt x="55" y="10"/>
                  </a:cubicBezTo>
                  <a:cubicBezTo>
                    <a:pt x="54" y="11"/>
                    <a:pt x="54" y="12"/>
                    <a:pt x="55" y="13"/>
                  </a:cubicBezTo>
                  <a:cubicBezTo>
                    <a:pt x="56" y="14"/>
                    <a:pt x="57" y="14"/>
                    <a:pt x="58" y="13"/>
                  </a:cubicBezTo>
                  <a:cubicBezTo>
                    <a:pt x="60" y="10"/>
                    <a:pt x="62" y="7"/>
                    <a:pt x="64" y="6"/>
                  </a:cubicBezTo>
                  <a:cubicBezTo>
                    <a:pt x="64" y="5"/>
                    <a:pt x="65" y="4"/>
                    <a:pt x="65" y="4"/>
                  </a:cubicBezTo>
                  <a:cubicBezTo>
                    <a:pt x="65" y="4"/>
                    <a:pt x="66" y="3"/>
                    <a:pt x="66" y="3"/>
                  </a:cubicBezTo>
                  <a:cubicBezTo>
                    <a:pt x="66" y="3"/>
                    <a:pt x="66" y="1"/>
                    <a:pt x="65" y="1"/>
                  </a:cubicBezTo>
                  <a:cubicBezTo>
                    <a:pt x="65" y="0"/>
                    <a:pt x="63" y="0"/>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9" name="Freeform 614">
              <a:extLst>
                <a:ext uri="{FF2B5EF4-FFF2-40B4-BE49-F238E27FC236}">
                  <a16:creationId xmlns:a16="http://schemas.microsoft.com/office/drawing/2014/main" id="{D266AE14-418C-4B41-BDEF-6C59879F8A36}"/>
                </a:ext>
              </a:extLst>
            </p:cNvPr>
            <p:cNvSpPr>
              <a:spLocks noEditPoints="1"/>
            </p:cNvSpPr>
            <p:nvPr/>
          </p:nvSpPr>
          <p:spPr bwMode="auto">
            <a:xfrm rot="16200000">
              <a:off x="3427605" y="-593499"/>
              <a:ext cx="983668" cy="2894420"/>
            </a:xfrm>
            <a:custGeom>
              <a:avLst/>
              <a:gdLst>
                <a:gd name="T0" fmla="*/ 128 w 169"/>
                <a:gd name="T1" fmla="*/ 488 h 498"/>
                <a:gd name="T2" fmla="*/ 132 w 169"/>
                <a:gd name="T3" fmla="*/ 479 h 498"/>
                <a:gd name="T4" fmla="*/ 148 w 169"/>
                <a:gd name="T5" fmla="*/ 445 h 498"/>
                <a:gd name="T6" fmla="*/ 151 w 169"/>
                <a:gd name="T7" fmla="*/ 443 h 498"/>
                <a:gd name="T8" fmla="*/ 156 w 169"/>
                <a:gd name="T9" fmla="*/ 435 h 498"/>
                <a:gd name="T10" fmla="*/ 159 w 169"/>
                <a:gd name="T11" fmla="*/ 411 h 498"/>
                <a:gd name="T12" fmla="*/ 161 w 169"/>
                <a:gd name="T13" fmla="*/ 399 h 498"/>
                <a:gd name="T14" fmla="*/ 168 w 169"/>
                <a:gd name="T15" fmla="*/ 376 h 498"/>
                <a:gd name="T16" fmla="*/ 165 w 169"/>
                <a:gd name="T17" fmla="*/ 363 h 498"/>
                <a:gd name="T18" fmla="*/ 167 w 169"/>
                <a:gd name="T19" fmla="*/ 349 h 498"/>
                <a:gd name="T20" fmla="*/ 168 w 169"/>
                <a:gd name="T21" fmla="*/ 339 h 498"/>
                <a:gd name="T22" fmla="*/ 162 w 169"/>
                <a:gd name="T23" fmla="*/ 316 h 498"/>
                <a:gd name="T24" fmla="*/ 160 w 169"/>
                <a:gd name="T25" fmla="*/ 304 h 498"/>
                <a:gd name="T26" fmla="*/ 160 w 169"/>
                <a:gd name="T27" fmla="*/ 280 h 498"/>
                <a:gd name="T28" fmla="*/ 155 w 169"/>
                <a:gd name="T29" fmla="*/ 270 h 498"/>
                <a:gd name="T30" fmla="*/ 143 w 169"/>
                <a:gd name="T31" fmla="*/ 234 h 498"/>
                <a:gd name="T32" fmla="*/ 145 w 169"/>
                <a:gd name="T33" fmla="*/ 232 h 498"/>
                <a:gd name="T34" fmla="*/ 143 w 169"/>
                <a:gd name="T35" fmla="*/ 222 h 498"/>
                <a:gd name="T36" fmla="*/ 132 w 169"/>
                <a:gd name="T37" fmla="*/ 200 h 498"/>
                <a:gd name="T38" fmla="*/ 128 w 169"/>
                <a:gd name="T39" fmla="*/ 189 h 498"/>
                <a:gd name="T40" fmla="*/ 122 w 169"/>
                <a:gd name="T41" fmla="*/ 165 h 498"/>
                <a:gd name="T42" fmla="*/ 117 w 169"/>
                <a:gd name="T43" fmla="*/ 157 h 498"/>
                <a:gd name="T44" fmla="*/ 100 w 169"/>
                <a:gd name="T45" fmla="*/ 123 h 498"/>
                <a:gd name="T46" fmla="*/ 101 w 169"/>
                <a:gd name="T47" fmla="*/ 120 h 498"/>
                <a:gd name="T48" fmla="*/ 99 w 169"/>
                <a:gd name="T49" fmla="*/ 110 h 498"/>
                <a:gd name="T50" fmla="*/ 86 w 169"/>
                <a:gd name="T51" fmla="*/ 89 h 498"/>
                <a:gd name="T52" fmla="*/ 83 w 169"/>
                <a:gd name="T53" fmla="*/ 78 h 498"/>
                <a:gd name="T54" fmla="*/ 84 w 169"/>
                <a:gd name="T55" fmla="*/ 65 h 498"/>
                <a:gd name="T56" fmla="*/ 85 w 169"/>
                <a:gd name="T57" fmla="*/ 29 h 498"/>
                <a:gd name="T58" fmla="*/ 88 w 169"/>
                <a:gd name="T59" fmla="*/ 28 h 498"/>
                <a:gd name="T60" fmla="*/ 95 w 169"/>
                <a:gd name="T61" fmla="*/ 21 h 498"/>
                <a:gd name="T62" fmla="*/ 112 w 169"/>
                <a:gd name="T63" fmla="*/ 4 h 498"/>
                <a:gd name="T64" fmla="*/ 124 w 169"/>
                <a:gd name="T65" fmla="*/ 1 h 498"/>
                <a:gd name="T66" fmla="*/ 147 w 169"/>
                <a:gd name="T67" fmla="*/ 7 h 498"/>
                <a:gd name="T68" fmla="*/ 156 w 169"/>
                <a:gd name="T69" fmla="*/ 10 h 498"/>
                <a:gd name="T70" fmla="*/ 166 w 169"/>
                <a:gd name="T71" fmla="*/ 45 h 498"/>
                <a:gd name="T72" fmla="*/ 163 w 169"/>
                <a:gd name="T73" fmla="*/ 42 h 498"/>
                <a:gd name="T74" fmla="*/ 161 w 169"/>
                <a:gd name="T75" fmla="*/ 57 h 498"/>
                <a:gd name="T76" fmla="*/ 155 w 169"/>
                <a:gd name="T77" fmla="*/ 67 h 498"/>
                <a:gd name="T78" fmla="*/ 134 w 169"/>
                <a:gd name="T79" fmla="*/ 78 h 498"/>
                <a:gd name="T80" fmla="*/ 123 w 169"/>
                <a:gd name="T81" fmla="*/ 85 h 498"/>
                <a:gd name="T82" fmla="*/ 109 w 169"/>
                <a:gd name="T83" fmla="*/ 84 h 498"/>
                <a:gd name="T84" fmla="*/ 99 w 169"/>
                <a:gd name="T85" fmla="*/ 80 h 498"/>
                <a:gd name="T86" fmla="*/ 75 w 169"/>
                <a:gd name="T87" fmla="*/ 78 h 498"/>
                <a:gd name="T88" fmla="*/ 64 w 169"/>
                <a:gd name="T89" fmla="*/ 74 h 498"/>
                <a:gd name="T90" fmla="*/ 44 w 169"/>
                <a:gd name="T91" fmla="*/ 60 h 498"/>
                <a:gd name="T92" fmla="*/ 34 w 169"/>
                <a:gd name="T93" fmla="*/ 57 h 498"/>
                <a:gd name="T94" fmla="*/ 2 w 169"/>
                <a:gd name="T95" fmla="*/ 39 h 498"/>
                <a:gd name="T96" fmla="*/ 1 w 169"/>
                <a:gd name="T97" fmla="*/ 39 h 498"/>
                <a:gd name="T98" fmla="*/ 1 w 169"/>
                <a:gd name="T99" fmla="*/ 39 h 498"/>
                <a:gd name="T100" fmla="*/ 6 w 169"/>
                <a:gd name="T101" fmla="*/ 37 h 498"/>
                <a:gd name="T102" fmla="*/ 0 w 169"/>
                <a:gd name="T103" fmla="*/ 3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498">
                  <a:moveTo>
                    <a:pt x="125" y="486"/>
                  </a:moveTo>
                  <a:cubicBezTo>
                    <a:pt x="123" y="489"/>
                    <a:pt x="121" y="492"/>
                    <a:pt x="118" y="494"/>
                  </a:cubicBezTo>
                  <a:cubicBezTo>
                    <a:pt x="118" y="495"/>
                    <a:pt x="118" y="497"/>
                    <a:pt x="119" y="497"/>
                  </a:cubicBezTo>
                  <a:cubicBezTo>
                    <a:pt x="120" y="498"/>
                    <a:pt x="121" y="498"/>
                    <a:pt x="122" y="497"/>
                  </a:cubicBezTo>
                  <a:cubicBezTo>
                    <a:pt x="124" y="494"/>
                    <a:pt x="126" y="491"/>
                    <a:pt x="128" y="488"/>
                  </a:cubicBezTo>
                  <a:cubicBezTo>
                    <a:pt x="129" y="487"/>
                    <a:pt x="129" y="486"/>
                    <a:pt x="128" y="485"/>
                  </a:cubicBezTo>
                  <a:cubicBezTo>
                    <a:pt x="127" y="485"/>
                    <a:pt x="126" y="485"/>
                    <a:pt x="125" y="486"/>
                  </a:cubicBezTo>
                  <a:close/>
                  <a:moveTo>
                    <a:pt x="138" y="466"/>
                  </a:moveTo>
                  <a:cubicBezTo>
                    <a:pt x="136" y="469"/>
                    <a:pt x="134" y="473"/>
                    <a:pt x="132" y="476"/>
                  </a:cubicBezTo>
                  <a:cubicBezTo>
                    <a:pt x="131" y="477"/>
                    <a:pt x="131" y="478"/>
                    <a:pt x="132" y="479"/>
                  </a:cubicBezTo>
                  <a:cubicBezTo>
                    <a:pt x="133" y="479"/>
                    <a:pt x="135" y="479"/>
                    <a:pt x="135" y="478"/>
                  </a:cubicBezTo>
                  <a:cubicBezTo>
                    <a:pt x="137" y="475"/>
                    <a:pt x="139" y="471"/>
                    <a:pt x="141" y="468"/>
                  </a:cubicBezTo>
                  <a:cubicBezTo>
                    <a:pt x="142" y="467"/>
                    <a:pt x="142" y="466"/>
                    <a:pt x="141" y="465"/>
                  </a:cubicBezTo>
                  <a:cubicBezTo>
                    <a:pt x="140" y="465"/>
                    <a:pt x="138" y="465"/>
                    <a:pt x="138" y="466"/>
                  </a:cubicBezTo>
                  <a:close/>
                  <a:moveTo>
                    <a:pt x="148" y="445"/>
                  </a:moveTo>
                  <a:cubicBezTo>
                    <a:pt x="147" y="448"/>
                    <a:pt x="145" y="452"/>
                    <a:pt x="143" y="455"/>
                  </a:cubicBezTo>
                  <a:cubicBezTo>
                    <a:pt x="143" y="456"/>
                    <a:pt x="143" y="458"/>
                    <a:pt x="144" y="458"/>
                  </a:cubicBezTo>
                  <a:cubicBezTo>
                    <a:pt x="145" y="459"/>
                    <a:pt x="147" y="458"/>
                    <a:pt x="147" y="457"/>
                  </a:cubicBezTo>
                  <a:cubicBezTo>
                    <a:pt x="149" y="453"/>
                    <a:pt x="151" y="450"/>
                    <a:pt x="152" y="446"/>
                  </a:cubicBezTo>
                  <a:cubicBezTo>
                    <a:pt x="152" y="445"/>
                    <a:pt x="152" y="444"/>
                    <a:pt x="151" y="443"/>
                  </a:cubicBezTo>
                  <a:cubicBezTo>
                    <a:pt x="150" y="443"/>
                    <a:pt x="149" y="444"/>
                    <a:pt x="148" y="445"/>
                  </a:cubicBezTo>
                  <a:close/>
                  <a:moveTo>
                    <a:pt x="156" y="422"/>
                  </a:moveTo>
                  <a:cubicBezTo>
                    <a:pt x="155" y="426"/>
                    <a:pt x="154" y="430"/>
                    <a:pt x="153" y="433"/>
                  </a:cubicBezTo>
                  <a:cubicBezTo>
                    <a:pt x="152" y="435"/>
                    <a:pt x="153" y="436"/>
                    <a:pt x="154" y="436"/>
                  </a:cubicBezTo>
                  <a:cubicBezTo>
                    <a:pt x="155" y="436"/>
                    <a:pt x="156" y="436"/>
                    <a:pt x="156" y="435"/>
                  </a:cubicBezTo>
                  <a:cubicBezTo>
                    <a:pt x="158" y="431"/>
                    <a:pt x="159" y="427"/>
                    <a:pt x="160" y="423"/>
                  </a:cubicBezTo>
                  <a:cubicBezTo>
                    <a:pt x="160" y="422"/>
                    <a:pt x="160" y="421"/>
                    <a:pt x="159" y="421"/>
                  </a:cubicBezTo>
                  <a:cubicBezTo>
                    <a:pt x="158" y="420"/>
                    <a:pt x="156" y="421"/>
                    <a:pt x="156" y="422"/>
                  </a:cubicBezTo>
                  <a:close/>
                  <a:moveTo>
                    <a:pt x="161" y="399"/>
                  </a:moveTo>
                  <a:cubicBezTo>
                    <a:pt x="161" y="403"/>
                    <a:pt x="160" y="407"/>
                    <a:pt x="159" y="411"/>
                  </a:cubicBezTo>
                  <a:cubicBezTo>
                    <a:pt x="159" y="412"/>
                    <a:pt x="160" y="413"/>
                    <a:pt x="161" y="413"/>
                  </a:cubicBezTo>
                  <a:cubicBezTo>
                    <a:pt x="162" y="413"/>
                    <a:pt x="163" y="413"/>
                    <a:pt x="163" y="412"/>
                  </a:cubicBezTo>
                  <a:cubicBezTo>
                    <a:pt x="164" y="408"/>
                    <a:pt x="165" y="404"/>
                    <a:pt x="165" y="400"/>
                  </a:cubicBezTo>
                  <a:cubicBezTo>
                    <a:pt x="166" y="399"/>
                    <a:pt x="165" y="398"/>
                    <a:pt x="164" y="397"/>
                  </a:cubicBezTo>
                  <a:cubicBezTo>
                    <a:pt x="163" y="397"/>
                    <a:pt x="162" y="398"/>
                    <a:pt x="161" y="399"/>
                  </a:cubicBezTo>
                  <a:close/>
                  <a:moveTo>
                    <a:pt x="164" y="375"/>
                  </a:moveTo>
                  <a:cubicBezTo>
                    <a:pt x="164" y="379"/>
                    <a:pt x="164" y="383"/>
                    <a:pt x="163" y="387"/>
                  </a:cubicBezTo>
                  <a:cubicBezTo>
                    <a:pt x="163" y="388"/>
                    <a:pt x="164" y="389"/>
                    <a:pt x="165" y="389"/>
                  </a:cubicBezTo>
                  <a:cubicBezTo>
                    <a:pt x="166" y="390"/>
                    <a:pt x="167" y="389"/>
                    <a:pt x="167" y="388"/>
                  </a:cubicBezTo>
                  <a:cubicBezTo>
                    <a:pt x="168" y="384"/>
                    <a:pt x="168" y="380"/>
                    <a:pt x="168" y="376"/>
                  </a:cubicBezTo>
                  <a:cubicBezTo>
                    <a:pt x="168" y="375"/>
                    <a:pt x="167" y="374"/>
                    <a:pt x="166" y="373"/>
                  </a:cubicBezTo>
                  <a:cubicBezTo>
                    <a:pt x="165" y="373"/>
                    <a:pt x="164" y="374"/>
                    <a:pt x="164" y="375"/>
                  </a:cubicBezTo>
                  <a:close/>
                  <a:moveTo>
                    <a:pt x="165" y="352"/>
                  </a:moveTo>
                  <a:cubicBezTo>
                    <a:pt x="165" y="353"/>
                    <a:pt x="165" y="355"/>
                    <a:pt x="165" y="357"/>
                  </a:cubicBezTo>
                  <a:cubicBezTo>
                    <a:pt x="165" y="359"/>
                    <a:pt x="165" y="361"/>
                    <a:pt x="165" y="363"/>
                  </a:cubicBezTo>
                  <a:cubicBezTo>
                    <a:pt x="165" y="365"/>
                    <a:pt x="166" y="365"/>
                    <a:pt x="167" y="365"/>
                  </a:cubicBezTo>
                  <a:cubicBezTo>
                    <a:pt x="168" y="366"/>
                    <a:pt x="169" y="365"/>
                    <a:pt x="169" y="364"/>
                  </a:cubicBezTo>
                  <a:cubicBezTo>
                    <a:pt x="169" y="361"/>
                    <a:pt x="169" y="359"/>
                    <a:pt x="169" y="357"/>
                  </a:cubicBezTo>
                  <a:cubicBezTo>
                    <a:pt x="169" y="355"/>
                    <a:pt x="169" y="353"/>
                    <a:pt x="169" y="351"/>
                  </a:cubicBezTo>
                  <a:cubicBezTo>
                    <a:pt x="169" y="350"/>
                    <a:pt x="168" y="349"/>
                    <a:pt x="167" y="349"/>
                  </a:cubicBezTo>
                  <a:cubicBezTo>
                    <a:pt x="166" y="350"/>
                    <a:pt x="165" y="350"/>
                    <a:pt x="165" y="352"/>
                  </a:cubicBezTo>
                  <a:close/>
                  <a:moveTo>
                    <a:pt x="163" y="328"/>
                  </a:moveTo>
                  <a:cubicBezTo>
                    <a:pt x="164" y="332"/>
                    <a:pt x="164" y="336"/>
                    <a:pt x="164" y="340"/>
                  </a:cubicBezTo>
                  <a:cubicBezTo>
                    <a:pt x="164" y="341"/>
                    <a:pt x="165" y="342"/>
                    <a:pt x="166" y="341"/>
                  </a:cubicBezTo>
                  <a:cubicBezTo>
                    <a:pt x="167" y="341"/>
                    <a:pt x="168" y="340"/>
                    <a:pt x="168" y="339"/>
                  </a:cubicBezTo>
                  <a:cubicBezTo>
                    <a:pt x="168" y="335"/>
                    <a:pt x="168" y="331"/>
                    <a:pt x="167" y="327"/>
                  </a:cubicBezTo>
                  <a:cubicBezTo>
                    <a:pt x="167" y="326"/>
                    <a:pt x="166" y="325"/>
                    <a:pt x="165" y="326"/>
                  </a:cubicBezTo>
                  <a:cubicBezTo>
                    <a:pt x="164" y="326"/>
                    <a:pt x="163" y="327"/>
                    <a:pt x="163" y="328"/>
                  </a:cubicBezTo>
                  <a:close/>
                  <a:moveTo>
                    <a:pt x="160" y="304"/>
                  </a:moveTo>
                  <a:cubicBezTo>
                    <a:pt x="161" y="308"/>
                    <a:pt x="161" y="312"/>
                    <a:pt x="162" y="316"/>
                  </a:cubicBezTo>
                  <a:cubicBezTo>
                    <a:pt x="162" y="317"/>
                    <a:pt x="163" y="318"/>
                    <a:pt x="164" y="318"/>
                  </a:cubicBezTo>
                  <a:cubicBezTo>
                    <a:pt x="165" y="317"/>
                    <a:pt x="166" y="316"/>
                    <a:pt x="166" y="315"/>
                  </a:cubicBezTo>
                  <a:cubicBezTo>
                    <a:pt x="165" y="311"/>
                    <a:pt x="165" y="307"/>
                    <a:pt x="164" y="303"/>
                  </a:cubicBezTo>
                  <a:cubicBezTo>
                    <a:pt x="164" y="302"/>
                    <a:pt x="163" y="302"/>
                    <a:pt x="162" y="302"/>
                  </a:cubicBezTo>
                  <a:cubicBezTo>
                    <a:pt x="161" y="302"/>
                    <a:pt x="160" y="303"/>
                    <a:pt x="160" y="304"/>
                  </a:cubicBezTo>
                  <a:close/>
                  <a:moveTo>
                    <a:pt x="156" y="281"/>
                  </a:moveTo>
                  <a:cubicBezTo>
                    <a:pt x="157" y="284"/>
                    <a:pt x="157" y="288"/>
                    <a:pt x="158" y="292"/>
                  </a:cubicBezTo>
                  <a:cubicBezTo>
                    <a:pt x="158" y="293"/>
                    <a:pt x="159" y="294"/>
                    <a:pt x="160" y="294"/>
                  </a:cubicBezTo>
                  <a:cubicBezTo>
                    <a:pt x="162" y="294"/>
                    <a:pt x="162" y="293"/>
                    <a:pt x="162" y="291"/>
                  </a:cubicBezTo>
                  <a:cubicBezTo>
                    <a:pt x="161" y="288"/>
                    <a:pt x="161" y="284"/>
                    <a:pt x="160" y="280"/>
                  </a:cubicBezTo>
                  <a:cubicBezTo>
                    <a:pt x="159" y="279"/>
                    <a:pt x="158" y="278"/>
                    <a:pt x="157" y="278"/>
                  </a:cubicBezTo>
                  <a:cubicBezTo>
                    <a:pt x="156" y="278"/>
                    <a:pt x="155" y="279"/>
                    <a:pt x="156" y="281"/>
                  </a:cubicBezTo>
                  <a:close/>
                  <a:moveTo>
                    <a:pt x="150" y="257"/>
                  </a:moveTo>
                  <a:cubicBezTo>
                    <a:pt x="151" y="261"/>
                    <a:pt x="152" y="265"/>
                    <a:pt x="153" y="269"/>
                  </a:cubicBezTo>
                  <a:cubicBezTo>
                    <a:pt x="153" y="270"/>
                    <a:pt x="154" y="271"/>
                    <a:pt x="155" y="270"/>
                  </a:cubicBezTo>
                  <a:cubicBezTo>
                    <a:pt x="157" y="270"/>
                    <a:pt x="157" y="269"/>
                    <a:pt x="157" y="268"/>
                  </a:cubicBezTo>
                  <a:cubicBezTo>
                    <a:pt x="156" y="264"/>
                    <a:pt x="155" y="260"/>
                    <a:pt x="154" y="256"/>
                  </a:cubicBezTo>
                  <a:cubicBezTo>
                    <a:pt x="154" y="255"/>
                    <a:pt x="152" y="255"/>
                    <a:pt x="151" y="255"/>
                  </a:cubicBezTo>
                  <a:cubicBezTo>
                    <a:pt x="150" y="255"/>
                    <a:pt x="150" y="256"/>
                    <a:pt x="150" y="257"/>
                  </a:cubicBezTo>
                  <a:close/>
                  <a:moveTo>
                    <a:pt x="143" y="234"/>
                  </a:moveTo>
                  <a:cubicBezTo>
                    <a:pt x="144" y="238"/>
                    <a:pt x="146" y="242"/>
                    <a:pt x="147" y="246"/>
                  </a:cubicBezTo>
                  <a:cubicBezTo>
                    <a:pt x="147" y="247"/>
                    <a:pt x="148" y="247"/>
                    <a:pt x="149" y="247"/>
                  </a:cubicBezTo>
                  <a:cubicBezTo>
                    <a:pt x="150" y="247"/>
                    <a:pt x="151" y="246"/>
                    <a:pt x="151" y="245"/>
                  </a:cubicBezTo>
                  <a:cubicBezTo>
                    <a:pt x="149" y="241"/>
                    <a:pt x="148" y="237"/>
                    <a:pt x="147" y="233"/>
                  </a:cubicBezTo>
                  <a:cubicBezTo>
                    <a:pt x="147" y="232"/>
                    <a:pt x="146" y="231"/>
                    <a:pt x="145" y="232"/>
                  </a:cubicBezTo>
                  <a:cubicBezTo>
                    <a:pt x="144" y="232"/>
                    <a:pt x="143" y="233"/>
                    <a:pt x="143" y="234"/>
                  </a:cubicBezTo>
                  <a:close/>
                  <a:moveTo>
                    <a:pt x="136" y="212"/>
                  </a:moveTo>
                  <a:cubicBezTo>
                    <a:pt x="137" y="215"/>
                    <a:pt x="138" y="219"/>
                    <a:pt x="140" y="223"/>
                  </a:cubicBezTo>
                  <a:cubicBezTo>
                    <a:pt x="140" y="224"/>
                    <a:pt x="141" y="225"/>
                    <a:pt x="142" y="224"/>
                  </a:cubicBezTo>
                  <a:cubicBezTo>
                    <a:pt x="143" y="224"/>
                    <a:pt x="144" y="223"/>
                    <a:pt x="143" y="222"/>
                  </a:cubicBezTo>
                  <a:cubicBezTo>
                    <a:pt x="142" y="218"/>
                    <a:pt x="141" y="214"/>
                    <a:pt x="140" y="210"/>
                  </a:cubicBezTo>
                  <a:cubicBezTo>
                    <a:pt x="139" y="209"/>
                    <a:pt x="138" y="209"/>
                    <a:pt x="137" y="209"/>
                  </a:cubicBezTo>
                  <a:cubicBezTo>
                    <a:pt x="136" y="209"/>
                    <a:pt x="135" y="211"/>
                    <a:pt x="136" y="212"/>
                  </a:cubicBezTo>
                  <a:close/>
                  <a:moveTo>
                    <a:pt x="128" y="189"/>
                  </a:moveTo>
                  <a:cubicBezTo>
                    <a:pt x="129" y="193"/>
                    <a:pt x="130" y="197"/>
                    <a:pt x="132" y="200"/>
                  </a:cubicBezTo>
                  <a:cubicBezTo>
                    <a:pt x="132" y="201"/>
                    <a:pt x="133" y="202"/>
                    <a:pt x="134" y="202"/>
                  </a:cubicBezTo>
                  <a:cubicBezTo>
                    <a:pt x="135" y="201"/>
                    <a:pt x="136" y="200"/>
                    <a:pt x="135" y="199"/>
                  </a:cubicBezTo>
                  <a:cubicBezTo>
                    <a:pt x="134" y="195"/>
                    <a:pt x="133" y="191"/>
                    <a:pt x="131" y="188"/>
                  </a:cubicBezTo>
                  <a:cubicBezTo>
                    <a:pt x="131" y="187"/>
                    <a:pt x="130" y="186"/>
                    <a:pt x="129" y="187"/>
                  </a:cubicBezTo>
                  <a:cubicBezTo>
                    <a:pt x="128" y="187"/>
                    <a:pt x="127" y="188"/>
                    <a:pt x="128" y="189"/>
                  </a:cubicBezTo>
                  <a:close/>
                  <a:moveTo>
                    <a:pt x="119" y="167"/>
                  </a:moveTo>
                  <a:cubicBezTo>
                    <a:pt x="120" y="171"/>
                    <a:pt x="122" y="174"/>
                    <a:pt x="123" y="178"/>
                  </a:cubicBezTo>
                  <a:cubicBezTo>
                    <a:pt x="124" y="179"/>
                    <a:pt x="125" y="180"/>
                    <a:pt x="126" y="179"/>
                  </a:cubicBezTo>
                  <a:cubicBezTo>
                    <a:pt x="127" y="179"/>
                    <a:pt x="127" y="178"/>
                    <a:pt x="127" y="177"/>
                  </a:cubicBezTo>
                  <a:cubicBezTo>
                    <a:pt x="125" y="173"/>
                    <a:pt x="124" y="169"/>
                    <a:pt x="122" y="165"/>
                  </a:cubicBezTo>
                  <a:cubicBezTo>
                    <a:pt x="122" y="164"/>
                    <a:pt x="121" y="164"/>
                    <a:pt x="120" y="164"/>
                  </a:cubicBezTo>
                  <a:cubicBezTo>
                    <a:pt x="119" y="165"/>
                    <a:pt x="118" y="166"/>
                    <a:pt x="119" y="167"/>
                  </a:cubicBezTo>
                  <a:close/>
                  <a:moveTo>
                    <a:pt x="110" y="145"/>
                  </a:moveTo>
                  <a:cubicBezTo>
                    <a:pt x="111" y="148"/>
                    <a:pt x="113" y="152"/>
                    <a:pt x="114" y="156"/>
                  </a:cubicBezTo>
                  <a:cubicBezTo>
                    <a:pt x="115" y="157"/>
                    <a:pt x="116" y="157"/>
                    <a:pt x="117" y="157"/>
                  </a:cubicBezTo>
                  <a:cubicBezTo>
                    <a:pt x="118" y="156"/>
                    <a:pt x="118" y="155"/>
                    <a:pt x="118" y="154"/>
                  </a:cubicBezTo>
                  <a:cubicBezTo>
                    <a:pt x="116" y="151"/>
                    <a:pt x="115" y="147"/>
                    <a:pt x="113" y="143"/>
                  </a:cubicBezTo>
                  <a:cubicBezTo>
                    <a:pt x="113" y="142"/>
                    <a:pt x="112" y="142"/>
                    <a:pt x="111" y="142"/>
                  </a:cubicBezTo>
                  <a:cubicBezTo>
                    <a:pt x="110" y="143"/>
                    <a:pt x="109" y="144"/>
                    <a:pt x="110" y="145"/>
                  </a:cubicBezTo>
                  <a:close/>
                  <a:moveTo>
                    <a:pt x="100" y="123"/>
                  </a:moveTo>
                  <a:cubicBezTo>
                    <a:pt x="102" y="126"/>
                    <a:pt x="103" y="130"/>
                    <a:pt x="105" y="134"/>
                  </a:cubicBezTo>
                  <a:cubicBezTo>
                    <a:pt x="105" y="135"/>
                    <a:pt x="107" y="135"/>
                    <a:pt x="108" y="135"/>
                  </a:cubicBezTo>
                  <a:cubicBezTo>
                    <a:pt x="109" y="134"/>
                    <a:pt x="109" y="133"/>
                    <a:pt x="109" y="132"/>
                  </a:cubicBezTo>
                  <a:cubicBezTo>
                    <a:pt x="107" y="128"/>
                    <a:pt x="105" y="125"/>
                    <a:pt x="104" y="121"/>
                  </a:cubicBezTo>
                  <a:cubicBezTo>
                    <a:pt x="103" y="120"/>
                    <a:pt x="102" y="120"/>
                    <a:pt x="101" y="120"/>
                  </a:cubicBezTo>
                  <a:cubicBezTo>
                    <a:pt x="100" y="120"/>
                    <a:pt x="100" y="122"/>
                    <a:pt x="100" y="123"/>
                  </a:cubicBezTo>
                  <a:close/>
                  <a:moveTo>
                    <a:pt x="91" y="101"/>
                  </a:moveTo>
                  <a:cubicBezTo>
                    <a:pt x="92" y="104"/>
                    <a:pt x="94" y="108"/>
                    <a:pt x="95" y="112"/>
                  </a:cubicBezTo>
                  <a:cubicBezTo>
                    <a:pt x="96" y="113"/>
                    <a:pt x="97" y="113"/>
                    <a:pt x="98" y="113"/>
                  </a:cubicBezTo>
                  <a:cubicBezTo>
                    <a:pt x="99" y="112"/>
                    <a:pt x="100" y="111"/>
                    <a:pt x="99" y="110"/>
                  </a:cubicBezTo>
                  <a:cubicBezTo>
                    <a:pt x="97" y="106"/>
                    <a:pt x="96" y="103"/>
                    <a:pt x="94" y="99"/>
                  </a:cubicBezTo>
                  <a:cubicBezTo>
                    <a:pt x="94" y="98"/>
                    <a:pt x="93" y="98"/>
                    <a:pt x="92" y="98"/>
                  </a:cubicBezTo>
                  <a:cubicBezTo>
                    <a:pt x="91" y="98"/>
                    <a:pt x="90" y="100"/>
                    <a:pt x="91" y="101"/>
                  </a:cubicBezTo>
                  <a:close/>
                  <a:moveTo>
                    <a:pt x="83" y="78"/>
                  </a:moveTo>
                  <a:cubicBezTo>
                    <a:pt x="84" y="81"/>
                    <a:pt x="85" y="85"/>
                    <a:pt x="86" y="89"/>
                  </a:cubicBezTo>
                  <a:cubicBezTo>
                    <a:pt x="87" y="90"/>
                    <a:pt x="88" y="91"/>
                    <a:pt x="89" y="91"/>
                  </a:cubicBezTo>
                  <a:cubicBezTo>
                    <a:pt x="90" y="90"/>
                    <a:pt x="90" y="89"/>
                    <a:pt x="90" y="88"/>
                  </a:cubicBezTo>
                  <a:cubicBezTo>
                    <a:pt x="89" y="84"/>
                    <a:pt x="88" y="80"/>
                    <a:pt x="87" y="77"/>
                  </a:cubicBezTo>
                  <a:cubicBezTo>
                    <a:pt x="86" y="76"/>
                    <a:pt x="85" y="75"/>
                    <a:pt x="84" y="75"/>
                  </a:cubicBezTo>
                  <a:cubicBezTo>
                    <a:pt x="83" y="75"/>
                    <a:pt x="82" y="77"/>
                    <a:pt x="83" y="78"/>
                  </a:cubicBezTo>
                  <a:close/>
                  <a:moveTo>
                    <a:pt x="80" y="53"/>
                  </a:moveTo>
                  <a:cubicBezTo>
                    <a:pt x="80" y="54"/>
                    <a:pt x="80" y="55"/>
                    <a:pt x="80" y="55"/>
                  </a:cubicBezTo>
                  <a:cubicBezTo>
                    <a:pt x="80" y="59"/>
                    <a:pt x="80" y="62"/>
                    <a:pt x="81" y="66"/>
                  </a:cubicBezTo>
                  <a:cubicBezTo>
                    <a:pt x="81" y="67"/>
                    <a:pt x="82" y="67"/>
                    <a:pt x="83" y="67"/>
                  </a:cubicBezTo>
                  <a:cubicBezTo>
                    <a:pt x="84" y="67"/>
                    <a:pt x="85" y="66"/>
                    <a:pt x="84" y="65"/>
                  </a:cubicBezTo>
                  <a:cubicBezTo>
                    <a:pt x="84" y="62"/>
                    <a:pt x="84" y="58"/>
                    <a:pt x="84" y="55"/>
                  </a:cubicBezTo>
                  <a:cubicBezTo>
                    <a:pt x="84" y="55"/>
                    <a:pt x="84" y="54"/>
                    <a:pt x="84" y="53"/>
                  </a:cubicBezTo>
                  <a:cubicBezTo>
                    <a:pt x="84" y="52"/>
                    <a:pt x="83" y="51"/>
                    <a:pt x="82" y="51"/>
                  </a:cubicBezTo>
                  <a:cubicBezTo>
                    <a:pt x="81" y="51"/>
                    <a:pt x="80" y="52"/>
                    <a:pt x="80" y="53"/>
                  </a:cubicBezTo>
                  <a:close/>
                  <a:moveTo>
                    <a:pt x="85" y="29"/>
                  </a:moveTo>
                  <a:cubicBezTo>
                    <a:pt x="84" y="33"/>
                    <a:pt x="82" y="37"/>
                    <a:pt x="81" y="41"/>
                  </a:cubicBezTo>
                  <a:cubicBezTo>
                    <a:pt x="81" y="42"/>
                    <a:pt x="82" y="43"/>
                    <a:pt x="83" y="43"/>
                  </a:cubicBezTo>
                  <a:cubicBezTo>
                    <a:pt x="84" y="44"/>
                    <a:pt x="85" y="43"/>
                    <a:pt x="85" y="42"/>
                  </a:cubicBezTo>
                  <a:cubicBezTo>
                    <a:pt x="86" y="38"/>
                    <a:pt x="87" y="34"/>
                    <a:pt x="89" y="31"/>
                  </a:cubicBezTo>
                  <a:cubicBezTo>
                    <a:pt x="89" y="30"/>
                    <a:pt x="89" y="29"/>
                    <a:pt x="88" y="28"/>
                  </a:cubicBezTo>
                  <a:cubicBezTo>
                    <a:pt x="87" y="28"/>
                    <a:pt x="86" y="28"/>
                    <a:pt x="85" y="29"/>
                  </a:cubicBezTo>
                  <a:close/>
                  <a:moveTo>
                    <a:pt x="101" y="10"/>
                  </a:moveTo>
                  <a:cubicBezTo>
                    <a:pt x="98" y="13"/>
                    <a:pt x="95" y="15"/>
                    <a:pt x="92" y="19"/>
                  </a:cubicBezTo>
                  <a:cubicBezTo>
                    <a:pt x="91" y="20"/>
                    <a:pt x="91" y="21"/>
                    <a:pt x="92" y="22"/>
                  </a:cubicBezTo>
                  <a:cubicBezTo>
                    <a:pt x="93" y="22"/>
                    <a:pt x="94" y="22"/>
                    <a:pt x="95" y="21"/>
                  </a:cubicBezTo>
                  <a:cubicBezTo>
                    <a:pt x="97" y="18"/>
                    <a:pt x="100" y="16"/>
                    <a:pt x="103" y="13"/>
                  </a:cubicBezTo>
                  <a:cubicBezTo>
                    <a:pt x="104" y="13"/>
                    <a:pt x="104" y="11"/>
                    <a:pt x="104" y="11"/>
                  </a:cubicBezTo>
                  <a:cubicBezTo>
                    <a:pt x="103" y="10"/>
                    <a:pt x="102" y="9"/>
                    <a:pt x="101" y="10"/>
                  </a:cubicBezTo>
                  <a:close/>
                  <a:moveTo>
                    <a:pt x="124" y="1"/>
                  </a:moveTo>
                  <a:cubicBezTo>
                    <a:pt x="120" y="1"/>
                    <a:pt x="116" y="2"/>
                    <a:pt x="112" y="4"/>
                  </a:cubicBezTo>
                  <a:cubicBezTo>
                    <a:pt x="111" y="4"/>
                    <a:pt x="110" y="6"/>
                    <a:pt x="111" y="7"/>
                  </a:cubicBezTo>
                  <a:cubicBezTo>
                    <a:pt x="111" y="8"/>
                    <a:pt x="112" y="8"/>
                    <a:pt x="113" y="8"/>
                  </a:cubicBezTo>
                  <a:cubicBezTo>
                    <a:pt x="117" y="6"/>
                    <a:pt x="121" y="5"/>
                    <a:pt x="124" y="5"/>
                  </a:cubicBezTo>
                  <a:cubicBezTo>
                    <a:pt x="125" y="4"/>
                    <a:pt x="126" y="3"/>
                    <a:pt x="126" y="2"/>
                  </a:cubicBezTo>
                  <a:cubicBezTo>
                    <a:pt x="126" y="1"/>
                    <a:pt x="125" y="0"/>
                    <a:pt x="124" y="1"/>
                  </a:cubicBezTo>
                  <a:close/>
                  <a:moveTo>
                    <a:pt x="148" y="3"/>
                  </a:moveTo>
                  <a:cubicBezTo>
                    <a:pt x="145" y="1"/>
                    <a:pt x="140" y="0"/>
                    <a:pt x="136" y="0"/>
                  </a:cubicBezTo>
                  <a:cubicBezTo>
                    <a:pt x="135" y="0"/>
                    <a:pt x="134" y="1"/>
                    <a:pt x="134" y="2"/>
                  </a:cubicBezTo>
                  <a:cubicBezTo>
                    <a:pt x="134" y="3"/>
                    <a:pt x="135" y="4"/>
                    <a:pt x="136" y="4"/>
                  </a:cubicBezTo>
                  <a:cubicBezTo>
                    <a:pt x="140" y="4"/>
                    <a:pt x="143" y="5"/>
                    <a:pt x="147" y="7"/>
                  </a:cubicBezTo>
                  <a:cubicBezTo>
                    <a:pt x="148" y="7"/>
                    <a:pt x="149" y="6"/>
                    <a:pt x="149" y="5"/>
                  </a:cubicBezTo>
                  <a:cubicBezTo>
                    <a:pt x="150" y="4"/>
                    <a:pt x="149" y="3"/>
                    <a:pt x="148" y="3"/>
                  </a:cubicBezTo>
                  <a:close/>
                  <a:moveTo>
                    <a:pt x="166" y="20"/>
                  </a:moveTo>
                  <a:cubicBezTo>
                    <a:pt x="165" y="16"/>
                    <a:pt x="162" y="12"/>
                    <a:pt x="159" y="10"/>
                  </a:cubicBezTo>
                  <a:cubicBezTo>
                    <a:pt x="158" y="9"/>
                    <a:pt x="157" y="9"/>
                    <a:pt x="156" y="10"/>
                  </a:cubicBezTo>
                  <a:cubicBezTo>
                    <a:pt x="155" y="10"/>
                    <a:pt x="156" y="12"/>
                    <a:pt x="156" y="12"/>
                  </a:cubicBezTo>
                  <a:cubicBezTo>
                    <a:pt x="159" y="15"/>
                    <a:pt x="161" y="18"/>
                    <a:pt x="162" y="22"/>
                  </a:cubicBezTo>
                  <a:cubicBezTo>
                    <a:pt x="163" y="23"/>
                    <a:pt x="164" y="23"/>
                    <a:pt x="165" y="23"/>
                  </a:cubicBezTo>
                  <a:cubicBezTo>
                    <a:pt x="166" y="22"/>
                    <a:pt x="167" y="21"/>
                    <a:pt x="166" y="20"/>
                  </a:cubicBezTo>
                  <a:close/>
                  <a:moveTo>
                    <a:pt x="166" y="45"/>
                  </a:moveTo>
                  <a:cubicBezTo>
                    <a:pt x="166" y="44"/>
                    <a:pt x="166" y="43"/>
                    <a:pt x="166" y="43"/>
                  </a:cubicBezTo>
                  <a:cubicBezTo>
                    <a:pt x="167" y="39"/>
                    <a:pt x="168" y="36"/>
                    <a:pt x="168" y="33"/>
                  </a:cubicBezTo>
                  <a:cubicBezTo>
                    <a:pt x="168" y="32"/>
                    <a:pt x="167" y="31"/>
                    <a:pt x="166" y="31"/>
                  </a:cubicBezTo>
                  <a:cubicBezTo>
                    <a:pt x="165" y="31"/>
                    <a:pt x="164" y="32"/>
                    <a:pt x="164" y="33"/>
                  </a:cubicBezTo>
                  <a:cubicBezTo>
                    <a:pt x="164" y="35"/>
                    <a:pt x="163" y="38"/>
                    <a:pt x="163" y="42"/>
                  </a:cubicBezTo>
                  <a:cubicBezTo>
                    <a:pt x="162" y="42"/>
                    <a:pt x="162" y="43"/>
                    <a:pt x="162" y="44"/>
                  </a:cubicBezTo>
                  <a:cubicBezTo>
                    <a:pt x="162" y="45"/>
                    <a:pt x="162" y="46"/>
                    <a:pt x="163" y="46"/>
                  </a:cubicBezTo>
                  <a:cubicBezTo>
                    <a:pt x="164" y="47"/>
                    <a:pt x="165" y="46"/>
                    <a:pt x="166" y="45"/>
                  </a:cubicBezTo>
                  <a:close/>
                  <a:moveTo>
                    <a:pt x="155" y="67"/>
                  </a:moveTo>
                  <a:cubicBezTo>
                    <a:pt x="157" y="64"/>
                    <a:pt x="159" y="61"/>
                    <a:pt x="161" y="57"/>
                  </a:cubicBezTo>
                  <a:cubicBezTo>
                    <a:pt x="162" y="56"/>
                    <a:pt x="161" y="54"/>
                    <a:pt x="160" y="54"/>
                  </a:cubicBezTo>
                  <a:cubicBezTo>
                    <a:pt x="159" y="53"/>
                    <a:pt x="158" y="54"/>
                    <a:pt x="158" y="55"/>
                  </a:cubicBezTo>
                  <a:cubicBezTo>
                    <a:pt x="156" y="59"/>
                    <a:pt x="154" y="62"/>
                    <a:pt x="152" y="65"/>
                  </a:cubicBezTo>
                  <a:cubicBezTo>
                    <a:pt x="151" y="66"/>
                    <a:pt x="151" y="67"/>
                    <a:pt x="152" y="67"/>
                  </a:cubicBezTo>
                  <a:cubicBezTo>
                    <a:pt x="153" y="68"/>
                    <a:pt x="154" y="68"/>
                    <a:pt x="155" y="67"/>
                  </a:cubicBezTo>
                  <a:close/>
                  <a:moveTo>
                    <a:pt x="135" y="82"/>
                  </a:moveTo>
                  <a:cubicBezTo>
                    <a:pt x="139" y="80"/>
                    <a:pt x="143" y="78"/>
                    <a:pt x="146" y="76"/>
                  </a:cubicBezTo>
                  <a:cubicBezTo>
                    <a:pt x="147" y="75"/>
                    <a:pt x="147" y="74"/>
                    <a:pt x="146" y="73"/>
                  </a:cubicBezTo>
                  <a:cubicBezTo>
                    <a:pt x="146" y="72"/>
                    <a:pt x="145" y="72"/>
                    <a:pt x="144" y="73"/>
                  </a:cubicBezTo>
                  <a:cubicBezTo>
                    <a:pt x="141" y="75"/>
                    <a:pt x="137" y="77"/>
                    <a:pt x="134" y="78"/>
                  </a:cubicBezTo>
                  <a:cubicBezTo>
                    <a:pt x="133" y="79"/>
                    <a:pt x="132" y="80"/>
                    <a:pt x="133" y="81"/>
                  </a:cubicBezTo>
                  <a:cubicBezTo>
                    <a:pt x="133" y="82"/>
                    <a:pt x="134" y="82"/>
                    <a:pt x="135" y="82"/>
                  </a:cubicBezTo>
                  <a:close/>
                  <a:moveTo>
                    <a:pt x="111" y="86"/>
                  </a:moveTo>
                  <a:cubicBezTo>
                    <a:pt x="112" y="86"/>
                    <a:pt x="113" y="86"/>
                    <a:pt x="114" y="86"/>
                  </a:cubicBezTo>
                  <a:cubicBezTo>
                    <a:pt x="117" y="86"/>
                    <a:pt x="120" y="85"/>
                    <a:pt x="123" y="85"/>
                  </a:cubicBezTo>
                  <a:cubicBezTo>
                    <a:pt x="124" y="85"/>
                    <a:pt x="125" y="84"/>
                    <a:pt x="125" y="83"/>
                  </a:cubicBezTo>
                  <a:cubicBezTo>
                    <a:pt x="125" y="82"/>
                    <a:pt x="124" y="81"/>
                    <a:pt x="123" y="81"/>
                  </a:cubicBezTo>
                  <a:cubicBezTo>
                    <a:pt x="120" y="81"/>
                    <a:pt x="117" y="82"/>
                    <a:pt x="114" y="82"/>
                  </a:cubicBezTo>
                  <a:cubicBezTo>
                    <a:pt x="113" y="82"/>
                    <a:pt x="112" y="82"/>
                    <a:pt x="111" y="82"/>
                  </a:cubicBezTo>
                  <a:cubicBezTo>
                    <a:pt x="110" y="82"/>
                    <a:pt x="109" y="82"/>
                    <a:pt x="109" y="84"/>
                  </a:cubicBezTo>
                  <a:cubicBezTo>
                    <a:pt x="109" y="85"/>
                    <a:pt x="110" y="86"/>
                    <a:pt x="111" y="86"/>
                  </a:cubicBezTo>
                  <a:close/>
                  <a:moveTo>
                    <a:pt x="87" y="82"/>
                  </a:moveTo>
                  <a:cubicBezTo>
                    <a:pt x="91" y="83"/>
                    <a:pt x="95" y="84"/>
                    <a:pt x="99" y="84"/>
                  </a:cubicBezTo>
                  <a:cubicBezTo>
                    <a:pt x="100" y="84"/>
                    <a:pt x="101" y="84"/>
                    <a:pt x="101" y="83"/>
                  </a:cubicBezTo>
                  <a:cubicBezTo>
                    <a:pt x="101" y="82"/>
                    <a:pt x="100" y="81"/>
                    <a:pt x="99" y="80"/>
                  </a:cubicBezTo>
                  <a:cubicBezTo>
                    <a:pt x="95" y="80"/>
                    <a:pt x="92" y="79"/>
                    <a:pt x="88" y="78"/>
                  </a:cubicBezTo>
                  <a:cubicBezTo>
                    <a:pt x="87" y="77"/>
                    <a:pt x="86" y="78"/>
                    <a:pt x="85" y="79"/>
                  </a:cubicBezTo>
                  <a:cubicBezTo>
                    <a:pt x="85" y="80"/>
                    <a:pt x="86" y="81"/>
                    <a:pt x="87" y="82"/>
                  </a:cubicBezTo>
                  <a:close/>
                  <a:moveTo>
                    <a:pt x="64" y="74"/>
                  </a:moveTo>
                  <a:cubicBezTo>
                    <a:pt x="67" y="75"/>
                    <a:pt x="71" y="77"/>
                    <a:pt x="75" y="78"/>
                  </a:cubicBezTo>
                  <a:cubicBezTo>
                    <a:pt x="76" y="78"/>
                    <a:pt x="77" y="78"/>
                    <a:pt x="78" y="77"/>
                  </a:cubicBezTo>
                  <a:cubicBezTo>
                    <a:pt x="78" y="76"/>
                    <a:pt x="77" y="75"/>
                    <a:pt x="76" y="74"/>
                  </a:cubicBezTo>
                  <a:cubicBezTo>
                    <a:pt x="73" y="73"/>
                    <a:pt x="69" y="71"/>
                    <a:pt x="65" y="70"/>
                  </a:cubicBezTo>
                  <a:cubicBezTo>
                    <a:pt x="64" y="69"/>
                    <a:pt x="63" y="70"/>
                    <a:pt x="63" y="71"/>
                  </a:cubicBezTo>
                  <a:cubicBezTo>
                    <a:pt x="62" y="72"/>
                    <a:pt x="63" y="73"/>
                    <a:pt x="64" y="74"/>
                  </a:cubicBezTo>
                  <a:close/>
                  <a:moveTo>
                    <a:pt x="42" y="63"/>
                  </a:moveTo>
                  <a:cubicBezTo>
                    <a:pt x="45" y="65"/>
                    <a:pt x="49" y="67"/>
                    <a:pt x="53" y="69"/>
                  </a:cubicBezTo>
                  <a:cubicBezTo>
                    <a:pt x="54" y="69"/>
                    <a:pt x="55" y="69"/>
                    <a:pt x="55" y="68"/>
                  </a:cubicBezTo>
                  <a:cubicBezTo>
                    <a:pt x="56" y="67"/>
                    <a:pt x="55" y="65"/>
                    <a:pt x="54" y="65"/>
                  </a:cubicBezTo>
                  <a:cubicBezTo>
                    <a:pt x="51" y="63"/>
                    <a:pt x="47" y="61"/>
                    <a:pt x="44" y="60"/>
                  </a:cubicBezTo>
                  <a:cubicBezTo>
                    <a:pt x="43" y="59"/>
                    <a:pt x="42" y="59"/>
                    <a:pt x="41" y="60"/>
                  </a:cubicBezTo>
                  <a:cubicBezTo>
                    <a:pt x="41" y="61"/>
                    <a:pt x="41" y="63"/>
                    <a:pt x="42" y="63"/>
                  </a:cubicBezTo>
                  <a:close/>
                  <a:moveTo>
                    <a:pt x="21" y="51"/>
                  </a:moveTo>
                  <a:cubicBezTo>
                    <a:pt x="24" y="53"/>
                    <a:pt x="28" y="55"/>
                    <a:pt x="31" y="57"/>
                  </a:cubicBezTo>
                  <a:cubicBezTo>
                    <a:pt x="32" y="58"/>
                    <a:pt x="34" y="58"/>
                    <a:pt x="34" y="57"/>
                  </a:cubicBezTo>
                  <a:cubicBezTo>
                    <a:pt x="35" y="56"/>
                    <a:pt x="34" y="54"/>
                    <a:pt x="33" y="54"/>
                  </a:cubicBezTo>
                  <a:cubicBezTo>
                    <a:pt x="30" y="52"/>
                    <a:pt x="26" y="50"/>
                    <a:pt x="23" y="48"/>
                  </a:cubicBezTo>
                  <a:cubicBezTo>
                    <a:pt x="22" y="47"/>
                    <a:pt x="21" y="47"/>
                    <a:pt x="20" y="48"/>
                  </a:cubicBezTo>
                  <a:cubicBezTo>
                    <a:pt x="20" y="49"/>
                    <a:pt x="20" y="51"/>
                    <a:pt x="21" y="51"/>
                  </a:cubicBezTo>
                  <a:close/>
                  <a:moveTo>
                    <a:pt x="2" y="39"/>
                  </a:moveTo>
                  <a:cubicBezTo>
                    <a:pt x="2" y="37"/>
                    <a:pt x="2" y="37"/>
                    <a:pt x="2" y="37"/>
                  </a:cubicBezTo>
                  <a:cubicBezTo>
                    <a:pt x="1" y="39"/>
                    <a:pt x="1" y="39"/>
                    <a:pt x="1" y="39"/>
                  </a:cubicBezTo>
                  <a:cubicBezTo>
                    <a:pt x="1" y="39"/>
                    <a:pt x="1" y="39"/>
                    <a:pt x="2" y="39"/>
                  </a:cubicBezTo>
                  <a:cubicBezTo>
                    <a:pt x="2" y="37"/>
                    <a:pt x="2" y="37"/>
                    <a:pt x="2" y="37"/>
                  </a:cubicBezTo>
                  <a:cubicBezTo>
                    <a:pt x="1" y="39"/>
                    <a:pt x="1" y="39"/>
                    <a:pt x="1" y="39"/>
                  </a:cubicBezTo>
                  <a:cubicBezTo>
                    <a:pt x="1" y="39"/>
                    <a:pt x="1" y="39"/>
                    <a:pt x="1" y="39"/>
                  </a:cubicBezTo>
                  <a:cubicBezTo>
                    <a:pt x="1" y="39"/>
                    <a:pt x="1" y="39"/>
                    <a:pt x="1" y="39"/>
                  </a:cubicBezTo>
                  <a:cubicBezTo>
                    <a:pt x="1" y="39"/>
                    <a:pt x="1" y="39"/>
                    <a:pt x="1" y="39"/>
                  </a:cubicBezTo>
                  <a:cubicBezTo>
                    <a:pt x="1" y="39"/>
                    <a:pt x="1" y="39"/>
                    <a:pt x="1" y="39"/>
                  </a:cubicBezTo>
                  <a:cubicBezTo>
                    <a:pt x="1" y="39"/>
                    <a:pt x="1" y="39"/>
                    <a:pt x="1" y="39"/>
                  </a:cubicBezTo>
                  <a:cubicBezTo>
                    <a:pt x="1" y="39"/>
                    <a:pt x="3" y="39"/>
                    <a:pt x="4" y="41"/>
                  </a:cubicBezTo>
                  <a:cubicBezTo>
                    <a:pt x="6" y="42"/>
                    <a:pt x="8" y="43"/>
                    <a:pt x="11" y="45"/>
                  </a:cubicBezTo>
                  <a:cubicBezTo>
                    <a:pt x="12" y="45"/>
                    <a:pt x="13" y="45"/>
                    <a:pt x="14" y="44"/>
                  </a:cubicBezTo>
                  <a:cubicBezTo>
                    <a:pt x="14" y="43"/>
                    <a:pt x="14" y="42"/>
                    <a:pt x="13" y="41"/>
                  </a:cubicBezTo>
                  <a:cubicBezTo>
                    <a:pt x="10" y="39"/>
                    <a:pt x="8" y="38"/>
                    <a:pt x="6" y="37"/>
                  </a:cubicBezTo>
                  <a:cubicBezTo>
                    <a:pt x="5" y="36"/>
                    <a:pt x="4" y="36"/>
                    <a:pt x="4" y="35"/>
                  </a:cubicBezTo>
                  <a:cubicBezTo>
                    <a:pt x="3" y="35"/>
                    <a:pt x="3" y="35"/>
                    <a:pt x="3" y="35"/>
                  </a:cubicBezTo>
                  <a:cubicBezTo>
                    <a:pt x="2" y="35"/>
                    <a:pt x="2" y="35"/>
                    <a:pt x="2" y="35"/>
                  </a:cubicBezTo>
                  <a:cubicBezTo>
                    <a:pt x="2" y="35"/>
                    <a:pt x="2" y="35"/>
                    <a:pt x="2" y="35"/>
                  </a:cubicBezTo>
                  <a:cubicBezTo>
                    <a:pt x="1" y="35"/>
                    <a:pt x="0" y="36"/>
                    <a:pt x="0" y="37"/>
                  </a:cubicBezTo>
                  <a:cubicBezTo>
                    <a:pt x="0" y="38"/>
                    <a:pt x="1" y="39"/>
                    <a:pt x="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0" name="Freeform 615">
              <a:extLst>
                <a:ext uri="{FF2B5EF4-FFF2-40B4-BE49-F238E27FC236}">
                  <a16:creationId xmlns:a16="http://schemas.microsoft.com/office/drawing/2014/main" id="{51EEA931-5DA6-490A-8919-0170F9162B69}"/>
                </a:ext>
              </a:extLst>
            </p:cNvPr>
            <p:cNvSpPr>
              <a:spLocks/>
            </p:cNvSpPr>
            <p:nvPr/>
          </p:nvSpPr>
          <p:spPr bwMode="auto">
            <a:xfrm rot="16200000">
              <a:off x="4303548" y="467425"/>
              <a:ext cx="574532" cy="250270"/>
            </a:xfrm>
            <a:custGeom>
              <a:avLst/>
              <a:gdLst>
                <a:gd name="T0" fmla="*/ 99 w 99"/>
                <a:gd name="T1" fmla="*/ 43 h 43"/>
                <a:gd name="T2" fmla="*/ 35 w 99"/>
                <a:gd name="T3" fmla="*/ 3 h 43"/>
                <a:gd name="T4" fmla="*/ 0 w 99"/>
                <a:gd name="T5" fmla="*/ 1 h 43"/>
                <a:gd name="T6" fmla="*/ 99 w 99"/>
                <a:gd name="T7" fmla="*/ 43 h 43"/>
              </a:gdLst>
              <a:ahLst/>
              <a:cxnLst>
                <a:cxn ang="0">
                  <a:pos x="T0" y="T1"/>
                </a:cxn>
                <a:cxn ang="0">
                  <a:pos x="T2" y="T3"/>
                </a:cxn>
                <a:cxn ang="0">
                  <a:pos x="T4" y="T5"/>
                </a:cxn>
                <a:cxn ang="0">
                  <a:pos x="T6" y="T7"/>
                </a:cxn>
              </a:cxnLst>
              <a:rect l="0" t="0" r="r" b="b"/>
              <a:pathLst>
                <a:path w="99" h="43">
                  <a:moveTo>
                    <a:pt x="99" y="43"/>
                  </a:moveTo>
                  <a:cubicBezTo>
                    <a:pt x="84" y="23"/>
                    <a:pt x="62" y="8"/>
                    <a:pt x="35" y="3"/>
                  </a:cubicBezTo>
                  <a:cubicBezTo>
                    <a:pt x="23" y="0"/>
                    <a:pt x="11" y="0"/>
                    <a:pt x="0" y="1"/>
                  </a:cubicBezTo>
                  <a:cubicBezTo>
                    <a:pt x="16" y="13"/>
                    <a:pt x="50" y="32"/>
                    <a:pt x="99" y="43"/>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1" name="Freeform 616">
              <a:extLst>
                <a:ext uri="{FF2B5EF4-FFF2-40B4-BE49-F238E27FC236}">
                  <a16:creationId xmlns:a16="http://schemas.microsoft.com/office/drawing/2014/main" id="{355FC6E8-8813-497C-A3E0-2175E5335766}"/>
                </a:ext>
              </a:extLst>
            </p:cNvPr>
            <p:cNvSpPr>
              <a:spLocks/>
            </p:cNvSpPr>
            <p:nvPr/>
          </p:nvSpPr>
          <p:spPr bwMode="auto">
            <a:xfrm rot="16200000">
              <a:off x="4212145" y="517479"/>
              <a:ext cx="826977" cy="306853"/>
            </a:xfrm>
            <a:custGeom>
              <a:avLst/>
              <a:gdLst>
                <a:gd name="T0" fmla="*/ 142 w 142"/>
                <a:gd name="T1" fmla="*/ 53 h 53"/>
                <a:gd name="T2" fmla="*/ 134 w 142"/>
                <a:gd name="T3" fmla="*/ 42 h 53"/>
                <a:gd name="T4" fmla="*/ 35 w 142"/>
                <a:gd name="T5" fmla="*/ 0 h 53"/>
                <a:gd name="T6" fmla="*/ 0 w 142"/>
                <a:gd name="T7" fmla="*/ 10 h 53"/>
                <a:gd name="T8" fmla="*/ 142 w 142"/>
                <a:gd name="T9" fmla="*/ 53 h 53"/>
              </a:gdLst>
              <a:ahLst/>
              <a:cxnLst>
                <a:cxn ang="0">
                  <a:pos x="T0" y="T1"/>
                </a:cxn>
                <a:cxn ang="0">
                  <a:pos x="T2" y="T3"/>
                </a:cxn>
                <a:cxn ang="0">
                  <a:pos x="T4" y="T5"/>
                </a:cxn>
                <a:cxn ang="0">
                  <a:pos x="T6" y="T7"/>
                </a:cxn>
                <a:cxn ang="0">
                  <a:pos x="T8" y="T9"/>
                </a:cxn>
              </a:cxnLst>
              <a:rect l="0" t="0" r="r" b="b"/>
              <a:pathLst>
                <a:path w="142" h="53">
                  <a:moveTo>
                    <a:pt x="142" y="53"/>
                  </a:moveTo>
                  <a:cubicBezTo>
                    <a:pt x="140" y="49"/>
                    <a:pt x="137" y="46"/>
                    <a:pt x="134" y="42"/>
                  </a:cubicBezTo>
                  <a:cubicBezTo>
                    <a:pt x="85" y="31"/>
                    <a:pt x="51" y="12"/>
                    <a:pt x="35" y="0"/>
                  </a:cubicBezTo>
                  <a:cubicBezTo>
                    <a:pt x="22" y="1"/>
                    <a:pt x="11" y="5"/>
                    <a:pt x="0" y="10"/>
                  </a:cubicBezTo>
                  <a:cubicBezTo>
                    <a:pt x="26" y="22"/>
                    <a:pt x="95" y="51"/>
                    <a:pt x="142" y="53"/>
                  </a:cubicBezTo>
                  <a:close/>
                </a:path>
              </a:pathLst>
            </a:custGeom>
            <a:solidFill>
              <a:srgbClr val="E8AD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2" name="Freeform 617">
              <a:extLst>
                <a:ext uri="{FF2B5EF4-FFF2-40B4-BE49-F238E27FC236}">
                  <a16:creationId xmlns:a16="http://schemas.microsoft.com/office/drawing/2014/main" id="{D1706266-497E-4C18-9E0B-A7AC48DF3402}"/>
                </a:ext>
              </a:extLst>
            </p:cNvPr>
            <p:cNvSpPr>
              <a:spLocks/>
            </p:cNvSpPr>
            <p:nvPr/>
          </p:nvSpPr>
          <p:spPr bwMode="auto">
            <a:xfrm rot="16200000">
              <a:off x="4191470" y="566444"/>
              <a:ext cx="983668" cy="309028"/>
            </a:xfrm>
            <a:custGeom>
              <a:avLst/>
              <a:gdLst>
                <a:gd name="T0" fmla="*/ 169 w 169"/>
                <a:gd name="T1" fmla="*/ 53 h 53"/>
                <a:gd name="T2" fmla="*/ 164 w 169"/>
                <a:gd name="T3" fmla="*/ 43 h 53"/>
                <a:gd name="T4" fmla="*/ 22 w 169"/>
                <a:gd name="T5" fmla="*/ 0 h 53"/>
                <a:gd name="T6" fmla="*/ 0 w 169"/>
                <a:gd name="T7" fmla="*/ 14 h 53"/>
                <a:gd name="T8" fmla="*/ 169 w 169"/>
                <a:gd name="T9" fmla="*/ 53 h 53"/>
              </a:gdLst>
              <a:ahLst/>
              <a:cxnLst>
                <a:cxn ang="0">
                  <a:pos x="T0" y="T1"/>
                </a:cxn>
                <a:cxn ang="0">
                  <a:pos x="T2" y="T3"/>
                </a:cxn>
                <a:cxn ang="0">
                  <a:pos x="T4" y="T5"/>
                </a:cxn>
                <a:cxn ang="0">
                  <a:pos x="T6" y="T7"/>
                </a:cxn>
                <a:cxn ang="0">
                  <a:pos x="T8" y="T9"/>
                </a:cxn>
              </a:cxnLst>
              <a:rect l="0" t="0" r="r" b="b"/>
              <a:pathLst>
                <a:path w="169" h="53">
                  <a:moveTo>
                    <a:pt x="169" y="53"/>
                  </a:moveTo>
                  <a:cubicBezTo>
                    <a:pt x="167" y="49"/>
                    <a:pt x="166" y="46"/>
                    <a:pt x="164" y="43"/>
                  </a:cubicBezTo>
                  <a:cubicBezTo>
                    <a:pt x="117" y="41"/>
                    <a:pt x="48" y="12"/>
                    <a:pt x="22" y="0"/>
                  </a:cubicBezTo>
                  <a:cubicBezTo>
                    <a:pt x="14" y="4"/>
                    <a:pt x="7" y="8"/>
                    <a:pt x="0" y="14"/>
                  </a:cubicBezTo>
                  <a:cubicBezTo>
                    <a:pt x="27" y="24"/>
                    <a:pt x="106" y="53"/>
                    <a:pt x="169" y="53"/>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3" name="Freeform 618">
              <a:extLst>
                <a:ext uri="{FF2B5EF4-FFF2-40B4-BE49-F238E27FC236}">
                  <a16:creationId xmlns:a16="http://schemas.microsoft.com/office/drawing/2014/main" id="{984DA6EF-EFDA-452C-BE74-56565F6D9DBB}"/>
                </a:ext>
              </a:extLst>
            </p:cNvPr>
            <p:cNvSpPr>
              <a:spLocks/>
            </p:cNvSpPr>
            <p:nvPr/>
          </p:nvSpPr>
          <p:spPr bwMode="auto">
            <a:xfrm rot="16200000">
              <a:off x="5262189" y="764483"/>
              <a:ext cx="783452" cy="121870"/>
            </a:xfrm>
            <a:custGeom>
              <a:avLst/>
              <a:gdLst>
                <a:gd name="T0" fmla="*/ 16 w 135"/>
                <a:gd name="T1" fmla="*/ 11 h 21"/>
                <a:gd name="T2" fmla="*/ 103 w 135"/>
                <a:gd name="T3" fmla="*/ 21 h 21"/>
                <a:gd name="T4" fmla="*/ 135 w 135"/>
                <a:gd name="T5" fmla="*/ 4 h 21"/>
                <a:gd name="T6" fmla="*/ 0 w 135"/>
                <a:gd name="T7" fmla="*/ 0 h 21"/>
                <a:gd name="T8" fmla="*/ 16 w 135"/>
                <a:gd name="T9" fmla="*/ 11 h 21"/>
              </a:gdLst>
              <a:ahLst/>
              <a:cxnLst>
                <a:cxn ang="0">
                  <a:pos x="T0" y="T1"/>
                </a:cxn>
                <a:cxn ang="0">
                  <a:pos x="T2" y="T3"/>
                </a:cxn>
                <a:cxn ang="0">
                  <a:pos x="T4" y="T5"/>
                </a:cxn>
                <a:cxn ang="0">
                  <a:pos x="T6" y="T7"/>
                </a:cxn>
                <a:cxn ang="0">
                  <a:pos x="T8" y="T9"/>
                </a:cxn>
              </a:cxnLst>
              <a:rect l="0" t="0" r="r" b="b"/>
              <a:pathLst>
                <a:path w="135" h="21">
                  <a:moveTo>
                    <a:pt x="16" y="11"/>
                  </a:moveTo>
                  <a:cubicBezTo>
                    <a:pt x="35" y="15"/>
                    <a:pt x="71" y="21"/>
                    <a:pt x="103" y="21"/>
                  </a:cubicBezTo>
                  <a:cubicBezTo>
                    <a:pt x="115" y="17"/>
                    <a:pt x="125" y="11"/>
                    <a:pt x="135" y="4"/>
                  </a:cubicBezTo>
                  <a:cubicBezTo>
                    <a:pt x="93" y="10"/>
                    <a:pt x="28" y="3"/>
                    <a:pt x="0" y="0"/>
                  </a:cubicBezTo>
                  <a:cubicBezTo>
                    <a:pt x="5" y="4"/>
                    <a:pt x="10" y="8"/>
                    <a:pt x="16" y="11"/>
                  </a:cubicBezTo>
                  <a:close/>
                </a:path>
              </a:pathLst>
            </a:custGeom>
            <a:solidFill>
              <a:srgbClr val="FBD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4" name="Freeform 619">
              <a:extLst>
                <a:ext uri="{FF2B5EF4-FFF2-40B4-BE49-F238E27FC236}">
                  <a16:creationId xmlns:a16="http://schemas.microsoft.com/office/drawing/2014/main" id="{012E4EB7-A8E5-460F-A5D6-87BCCD39D90F}"/>
                </a:ext>
              </a:extLst>
            </p:cNvPr>
            <p:cNvSpPr>
              <a:spLocks/>
            </p:cNvSpPr>
            <p:nvPr/>
          </p:nvSpPr>
          <p:spPr bwMode="auto">
            <a:xfrm rot="16200000">
              <a:off x="5451523" y="825419"/>
              <a:ext cx="504891" cy="91403"/>
            </a:xfrm>
            <a:custGeom>
              <a:avLst/>
              <a:gdLst>
                <a:gd name="T0" fmla="*/ 32 w 87"/>
                <a:gd name="T1" fmla="*/ 12 h 16"/>
                <a:gd name="T2" fmla="*/ 87 w 87"/>
                <a:gd name="T3" fmla="*/ 10 h 16"/>
                <a:gd name="T4" fmla="*/ 0 w 87"/>
                <a:gd name="T5" fmla="*/ 0 h 16"/>
                <a:gd name="T6" fmla="*/ 32 w 87"/>
                <a:gd name="T7" fmla="*/ 12 h 16"/>
              </a:gdLst>
              <a:ahLst/>
              <a:cxnLst>
                <a:cxn ang="0">
                  <a:pos x="T0" y="T1"/>
                </a:cxn>
                <a:cxn ang="0">
                  <a:pos x="T2" y="T3"/>
                </a:cxn>
                <a:cxn ang="0">
                  <a:pos x="T4" y="T5"/>
                </a:cxn>
                <a:cxn ang="0">
                  <a:pos x="T6" y="T7"/>
                </a:cxn>
              </a:cxnLst>
              <a:rect l="0" t="0" r="r" b="b"/>
              <a:pathLst>
                <a:path w="87" h="16">
                  <a:moveTo>
                    <a:pt x="32" y="12"/>
                  </a:moveTo>
                  <a:cubicBezTo>
                    <a:pt x="51" y="16"/>
                    <a:pt x="70" y="15"/>
                    <a:pt x="87" y="10"/>
                  </a:cubicBezTo>
                  <a:cubicBezTo>
                    <a:pt x="55" y="10"/>
                    <a:pt x="19" y="4"/>
                    <a:pt x="0" y="0"/>
                  </a:cubicBezTo>
                  <a:cubicBezTo>
                    <a:pt x="9" y="6"/>
                    <a:pt x="20" y="10"/>
                    <a:pt x="32" y="12"/>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5" name="Freeform 620">
              <a:extLst>
                <a:ext uri="{FF2B5EF4-FFF2-40B4-BE49-F238E27FC236}">
                  <a16:creationId xmlns:a16="http://schemas.microsoft.com/office/drawing/2014/main" id="{E73CAE30-5C74-4F8B-94D9-95D19521DAB3}"/>
                </a:ext>
              </a:extLst>
            </p:cNvPr>
            <p:cNvSpPr>
              <a:spLocks/>
            </p:cNvSpPr>
            <p:nvPr/>
          </p:nvSpPr>
          <p:spPr bwMode="auto">
            <a:xfrm rot="16200000">
              <a:off x="4340544" y="598000"/>
              <a:ext cx="1262228" cy="406961"/>
            </a:xfrm>
            <a:custGeom>
              <a:avLst/>
              <a:gdLst>
                <a:gd name="T0" fmla="*/ 217 w 217"/>
                <a:gd name="T1" fmla="*/ 49 h 70"/>
                <a:gd name="T2" fmla="*/ 214 w 217"/>
                <a:gd name="T3" fmla="*/ 31 h 70"/>
                <a:gd name="T4" fmla="*/ 14 w 217"/>
                <a:gd name="T5" fmla="*/ 0 h 70"/>
                <a:gd name="T6" fmla="*/ 0 w 217"/>
                <a:gd name="T7" fmla="*/ 34 h 70"/>
                <a:gd name="T8" fmla="*/ 217 w 217"/>
                <a:gd name="T9" fmla="*/ 49 h 70"/>
              </a:gdLst>
              <a:ahLst/>
              <a:cxnLst>
                <a:cxn ang="0">
                  <a:pos x="T0" y="T1"/>
                </a:cxn>
                <a:cxn ang="0">
                  <a:pos x="T2" y="T3"/>
                </a:cxn>
                <a:cxn ang="0">
                  <a:pos x="T4" y="T5"/>
                </a:cxn>
                <a:cxn ang="0">
                  <a:pos x="T6" y="T7"/>
                </a:cxn>
                <a:cxn ang="0">
                  <a:pos x="T8" y="T9"/>
                </a:cxn>
              </a:cxnLst>
              <a:rect l="0" t="0" r="r" b="b"/>
              <a:pathLst>
                <a:path w="217" h="70">
                  <a:moveTo>
                    <a:pt x="217" y="49"/>
                  </a:moveTo>
                  <a:cubicBezTo>
                    <a:pt x="216" y="43"/>
                    <a:pt x="215" y="37"/>
                    <a:pt x="214" y="31"/>
                  </a:cubicBezTo>
                  <a:cubicBezTo>
                    <a:pt x="147" y="41"/>
                    <a:pt x="52" y="13"/>
                    <a:pt x="14" y="0"/>
                  </a:cubicBezTo>
                  <a:cubicBezTo>
                    <a:pt x="8" y="10"/>
                    <a:pt x="3" y="22"/>
                    <a:pt x="0" y="34"/>
                  </a:cubicBezTo>
                  <a:cubicBezTo>
                    <a:pt x="35" y="43"/>
                    <a:pt x="149" y="70"/>
                    <a:pt x="217" y="49"/>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6" name="Freeform 621">
              <a:extLst>
                <a:ext uri="{FF2B5EF4-FFF2-40B4-BE49-F238E27FC236}">
                  <a16:creationId xmlns:a16="http://schemas.microsoft.com/office/drawing/2014/main" id="{2DBB9B69-8EE5-4E28-A655-8A31ED47762B}"/>
                </a:ext>
              </a:extLst>
            </p:cNvPr>
            <p:cNvSpPr>
              <a:spLocks/>
            </p:cNvSpPr>
            <p:nvPr/>
          </p:nvSpPr>
          <p:spPr bwMode="auto">
            <a:xfrm rot="16200000">
              <a:off x="5107674" y="755778"/>
              <a:ext cx="948847" cy="139280"/>
            </a:xfrm>
            <a:custGeom>
              <a:avLst/>
              <a:gdLst>
                <a:gd name="T0" fmla="*/ 0 w 163"/>
                <a:gd name="T1" fmla="*/ 0 h 24"/>
                <a:gd name="T2" fmla="*/ 14 w 163"/>
                <a:gd name="T3" fmla="*/ 14 h 24"/>
                <a:gd name="T4" fmla="*/ 149 w 163"/>
                <a:gd name="T5" fmla="*/ 18 h 24"/>
                <a:gd name="T6" fmla="*/ 163 w 163"/>
                <a:gd name="T7" fmla="*/ 7 h 24"/>
                <a:gd name="T8" fmla="*/ 0 w 163"/>
                <a:gd name="T9" fmla="*/ 0 h 24"/>
              </a:gdLst>
              <a:ahLst/>
              <a:cxnLst>
                <a:cxn ang="0">
                  <a:pos x="T0" y="T1"/>
                </a:cxn>
                <a:cxn ang="0">
                  <a:pos x="T2" y="T3"/>
                </a:cxn>
                <a:cxn ang="0">
                  <a:pos x="T4" y="T5"/>
                </a:cxn>
                <a:cxn ang="0">
                  <a:pos x="T6" y="T7"/>
                </a:cxn>
                <a:cxn ang="0">
                  <a:pos x="T8" y="T9"/>
                </a:cxn>
              </a:cxnLst>
              <a:rect l="0" t="0" r="r" b="b"/>
              <a:pathLst>
                <a:path w="163" h="24">
                  <a:moveTo>
                    <a:pt x="0" y="0"/>
                  </a:moveTo>
                  <a:cubicBezTo>
                    <a:pt x="4" y="5"/>
                    <a:pt x="9" y="10"/>
                    <a:pt x="14" y="14"/>
                  </a:cubicBezTo>
                  <a:cubicBezTo>
                    <a:pt x="42" y="17"/>
                    <a:pt x="107" y="24"/>
                    <a:pt x="149" y="18"/>
                  </a:cubicBezTo>
                  <a:cubicBezTo>
                    <a:pt x="154" y="15"/>
                    <a:pt x="158" y="11"/>
                    <a:pt x="163" y="7"/>
                  </a:cubicBezTo>
                  <a:cubicBezTo>
                    <a:pt x="106" y="17"/>
                    <a:pt x="28" y="5"/>
                    <a:pt x="0" y="0"/>
                  </a:cubicBezTo>
                  <a:close/>
                </a:path>
              </a:pathLst>
            </a:custGeom>
            <a:solidFill>
              <a:srgbClr val="F5B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7" name="Freeform 622">
              <a:extLst>
                <a:ext uri="{FF2B5EF4-FFF2-40B4-BE49-F238E27FC236}">
                  <a16:creationId xmlns:a16="http://schemas.microsoft.com/office/drawing/2014/main" id="{70346C08-3A68-4B27-98D0-81254A136CA4}"/>
                </a:ext>
              </a:extLst>
            </p:cNvPr>
            <p:cNvSpPr>
              <a:spLocks/>
            </p:cNvSpPr>
            <p:nvPr/>
          </p:nvSpPr>
          <p:spPr bwMode="auto">
            <a:xfrm rot="16200000">
              <a:off x="5005390" y="740545"/>
              <a:ext cx="1053308" cy="156690"/>
            </a:xfrm>
            <a:custGeom>
              <a:avLst/>
              <a:gdLst>
                <a:gd name="T0" fmla="*/ 181 w 181"/>
                <a:gd name="T1" fmla="*/ 4 h 27"/>
                <a:gd name="T2" fmla="*/ 0 w 181"/>
                <a:gd name="T3" fmla="*/ 0 h 27"/>
                <a:gd name="T4" fmla="*/ 8 w 181"/>
                <a:gd name="T5" fmla="*/ 10 h 27"/>
                <a:gd name="T6" fmla="*/ 171 w 181"/>
                <a:gd name="T7" fmla="*/ 17 h 27"/>
                <a:gd name="T8" fmla="*/ 181 w 181"/>
                <a:gd name="T9" fmla="*/ 4 h 27"/>
              </a:gdLst>
              <a:ahLst/>
              <a:cxnLst>
                <a:cxn ang="0">
                  <a:pos x="T0" y="T1"/>
                </a:cxn>
                <a:cxn ang="0">
                  <a:pos x="T2" y="T3"/>
                </a:cxn>
                <a:cxn ang="0">
                  <a:pos x="T4" y="T5"/>
                </a:cxn>
                <a:cxn ang="0">
                  <a:pos x="T6" y="T7"/>
                </a:cxn>
                <a:cxn ang="0">
                  <a:pos x="T8" y="T9"/>
                </a:cxn>
              </a:cxnLst>
              <a:rect l="0" t="0" r="r" b="b"/>
              <a:pathLst>
                <a:path w="181" h="27">
                  <a:moveTo>
                    <a:pt x="181" y="4"/>
                  </a:moveTo>
                  <a:cubicBezTo>
                    <a:pt x="124" y="19"/>
                    <a:pt x="35" y="5"/>
                    <a:pt x="0" y="0"/>
                  </a:cubicBezTo>
                  <a:cubicBezTo>
                    <a:pt x="3" y="3"/>
                    <a:pt x="5" y="7"/>
                    <a:pt x="8" y="10"/>
                  </a:cubicBezTo>
                  <a:cubicBezTo>
                    <a:pt x="36" y="15"/>
                    <a:pt x="114" y="27"/>
                    <a:pt x="171" y="17"/>
                  </a:cubicBezTo>
                  <a:cubicBezTo>
                    <a:pt x="175" y="13"/>
                    <a:pt x="178" y="8"/>
                    <a:pt x="181" y="4"/>
                  </a:cubicBezTo>
                  <a:close/>
                </a:path>
              </a:pathLst>
            </a:custGeom>
            <a:solidFill>
              <a:srgbClr val="A885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8" name="Freeform 623">
              <a:extLst>
                <a:ext uri="{FF2B5EF4-FFF2-40B4-BE49-F238E27FC236}">
                  <a16:creationId xmlns:a16="http://schemas.microsoft.com/office/drawing/2014/main" id="{9CE8CF5C-58A1-4B63-8994-52DBD148AAB0}"/>
                </a:ext>
              </a:extLst>
            </p:cNvPr>
            <p:cNvSpPr>
              <a:spLocks/>
            </p:cNvSpPr>
            <p:nvPr/>
          </p:nvSpPr>
          <p:spPr bwMode="auto">
            <a:xfrm rot="16200000">
              <a:off x="4748591" y="609969"/>
              <a:ext cx="1249171" cy="383021"/>
            </a:xfrm>
            <a:custGeom>
              <a:avLst/>
              <a:gdLst>
                <a:gd name="T0" fmla="*/ 214 w 215"/>
                <a:gd name="T1" fmla="*/ 9 h 66"/>
                <a:gd name="T2" fmla="*/ 215 w 215"/>
                <a:gd name="T3" fmla="*/ 0 h 66"/>
                <a:gd name="T4" fmla="*/ 0 w 215"/>
                <a:gd name="T5" fmla="*/ 13 h 66"/>
                <a:gd name="T6" fmla="*/ 14 w 215"/>
                <a:gd name="T7" fmla="*/ 47 h 66"/>
                <a:gd name="T8" fmla="*/ 195 w 215"/>
                <a:gd name="T9" fmla="*/ 51 h 66"/>
                <a:gd name="T10" fmla="*/ 214 w 215"/>
                <a:gd name="T11" fmla="*/ 9 h 66"/>
              </a:gdLst>
              <a:ahLst/>
              <a:cxnLst>
                <a:cxn ang="0">
                  <a:pos x="T0" y="T1"/>
                </a:cxn>
                <a:cxn ang="0">
                  <a:pos x="T2" y="T3"/>
                </a:cxn>
                <a:cxn ang="0">
                  <a:pos x="T4" y="T5"/>
                </a:cxn>
                <a:cxn ang="0">
                  <a:pos x="T6" y="T7"/>
                </a:cxn>
                <a:cxn ang="0">
                  <a:pos x="T8" y="T9"/>
                </a:cxn>
                <a:cxn ang="0">
                  <a:pos x="T10" y="T11"/>
                </a:cxn>
              </a:cxnLst>
              <a:rect l="0" t="0" r="r" b="b"/>
              <a:pathLst>
                <a:path w="215" h="66">
                  <a:moveTo>
                    <a:pt x="214" y="9"/>
                  </a:moveTo>
                  <a:cubicBezTo>
                    <a:pt x="214" y="6"/>
                    <a:pt x="215" y="3"/>
                    <a:pt x="215" y="0"/>
                  </a:cubicBezTo>
                  <a:cubicBezTo>
                    <a:pt x="159" y="26"/>
                    <a:pt x="43" y="17"/>
                    <a:pt x="0" y="13"/>
                  </a:cubicBezTo>
                  <a:cubicBezTo>
                    <a:pt x="3" y="25"/>
                    <a:pt x="8" y="36"/>
                    <a:pt x="14" y="47"/>
                  </a:cubicBezTo>
                  <a:cubicBezTo>
                    <a:pt x="49" y="52"/>
                    <a:pt x="138" y="66"/>
                    <a:pt x="195" y="51"/>
                  </a:cubicBezTo>
                  <a:cubicBezTo>
                    <a:pt x="204" y="39"/>
                    <a:pt x="210" y="25"/>
                    <a:pt x="214" y="9"/>
                  </a:cubicBezTo>
                  <a:close/>
                </a:path>
              </a:pathLst>
            </a:custGeom>
            <a:solidFill>
              <a:srgbClr val="F5A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9" name="Freeform 624">
              <a:extLst>
                <a:ext uri="{FF2B5EF4-FFF2-40B4-BE49-F238E27FC236}">
                  <a16:creationId xmlns:a16="http://schemas.microsoft.com/office/drawing/2014/main" id="{DD8E32EF-6647-4D7E-87EF-3D70BF424136}"/>
                </a:ext>
              </a:extLst>
            </p:cNvPr>
            <p:cNvSpPr>
              <a:spLocks/>
            </p:cNvSpPr>
            <p:nvPr/>
          </p:nvSpPr>
          <p:spPr bwMode="auto">
            <a:xfrm rot="16200000">
              <a:off x="4505939" y="630643"/>
              <a:ext cx="1286168" cy="365611"/>
            </a:xfrm>
            <a:custGeom>
              <a:avLst/>
              <a:gdLst>
                <a:gd name="T0" fmla="*/ 221 w 221"/>
                <a:gd name="T1" fmla="*/ 15 h 63"/>
                <a:gd name="T2" fmla="*/ 4 w 221"/>
                <a:gd name="T3" fmla="*/ 0 h 63"/>
                <a:gd name="T4" fmla="*/ 4 w 221"/>
                <a:gd name="T5" fmla="*/ 2 h 63"/>
                <a:gd name="T6" fmla="*/ 5 w 221"/>
                <a:gd name="T7" fmla="*/ 50 h 63"/>
                <a:gd name="T8" fmla="*/ 220 w 221"/>
                <a:gd name="T9" fmla="*/ 37 h 63"/>
                <a:gd name="T10" fmla="*/ 221 w 221"/>
                <a:gd name="T11" fmla="*/ 15 h 63"/>
              </a:gdLst>
              <a:ahLst/>
              <a:cxnLst>
                <a:cxn ang="0">
                  <a:pos x="T0" y="T1"/>
                </a:cxn>
                <a:cxn ang="0">
                  <a:pos x="T2" y="T3"/>
                </a:cxn>
                <a:cxn ang="0">
                  <a:pos x="T4" y="T5"/>
                </a:cxn>
                <a:cxn ang="0">
                  <a:pos x="T6" y="T7"/>
                </a:cxn>
                <a:cxn ang="0">
                  <a:pos x="T8" y="T9"/>
                </a:cxn>
                <a:cxn ang="0">
                  <a:pos x="T10" y="T11"/>
                </a:cxn>
              </a:cxnLst>
              <a:rect l="0" t="0" r="r" b="b"/>
              <a:pathLst>
                <a:path w="221" h="63">
                  <a:moveTo>
                    <a:pt x="221" y="15"/>
                  </a:moveTo>
                  <a:cubicBezTo>
                    <a:pt x="153" y="36"/>
                    <a:pt x="39" y="9"/>
                    <a:pt x="4" y="0"/>
                  </a:cubicBezTo>
                  <a:cubicBezTo>
                    <a:pt x="4" y="1"/>
                    <a:pt x="4" y="1"/>
                    <a:pt x="4" y="2"/>
                  </a:cubicBezTo>
                  <a:cubicBezTo>
                    <a:pt x="0" y="18"/>
                    <a:pt x="1" y="35"/>
                    <a:pt x="5" y="50"/>
                  </a:cubicBezTo>
                  <a:cubicBezTo>
                    <a:pt x="48" y="54"/>
                    <a:pt x="164" y="63"/>
                    <a:pt x="220" y="37"/>
                  </a:cubicBezTo>
                  <a:cubicBezTo>
                    <a:pt x="221" y="29"/>
                    <a:pt x="221" y="22"/>
                    <a:pt x="221" y="15"/>
                  </a:cubicBezTo>
                  <a:close/>
                </a:path>
              </a:pathLst>
            </a:custGeom>
            <a:solidFill>
              <a:srgbClr val="CFA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0" name="Freeform 625">
              <a:extLst>
                <a:ext uri="{FF2B5EF4-FFF2-40B4-BE49-F238E27FC236}">
                  <a16:creationId xmlns:a16="http://schemas.microsoft.com/office/drawing/2014/main" id="{51C82C2A-1858-40EF-8392-43A3F103C878}"/>
                </a:ext>
              </a:extLst>
            </p:cNvPr>
            <p:cNvSpPr>
              <a:spLocks/>
            </p:cNvSpPr>
            <p:nvPr/>
          </p:nvSpPr>
          <p:spPr bwMode="auto">
            <a:xfrm rot="16200000">
              <a:off x="4226290" y="572972"/>
              <a:ext cx="1164297" cy="393903"/>
            </a:xfrm>
            <a:custGeom>
              <a:avLst/>
              <a:gdLst>
                <a:gd name="T0" fmla="*/ 200 w 200"/>
                <a:gd name="T1" fmla="*/ 58 h 68"/>
                <a:gd name="T2" fmla="*/ 193 w 200"/>
                <a:gd name="T3" fmla="*/ 39 h 68"/>
                <a:gd name="T4" fmla="*/ 24 w 200"/>
                <a:gd name="T5" fmla="*/ 0 h 68"/>
                <a:gd name="T6" fmla="*/ 0 w 200"/>
                <a:gd name="T7" fmla="*/ 27 h 68"/>
                <a:gd name="T8" fmla="*/ 200 w 200"/>
                <a:gd name="T9" fmla="*/ 58 h 68"/>
              </a:gdLst>
              <a:ahLst/>
              <a:cxnLst>
                <a:cxn ang="0">
                  <a:pos x="T0" y="T1"/>
                </a:cxn>
                <a:cxn ang="0">
                  <a:pos x="T2" y="T3"/>
                </a:cxn>
                <a:cxn ang="0">
                  <a:pos x="T4" y="T5"/>
                </a:cxn>
                <a:cxn ang="0">
                  <a:pos x="T6" y="T7"/>
                </a:cxn>
                <a:cxn ang="0">
                  <a:pos x="T8" y="T9"/>
                </a:cxn>
              </a:cxnLst>
              <a:rect l="0" t="0" r="r" b="b"/>
              <a:pathLst>
                <a:path w="200" h="68">
                  <a:moveTo>
                    <a:pt x="200" y="58"/>
                  </a:moveTo>
                  <a:cubicBezTo>
                    <a:pt x="198" y="52"/>
                    <a:pt x="196" y="45"/>
                    <a:pt x="193" y="39"/>
                  </a:cubicBezTo>
                  <a:cubicBezTo>
                    <a:pt x="130" y="39"/>
                    <a:pt x="51" y="10"/>
                    <a:pt x="24" y="0"/>
                  </a:cubicBezTo>
                  <a:cubicBezTo>
                    <a:pt x="15" y="7"/>
                    <a:pt x="7" y="17"/>
                    <a:pt x="0" y="27"/>
                  </a:cubicBezTo>
                  <a:cubicBezTo>
                    <a:pt x="38" y="40"/>
                    <a:pt x="133" y="68"/>
                    <a:pt x="200" y="58"/>
                  </a:cubicBezTo>
                  <a:close/>
                </a:path>
              </a:pathLst>
            </a:custGeom>
            <a:solidFill>
              <a:srgbClr val="FBC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1" name="Freeform 626">
              <a:extLst>
                <a:ext uri="{FF2B5EF4-FFF2-40B4-BE49-F238E27FC236}">
                  <a16:creationId xmlns:a16="http://schemas.microsoft.com/office/drawing/2014/main" id="{9EC93A08-2951-4052-8C90-82FBBA1EE2EF}"/>
                </a:ext>
              </a:extLst>
            </p:cNvPr>
            <p:cNvSpPr>
              <a:spLocks noEditPoints="1"/>
            </p:cNvSpPr>
            <p:nvPr/>
          </p:nvSpPr>
          <p:spPr bwMode="auto">
            <a:xfrm rot="16200000">
              <a:off x="-1546230" y="3239974"/>
              <a:ext cx="3762747" cy="670287"/>
            </a:xfrm>
            <a:custGeom>
              <a:avLst/>
              <a:gdLst>
                <a:gd name="T0" fmla="*/ 644 w 647"/>
                <a:gd name="T1" fmla="*/ 1 h 115"/>
                <a:gd name="T2" fmla="*/ 645 w 647"/>
                <a:gd name="T3" fmla="*/ 6 h 115"/>
                <a:gd name="T4" fmla="*/ 634 w 647"/>
                <a:gd name="T5" fmla="*/ 12 h 115"/>
                <a:gd name="T6" fmla="*/ 609 w 647"/>
                <a:gd name="T7" fmla="*/ 38 h 115"/>
                <a:gd name="T8" fmla="*/ 606 w 647"/>
                <a:gd name="T9" fmla="*/ 35 h 115"/>
                <a:gd name="T10" fmla="*/ 599 w 647"/>
                <a:gd name="T11" fmla="*/ 45 h 115"/>
                <a:gd name="T12" fmla="*/ 586 w 647"/>
                <a:gd name="T13" fmla="*/ 51 h 115"/>
                <a:gd name="T14" fmla="*/ 579 w 647"/>
                <a:gd name="T15" fmla="*/ 55 h 115"/>
                <a:gd name="T16" fmla="*/ 567 w 647"/>
                <a:gd name="T17" fmla="*/ 63 h 115"/>
                <a:gd name="T18" fmla="*/ 555 w 647"/>
                <a:gd name="T19" fmla="*/ 65 h 115"/>
                <a:gd name="T20" fmla="*/ 523 w 647"/>
                <a:gd name="T21" fmla="*/ 83 h 115"/>
                <a:gd name="T22" fmla="*/ 522 w 647"/>
                <a:gd name="T23" fmla="*/ 79 h 115"/>
                <a:gd name="T24" fmla="*/ 512 w 647"/>
                <a:gd name="T25" fmla="*/ 87 h 115"/>
                <a:gd name="T26" fmla="*/ 498 w 647"/>
                <a:gd name="T27" fmla="*/ 89 h 115"/>
                <a:gd name="T28" fmla="*/ 490 w 647"/>
                <a:gd name="T29" fmla="*/ 91 h 115"/>
                <a:gd name="T30" fmla="*/ 477 w 647"/>
                <a:gd name="T31" fmla="*/ 97 h 115"/>
                <a:gd name="T32" fmla="*/ 465 w 647"/>
                <a:gd name="T33" fmla="*/ 96 h 115"/>
                <a:gd name="T34" fmla="*/ 430 w 647"/>
                <a:gd name="T35" fmla="*/ 107 h 115"/>
                <a:gd name="T36" fmla="*/ 429 w 647"/>
                <a:gd name="T37" fmla="*/ 103 h 115"/>
                <a:gd name="T38" fmla="*/ 418 w 647"/>
                <a:gd name="T39" fmla="*/ 108 h 115"/>
                <a:gd name="T40" fmla="*/ 404 w 647"/>
                <a:gd name="T41" fmla="*/ 108 h 115"/>
                <a:gd name="T42" fmla="*/ 396 w 647"/>
                <a:gd name="T43" fmla="*/ 109 h 115"/>
                <a:gd name="T44" fmla="*/ 382 w 647"/>
                <a:gd name="T45" fmla="*/ 112 h 115"/>
                <a:gd name="T46" fmla="*/ 370 w 647"/>
                <a:gd name="T47" fmla="*/ 109 h 115"/>
                <a:gd name="T48" fmla="*/ 334 w 647"/>
                <a:gd name="T49" fmla="*/ 115 h 115"/>
                <a:gd name="T50" fmla="*/ 334 w 647"/>
                <a:gd name="T51" fmla="*/ 111 h 115"/>
                <a:gd name="T52" fmla="*/ 322 w 647"/>
                <a:gd name="T53" fmla="*/ 115 h 115"/>
                <a:gd name="T54" fmla="*/ 308 w 647"/>
                <a:gd name="T55" fmla="*/ 112 h 115"/>
                <a:gd name="T56" fmla="*/ 300 w 647"/>
                <a:gd name="T57" fmla="*/ 112 h 115"/>
                <a:gd name="T58" fmla="*/ 286 w 647"/>
                <a:gd name="T59" fmla="*/ 114 h 115"/>
                <a:gd name="T60" fmla="*/ 274 w 647"/>
                <a:gd name="T61" fmla="*/ 109 h 115"/>
                <a:gd name="T62" fmla="*/ 238 w 647"/>
                <a:gd name="T63" fmla="*/ 109 h 115"/>
                <a:gd name="T64" fmla="*/ 239 w 647"/>
                <a:gd name="T65" fmla="*/ 105 h 115"/>
                <a:gd name="T66" fmla="*/ 226 w 647"/>
                <a:gd name="T67" fmla="*/ 108 h 115"/>
                <a:gd name="T68" fmla="*/ 213 w 647"/>
                <a:gd name="T69" fmla="*/ 103 h 115"/>
                <a:gd name="T70" fmla="*/ 205 w 647"/>
                <a:gd name="T71" fmla="*/ 102 h 115"/>
                <a:gd name="T72" fmla="*/ 191 w 647"/>
                <a:gd name="T73" fmla="*/ 101 h 115"/>
                <a:gd name="T74" fmla="*/ 180 w 647"/>
                <a:gd name="T75" fmla="*/ 95 h 115"/>
                <a:gd name="T76" fmla="*/ 144 w 647"/>
                <a:gd name="T77" fmla="*/ 89 h 115"/>
                <a:gd name="T78" fmla="*/ 146 w 647"/>
                <a:gd name="T79" fmla="*/ 85 h 115"/>
                <a:gd name="T80" fmla="*/ 133 w 647"/>
                <a:gd name="T81" fmla="*/ 85 h 115"/>
                <a:gd name="T82" fmla="*/ 120 w 647"/>
                <a:gd name="T83" fmla="*/ 78 h 115"/>
                <a:gd name="T84" fmla="*/ 113 w 647"/>
                <a:gd name="T85" fmla="*/ 75 h 115"/>
                <a:gd name="T86" fmla="*/ 99 w 647"/>
                <a:gd name="T87" fmla="*/ 71 h 115"/>
                <a:gd name="T88" fmla="*/ 90 w 647"/>
                <a:gd name="T89" fmla="*/ 63 h 115"/>
                <a:gd name="T90" fmla="*/ 57 w 647"/>
                <a:gd name="T91" fmla="*/ 49 h 115"/>
                <a:gd name="T92" fmla="*/ 59 w 647"/>
                <a:gd name="T93" fmla="*/ 45 h 115"/>
                <a:gd name="T94" fmla="*/ 47 w 647"/>
                <a:gd name="T95" fmla="*/ 42 h 115"/>
                <a:gd name="T96" fmla="*/ 36 w 647"/>
                <a:gd name="T97" fmla="*/ 33 h 115"/>
                <a:gd name="T98" fmla="*/ 30 w 647"/>
                <a:gd name="T99" fmla="*/ 28 h 115"/>
                <a:gd name="T100" fmla="*/ 18 w 647"/>
                <a:gd name="T101" fmla="*/ 20 h 115"/>
                <a:gd name="T102" fmla="*/ 12 w 647"/>
                <a:gd name="T103" fmla="*/ 9 h 115"/>
                <a:gd name="T104" fmla="*/ 1 w 647"/>
                <a:gd name="T10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7" h="115">
                  <a:moveTo>
                    <a:pt x="645" y="6"/>
                  </a:moveTo>
                  <a:cubicBezTo>
                    <a:pt x="646" y="4"/>
                    <a:pt x="647" y="3"/>
                    <a:pt x="647" y="3"/>
                  </a:cubicBezTo>
                  <a:cubicBezTo>
                    <a:pt x="647" y="2"/>
                    <a:pt x="647" y="1"/>
                    <a:pt x="646" y="0"/>
                  </a:cubicBezTo>
                  <a:cubicBezTo>
                    <a:pt x="646" y="0"/>
                    <a:pt x="644" y="0"/>
                    <a:pt x="644" y="1"/>
                  </a:cubicBezTo>
                  <a:cubicBezTo>
                    <a:pt x="643" y="1"/>
                    <a:pt x="643" y="1"/>
                    <a:pt x="643" y="1"/>
                  </a:cubicBezTo>
                  <a:cubicBezTo>
                    <a:pt x="643" y="1"/>
                    <a:pt x="643" y="2"/>
                    <a:pt x="642" y="3"/>
                  </a:cubicBezTo>
                  <a:cubicBezTo>
                    <a:pt x="641" y="4"/>
                    <a:pt x="641" y="5"/>
                    <a:pt x="642" y="6"/>
                  </a:cubicBezTo>
                  <a:cubicBezTo>
                    <a:pt x="643" y="7"/>
                    <a:pt x="644" y="7"/>
                    <a:pt x="645" y="6"/>
                  </a:cubicBezTo>
                  <a:close/>
                  <a:moveTo>
                    <a:pt x="627" y="23"/>
                  </a:moveTo>
                  <a:cubicBezTo>
                    <a:pt x="631" y="20"/>
                    <a:pt x="634" y="17"/>
                    <a:pt x="636" y="15"/>
                  </a:cubicBezTo>
                  <a:cubicBezTo>
                    <a:pt x="637" y="14"/>
                    <a:pt x="637" y="13"/>
                    <a:pt x="636" y="12"/>
                  </a:cubicBezTo>
                  <a:cubicBezTo>
                    <a:pt x="636" y="11"/>
                    <a:pt x="634" y="11"/>
                    <a:pt x="634" y="12"/>
                  </a:cubicBezTo>
                  <a:cubicBezTo>
                    <a:pt x="631" y="14"/>
                    <a:pt x="628" y="17"/>
                    <a:pt x="625" y="20"/>
                  </a:cubicBezTo>
                  <a:cubicBezTo>
                    <a:pt x="624" y="21"/>
                    <a:pt x="624" y="22"/>
                    <a:pt x="625" y="23"/>
                  </a:cubicBezTo>
                  <a:cubicBezTo>
                    <a:pt x="625" y="24"/>
                    <a:pt x="627" y="24"/>
                    <a:pt x="627" y="23"/>
                  </a:cubicBezTo>
                  <a:close/>
                  <a:moveTo>
                    <a:pt x="609" y="38"/>
                  </a:moveTo>
                  <a:cubicBezTo>
                    <a:pt x="612" y="36"/>
                    <a:pt x="615" y="33"/>
                    <a:pt x="618" y="31"/>
                  </a:cubicBezTo>
                  <a:cubicBezTo>
                    <a:pt x="619" y="30"/>
                    <a:pt x="619" y="29"/>
                    <a:pt x="619" y="28"/>
                  </a:cubicBezTo>
                  <a:cubicBezTo>
                    <a:pt x="618" y="27"/>
                    <a:pt x="617" y="27"/>
                    <a:pt x="616" y="28"/>
                  </a:cubicBezTo>
                  <a:cubicBezTo>
                    <a:pt x="613" y="30"/>
                    <a:pt x="610" y="32"/>
                    <a:pt x="606" y="35"/>
                  </a:cubicBezTo>
                  <a:cubicBezTo>
                    <a:pt x="605" y="35"/>
                    <a:pt x="605" y="37"/>
                    <a:pt x="606" y="38"/>
                  </a:cubicBezTo>
                  <a:cubicBezTo>
                    <a:pt x="606" y="38"/>
                    <a:pt x="608" y="39"/>
                    <a:pt x="609" y="38"/>
                  </a:cubicBezTo>
                  <a:close/>
                  <a:moveTo>
                    <a:pt x="588" y="51"/>
                  </a:moveTo>
                  <a:cubicBezTo>
                    <a:pt x="592" y="49"/>
                    <a:pt x="595" y="47"/>
                    <a:pt x="599" y="45"/>
                  </a:cubicBezTo>
                  <a:cubicBezTo>
                    <a:pt x="600" y="44"/>
                    <a:pt x="600" y="43"/>
                    <a:pt x="599" y="42"/>
                  </a:cubicBezTo>
                  <a:cubicBezTo>
                    <a:pt x="599" y="41"/>
                    <a:pt x="597" y="41"/>
                    <a:pt x="596" y="42"/>
                  </a:cubicBezTo>
                  <a:cubicBezTo>
                    <a:pt x="593" y="44"/>
                    <a:pt x="590" y="46"/>
                    <a:pt x="586" y="48"/>
                  </a:cubicBezTo>
                  <a:cubicBezTo>
                    <a:pt x="585" y="49"/>
                    <a:pt x="585" y="50"/>
                    <a:pt x="586" y="51"/>
                  </a:cubicBezTo>
                  <a:cubicBezTo>
                    <a:pt x="586" y="52"/>
                    <a:pt x="588" y="52"/>
                    <a:pt x="588" y="51"/>
                  </a:cubicBezTo>
                  <a:close/>
                  <a:moveTo>
                    <a:pt x="567" y="63"/>
                  </a:moveTo>
                  <a:cubicBezTo>
                    <a:pt x="571" y="61"/>
                    <a:pt x="575" y="59"/>
                    <a:pt x="578" y="58"/>
                  </a:cubicBezTo>
                  <a:cubicBezTo>
                    <a:pt x="579" y="57"/>
                    <a:pt x="579" y="56"/>
                    <a:pt x="579" y="55"/>
                  </a:cubicBezTo>
                  <a:cubicBezTo>
                    <a:pt x="578" y="54"/>
                    <a:pt x="577" y="53"/>
                    <a:pt x="576" y="54"/>
                  </a:cubicBezTo>
                  <a:cubicBezTo>
                    <a:pt x="573" y="56"/>
                    <a:pt x="569" y="58"/>
                    <a:pt x="566" y="60"/>
                  </a:cubicBezTo>
                  <a:cubicBezTo>
                    <a:pt x="565" y="60"/>
                    <a:pt x="564" y="61"/>
                    <a:pt x="565" y="62"/>
                  </a:cubicBezTo>
                  <a:cubicBezTo>
                    <a:pt x="565" y="63"/>
                    <a:pt x="566" y="64"/>
                    <a:pt x="567" y="63"/>
                  </a:cubicBezTo>
                  <a:close/>
                  <a:moveTo>
                    <a:pt x="546" y="74"/>
                  </a:moveTo>
                  <a:cubicBezTo>
                    <a:pt x="549" y="72"/>
                    <a:pt x="553" y="70"/>
                    <a:pt x="557" y="69"/>
                  </a:cubicBezTo>
                  <a:cubicBezTo>
                    <a:pt x="558" y="68"/>
                    <a:pt x="558" y="67"/>
                    <a:pt x="558" y="66"/>
                  </a:cubicBezTo>
                  <a:cubicBezTo>
                    <a:pt x="557" y="65"/>
                    <a:pt x="556" y="65"/>
                    <a:pt x="555" y="65"/>
                  </a:cubicBezTo>
                  <a:cubicBezTo>
                    <a:pt x="551" y="67"/>
                    <a:pt x="548" y="68"/>
                    <a:pt x="544" y="70"/>
                  </a:cubicBezTo>
                  <a:cubicBezTo>
                    <a:pt x="543" y="70"/>
                    <a:pt x="543" y="72"/>
                    <a:pt x="543" y="73"/>
                  </a:cubicBezTo>
                  <a:cubicBezTo>
                    <a:pt x="543" y="74"/>
                    <a:pt x="545" y="74"/>
                    <a:pt x="546" y="74"/>
                  </a:cubicBezTo>
                  <a:close/>
                  <a:moveTo>
                    <a:pt x="523" y="83"/>
                  </a:moveTo>
                  <a:cubicBezTo>
                    <a:pt x="527" y="81"/>
                    <a:pt x="531" y="80"/>
                    <a:pt x="535" y="78"/>
                  </a:cubicBezTo>
                  <a:cubicBezTo>
                    <a:pt x="536" y="78"/>
                    <a:pt x="536" y="77"/>
                    <a:pt x="536" y="76"/>
                  </a:cubicBezTo>
                  <a:cubicBezTo>
                    <a:pt x="535" y="75"/>
                    <a:pt x="534" y="74"/>
                    <a:pt x="533" y="75"/>
                  </a:cubicBezTo>
                  <a:cubicBezTo>
                    <a:pt x="529" y="76"/>
                    <a:pt x="526" y="77"/>
                    <a:pt x="522" y="79"/>
                  </a:cubicBezTo>
                  <a:cubicBezTo>
                    <a:pt x="521" y="79"/>
                    <a:pt x="520" y="80"/>
                    <a:pt x="521" y="81"/>
                  </a:cubicBezTo>
                  <a:cubicBezTo>
                    <a:pt x="521" y="82"/>
                    <a:pt x="522" y="83"/>
                    <a:pt x="523" y="83"/>
                  </a:cubicBezTo>
                  <a:close/>
                  <a:moveTo>
                    <a:pt x="500" y="90"/>
                  </a:moveTo>
                  <a:cubicBezTo>
                    <a:pt x="504" y="89"/>
                    <a:pt x="508" y="88"/>
                    <a:pt x="512" y="87"/>
                  </a:cubicBezTo>
                  <a:cubicBezTo>
                    <a:pt x="513" y="86"/>
                    <a:pt x="514" y="85"/>
                    <a:pt x="513" y="84"/>
                  </a:cubicBezTo>
                  <a:cubicBezTo>
                    <a:pt x="513" y="83"/>
                    <a:pt x="512" y="82"/>
                    <a:pt x="511" y="83"/>
                  </a:cubicBezTo>
                  <a:cubicBezTo>
                    <a:pt x="507" y="84"/>
                    <a:pt x="503" y="85"/>
                    <a:pt x="499" y="87"/>
                  </a:cubicBezTo>
                  <a:cubicBezTo>
                    <a:pt x="498" y="87"/>
                    <a:pt x="498" y="88"/>
                    <a:pt x="498" y="89"/>
                  </a:cubicBezTo>
                  <a:cubicBezTo>
                    <a:pt x="498" y="90"/>
                    <a:pt x="499" y="91"/>
                    <a:pt x="500" y="90"/>
                  </a:cubicBezTo>
                  <a:close/>
                  <a:moveTo>
                    <a:pt x="477" y="97"/>
                  </a:moveTo>
                  <a:cubicBezTo>
                    <a:pt x="481" y="96"/>
                    <a:pt x="485" y="95"/>
                    <a:pt x="489" y="94"/>
                  </a:cubicBezTo>
                  <a:cubicBezTo>
                    <a:pt x="490" y="93"/>
                    <a:pt x="491" y="92"/>
                    <a:pt x="490" y="91"/>
                  </a:cubicBezTo>
                  <a:cubicBezTo>
                    <a:pt x="490" y="90"/>
                    <a:pt x="489" y="90"/>
                    <a:pt x="488" y="90"/>
                  </a:cubicBezTo>
                  <a:cubicBezTo>
                    <a:pt x="484" y="91"/>
                    <a:pt x="480" y="92"/>
                    <a:pt x="476" y="93"/>
                  </a:cubicBezTo>
                  <a:cubicBezTo>
                    <a:pt x="475" y="93"/>
                    <a:pt x="475" y="94"/>
                    <a:pt x="475" y="95"/>
                  </a:cubicBezTo>
                  <a:cubicBezTo>
                    <a:pt x="475" y="96"/>
                    <a:pt x="476" y="97"/>
                    <a:pt x="477" y="97"/>
                  </a:cubicBezTo>
                  <a:close/>
                  <a:moveTo>
                    <a:pt x="454" y="102"/>
                  </a:moveTo>
                  <a:cubicBezTo>
                    <a:pt x="458" y="101"/>
                    <a:pt x="462" y="101"/>
                    <a:pt x="466" y="100"/>
                  </a:cubicBezTo>
                  <a:cubicBezTo>
                    <a:pt x="467" y="99"/>
                    <a:pt x="467" y="98"/>
                    <a:pt x="467" y="97"/>
                  </a:cubicBezTo>
                  <a:cubicBezTo>
                    <a:pt x="467" y="96"/>
                    <a:pt x="466" y="96"/>
                    <a:pt x="465" y="96"/>
                  </a:cubicBezTo>
                  <a:cubicBezTo>
                    <a:pt x="461" y="97"/>
                    <a:pt x="457" y="97"/>
                    <a:pt x="453" y="98"/>
                  </a:cubicBezTo>
                  <a:cubicBezTo>
                    <a:pt x="452" y="99"/>
                    <a:pt x="451" y="100"/>
                    <a:pt x="451" y="101"/>
                  </a:cubicBezTo>
                  <a:cubicBezTo>
                    <a:pt x="452" y="102"/>
                    <a:pt x="453" y="102"/>
                    <a:pt x="454" y="102"/>
                  </a:cubicBezTo>
                  <a:close/>
                  <a:moveTo>
                    <a:pt x="430" y="107"/>
                  </a:moveTo>
                  <a:cubicBezTo>
                    <a:pt x="434" y="106"/>
                    <a:pt x="438" y="105"/>
                    <a:pt x="442" y="105"/>
                  </a:cubicBezTo>
                  <a:cubicBezTo>
                    <a:pt x="443" y="104"/>
                    <a:pt x="444" y="103"/>
                    <a:pt x="444" y="102"/>
                  </a:cubicBezTo>
                  <a:cubicBezTo>
                    <a:pt x="443" y="101"/>
                    <a:pt x="442" y="100"/>
                    <a:pt x="441" y="101"/>
                  </a:cubicBezTo>
                  <a:cubicBezTo>
                    <a:pt x="437" y="101"/>
                    <a:pt x="433" y="102"/>
                    <a:pt x="429" y="103"/>
                  </a:cubicBezTo>
                  <a:cubicBezTo>
                    <a:pt x="428" y="103"/>
                    <a:pt x="428" y="104"/>
                    <a:pt x="428" y="105"/>
                  </a:cubicBezTo>
                  <a:cubicBezTo>
                    <a:pt x="428" y="106"/>
                    <a:pt x="429" y="107"/>
                    <a:pt x="430" y="107"/>
                  </a:cubicBezTo>
                  <a:close/>
                  <a:moveTo>
                    <a:pt x="406" y="110"/>
                  </a:moveTo>
                  <a:cubicBezTo>
                    <a:pt x="410" y="109"/>
                    <a:pt x="414" y="109"/>
                    <a:pt x="418" y="108"/>
                  </a:cubicBezTo>
                  <a:cubicBezTo>
                    <a:pt x="419" y="108"/>
                    <a:pt x="420" y="107"/>
                    <a:pt x="420" y="106"/>
                  </a:cubicBezTo>
                  <a:cubicBezTo>
                    <a:pt x="420" y="105"/>
                    <a:pt x="419" y="104"/>
                    <a:pt x="418" y="104"/>
                  </a:cubicBezTo>
                  <a:cubicBezTo>
                    <a:pt x="414" y="105"/>
                    <a:pt x="410" y="105"/>
                    <a:pt x="406" y="106"/>
                  </a:cubicBezTo>
                  <a:cubicBezTo>
                    <a:pt x="405" y="106"/>
                    <a:pt x="404" y="107"/>
                    <a:pt x="404" y="108"/>
                  </a:cubicBezTo>
                  <a:cubicBezTo>
                    <a:pt x="404" y="109"/>
                    <a:pt x="405" y="110"/>
                    <a:pt x="406" y="110"/>
                  </a:cubicBezTo>
                  <a:close/>
                  <a:moveTo>
                    <a:pt x="382" y="112"/>
                  </a:moveTo>
                  <a:cubicBezTo>
                    <a:pt x="386" y="112"/>
                    <a:pt x="390" y="112"/>
                    <a:pt x="394" y="111"/>
                  </a:cubicBezTo>
                  <a:cubicBezTo>
                    <a:pt x="395" y="111"/>
                    <a:pt x="396" y="110"/>
                    <a:pt x="396" y="109"/>
                  </a:cubicBezTo>
                  <a:cubicBezTo>
                    <a:pt x="396" y="108"/>
                    <a:pt x="395" y="107"/>
                    <a:pt x="394" y="107"/>
                  </a:cubicBezTo>
                  <a:cubicBezTo>
                    <a:pt x="390" y="108"/>
                    <a:pt x="386" y="108"/>
                    <a:pt x="382" y="108"/>
                  </a:cubicBezTo>
                  <a:cubicBezTo>
                    <a:pt x="381" y="108"/>
                    <a:pt x="380" y="109"/>
                    <a:pt x="380" y="110"/>
                  </a:cubicBezTo>
                  <a:cubicBezTo>
                    <a:pt x="380" y="112"/>
                    <a:pt x="381" y="112"/>
                    <a:pt x="382" y="112"/>
                  </a:cubicBezTo>
                  <a:close/>
                  <a:moveTo>
                    <a:pt x="358" y="114"/>
                  </a:moveTo>
                  <a:cubicBezTo>
                    <a:pt x="362" y="114"/>
                    <a:pt x="366" y="113"/>
                    <a:pt x="370" y="113"/>
                  </a:cubicBezTo>
                  <a:cubicBezTo>
                    <a:pt x="371" y="113"/>
                    <a:pt x="372" y="112"/>
                    <a:pt x="372" y="111"/>
                  </a:cubicBezTo>
                  <a:cubicBezTo>
                    <a:pt x="372" y="110"/>
                    <a:pt x="371" y="109"/>
                    <a:pt x="370" y="109"/>
                  </a:cubicBezTo>
                  <a:cubicBezTo>
                    <a:pt x="366" y="109"/>
                    <a:pt x="362" y="110"/>
                    <a:pt x="358" y="110"/>
                  </a:cubicBezTo>
                  <a:cubicBezTo>
                    <a:pt x="357" y="110"/>
                    <a:pt x="356" y="111"/>
                    <a:pt x="356" y="112"/>
                  </a:cubicBezTo>
                  <a:cubicBezTo>
                    <a:pt x="356" y="113"/>
                    <a:pt x="357" y="114"/>
                    <a:pt x="358" y="114"/>
                  </a:cubicBezTo>
                  <a:close/>
                  <a:moveTo>
                    <a:pt x="334" y="115"/>
                  </a:moveTo>
                  <a:cubicBezTo>
                    <a:pt x="338" y="114"/>
                    <a:pt x="342" y="114"/>
                    <a:pt x="346" y="114"/>
                  </a:cubicBezTo>
                  <a:cubicBezTo>
                    <a:pt x="347" y="114"/>
                    <a:pt x="348" y="113"/>
                    <a:pt x="348" y="112"/>
                  </a:cubicBezTo>
                  <a:cubicBezTo>
                    <a:pt x="348" y="111"/>
                    <a:pt x="347" y="110"/>
                    <a:pt x="346" y="110"/>
                  </a:cubicBezTo>
                  <a:cubicBezTo>
                    <a:pt x="342" y="110"/>
                    <a:pt x="338" y="110"/>
                    <a:pt x="334" y="111"/>
                  </a:cubicBezTo>
                  <a:cubicBezTo>
                    <a:pt x="333" y="111"/>
                    <a:pt x="332" y="111"/>
                    <a:pt x="332" y="113"/>
                  </a:cubicBezTo>
                  <a:cubicBezTo>
                    <a:pt x="332" y="114"/>
                    <a:pt x="333" y="115"/>
                    <a:pt x="334" y="115"/>
                  </a:cubicBezTo>
                  <a:close/>
                  <a:moveTo>
                    <a:pt x="310" y="114"/>
                  </a:moveTo>
                  <a:cubicBezTo>
                    <a:pt x="314" y="115"/>
                    <a:pt x="318" y="115"/>
                    <a:pt x="322" y="115"/>
                  </a:cubicBezTo>
                  <a:cubicBezTo>
                    <a:pt x="323" y="115"/>
                    <a:pt x="324" y="114"/>
                    <a:pt x="324" y="113"/>
                  </a:cubicBezTo>
                  <a:cubicBezTo>
                    <a:pt x="324" y="111"/>
                    <a:pt x="323" y="111"/>
                    <a:pt x="322" y="111"/>
                  </a:cubicBezTo>
                  <a:cubicBezTo>
                    <a:pt x="318" y="111"/>
                    <a:pt x="314" y="111"/>
                    <a:pt x="310" y="110"/>
                  </a:cubicBezTo>
                  <a:cubicBezTo>
                    <a:pt x="309" y="110"/>
                    <a:pt x="308" y="111"/>
                    <a:pt x="308" y="112"/>
                  </a:cubicBezTo>
                  <a:cubicBezTo>
                    <a:pt x="308" y="114"/>
                    <a:pt x="309" y="114"/>
                    <a:pt x="310" y="114"/>
                  </a:cubicBezTo>
                  <a:close/>
                  <a:moveTo>
                    <a:pt x="286" y="114"/>
                  </a:moveTo>
                  <a:cubicBezTo>
                    <a:pt x="290" y="114"/>
                    <a:pt x="294" y="114"/>
                    <a:pt x="298" y="114"/>
                  </a:cubicBezTo>
                  <a:cubicBezTo>
                    <a:pt x="299" y="114"/>
                    <a:pt x="300" y="113"/>
                    <a:pt x="300" y="112"/>
                  </a:cubicBezTo>
                  <a:cubicBezTo>
                    <a:pt x="300" y="111"/>
                    <a:pt x="299" y="110"/>
                    <a:pt x="298" y="110"/>
                  </a:cubicBezTo>
                  <a:cubicBezTo>
                    <a:pt x="294" y="110"/>
                    <a:pt x="290" y="110"/>
                    <a:pt x="286" y="110"/>
                  </a:cubicBezTo>
                  <a:cubicBezTo>
                    <a:pt x="285" y="110"/>
                    <a:pt x="284" y="110"/>
                    <a:pt x="284" y="111"/>
                  </a:cubicBezTo>
                  <a:cubicBezTo>
                    <a:pt x="284" y="113"/>
                    <a:pt x="285" y="114"/>
                    <a:pt x="286" y="114"/>
                  </a:cubicBezTo>
                  <a:close/>
                  <a:moveTo>
                    <a:pt x="262" y="112"/>
                  </a:moveTo>
                  <a:cubicBezTo>
                    <a:pt x="266" y="112"/>
                    <a:pt x="270" y="113"/>
                    <a:pt x="274" y="113"/>
                  </a:cubicBezTo>
                  <a:cubicBezTo>
                    <a:pt x="275" y="113"/>
                    <a:pt x="276" y="112"/>
                    <a:pt x="276" y="111"/>
                  </a:cubicBezTo>
                  <a:cubicBezTo>
                    <a:pt x="276" y="110"/>
                    <a:pt x="276" y="109"/>
                    <a:pt x="274" y="109"/>
                  </a:cubicBezTo>
                  <a:cubicBezTo>
                    <a:pt x="270" y="109"/>
                    <a:pt x="266" y="108"/>
                    <a:pt x="263" y="108"/>
                  </a:cubicBezTo>
                  <a:cubicBezTo>
                    <a:pt x="261" y="108"/>
                    <a:pt x="260" y="109"/>
                    <a:pt x="260" y="110"/>
                  </a:cubicBezTo>
                  <a:cubicBezTo>
                    <a:pt x="260" y="111"/>
                    <a:pt x="261" y="112"/>
                    <a:pt x="262" y="112"/>
                  </a:cubicBezTo>
                  <a:close/>
                  <a:moveTo>
                    <a:pt x="238" y="109"/>
                  </a:moveTo>
                  <a:cubicBezTo>
                    <a:pt x="242" y="110"/>
                    <a:pt x="246" y="110"/>
                    <a:pt x="250" y="111"/>
                  </a:cubicBezTo>
                  <a:cubicBezTo>
                    <a:pt x="251" y="111"/>
                    <a:pt x="252" y="110"/>
                    <a:pt x="252" y="109"/>
                  </a:cubicBezTo>
                  <a:cubicBezTo>
                    <a:pt x="253" y="108"/>
                    <a:pt x="252" y="107"/>
                    <a:pt x="251" y="107"/>
                  </a:cubicBezTo>
                  <a:cubicBezTo>
                    <a:pt x="247" y="106"/>
                    <a:pt x="243" y="106"/>
                    <a:pt x="239" y="105"/>
                  </a:cubicBezTo>
                  <a:cubicBezTo>
                    <a:pt x="238" y="105"/>
                    <a:pt x="237" y="106"/>
                    <a:pt x="237" y="107"/>
                  </a:cubicBezTo>
                  <a:cubicBezTo>
                    <a:pt x="236" y="108"/>
                    <a:pt x="237" y="109"/>
                    <a:pt x="238" y="109"/>
                  </a:cubicBezTo>
                  <a:close/>
                  <a:moveTo>
                    <a:pt x="214" y="106"/>
                  </a:moveTo>
                  <a:cubicBezTo>
                    <a:pt x="218" y="106"/>
                    <a:pt x="222" y="107"/>
                    <a:pt x="226" y="108"/>
                  </a:cubicBezTo>
                  <a:cubicBezTo>
                    <a:pt x="227" y="108"/>
                    <a:pt x="228" y="107"/>
                    <a:pt x="229" y="106"/>
                  </a:cubicBezTo>
                  <a:cubicBezTo>
                    <a:pt x="229" y="105"/>
                    <a:pt x="228" y="104"/>
                    <a:pt x="227" y="104"/>
                  </a:cubicBezTo>
                  <a:cubicBezTo>
                    <a:pt x="223" y="103"/>
                    <a:pt x="219" y="102"/>
                    <a:pt x="215" y="102"/>
                  </a:cubicBezTo>
                  <a:cubicBezTo>
                    <a:pt x="214" y="102"/>
                    <a:pt x="213" y="102"/>
                    <a:pt x="213" y="103"/>
                  </a:cubicBezTo>
                  <a:cubicBezTo>
                    <a:pt x="213" y="104"/>
                    <a:pt x="213" y="106"/>
                    <a:pt x="214" y="106"/>
                  </a:cubicBezTo>
                  <a:close/>
                  <a:moveTo>
                    <a:pt x="191" y="101"/>
                  </a:moveTo>
                  <a:cubicBezTo>
                    <a:pt x="195" y="102"/>
                    <a:pt x="199" y="103"/>
                    <a:pt x="203" y="104"/>
                  </a:cubicBezTo>
                  <a:cubicBezTo>
                    <a:pt x="204" y="104"/>
                    <a:pt x="205" y="103"/>
                    <a:pt x="205" y="102"/>
                  </a:cubicBezTo>
                  <a:cubicBezTo>
                    <a:pt x="205" y="101"/>
                    <a:pt x="204" y="100"/>
                    <a:pt x="203" y="100"/>
                  </a:cubicBezTo>
                  <a:cubicBezTo>
                    <a:pt x="199" y="99"/>
                    <a:pt x="195" y="98"/>
                    <a:pt x="192" y="97"/>
                  </a:cubicBezTo>
                  <a:cubicBezTo>
                    <a:pt x="191" y="97"/>
                    <a:pt x="190" y="98"/>
                    <a:pt x="189" y="99"/>
                  </a:cubicBezTo>
                  <a:cubicBezTo>
                    <a:pt x="189" y="100"/>
                    <a:pt x="190" y="101"/>
                    <a:pt x="191" y="101"/>
                  </a:cubicBezTo>
                  <a:close/>
                  <a:moveTo>
                    <a:pt x="167" y="95"/>
                  </a:moveTo>
                  <a:cubicBezTo>
                    <a:pt x="171" y="96"/>
                    <a:pt x="175" y="97"/>
                    <a:pt x="179" y="98"/>
                  </a:cubicBezTo>
                  <a:cubicBezTo>
                    <a:pt x="180" y="99"/>
                    <a:pt x="181" y="98"/>
                    <a:pt x="181" y="97"/>
                  </a:cubicBezTo>
                  <a:cubicBezTo>
                    <a:pt x="182" y="96"/>
                    <a:pt x="181" y="95"/>
                    <a:pt x="180" y="95"/>
                  </a:cubicBezTo>
                  <a:cubicBezTo>
                    <a:pt x="176" y="94"/>
                    <a:pt x="172" y="93"/>
                    <a:pt x="168" y="92"/>
                  </a:cubicBezTo>
                  <a:cubicBezTo>
                    <a:pt x="167" y="91"/>
                    <a:pt x="166" y="92"/>
                    <a:pt x="166" y="93"/>
                  </a:cubicBezTo>
                  <a:cubicBezTo>
                    <a:pt x="166" y="94"/>
                    <a:pt x="166" y="95"/>
                    <a:pt x="167" y="95"/>
                  </a:cubicBezTo>
                  <a:close/>
                  <a:moveTo>
                    <a:pt x="144" y="89"/>
                  </a:moveTo>
                  <a:cubicBezTo>
                    <a:pt x="148" y="90"/>
                    <a:pt x="152" y="91"/>
                    <a:pt x="156" y="92"/>
                  </a:cubicBezTo>
                  <a:cubicBezTo>
                    <a:pt x="157" y="93"/>
                    <a:pt x="158" y="92"/>
                    <a:pt x="158" y="91"/>
                  </a:cubicBezTo>
                  <a:cubicBezTo>
                    <a:pt x="159" y="90"/>
                    <a:pt x="158" y="89"/>
                    <a:pt x="157" y="88"/>
                  </a:cubicBezTo>
                  <a:cubicBezTo>
                    <a:pt x="153" y="87"/>
                    <a:pt x="149" y="86"/>
                    <a:pt x="146" y="85"/>
                  </a:cubicBezTo>
                  <a:cubicBezTo>
                    <a:pt x="144" y="85"/>
                    <a:pt x="143" y="85"/>
                    <a:pt x="143" y="86"/>
                  </a:cubicBezTo>
                  <a:cubicBezTo>
                    <a:pt x="143" y="87"/>
                    <a:pt x="143" y="88"/>
                    <a:pt x="144" y="89"/>
                  </a:cubicBezTo>
                  <a:close/>
                  <a:moveTo>
                    <a:pt x="122" y="81"/>
                  </a:moveTo>
                  <a:cubicBezTo>
                    <a:pt x="125" y="82"/>
                    <a:pt x="129" y="83"/>
                    <a:pt x="133" y="85"/>
                  </a:cubicBezTo>
                  <a:cubicBezTo>
                    <a:pt x="134" y="85"/>
                    <a:pt x="135" y="85"/>
                    <a:pt x="135" y="84"/>
                  </a:cubicBezTo>
                  <a:cubicBezTo>
                    <a:pt x="136" y="83"/>
                    <a:pt x="135" y="81"/>
                    <a:pt x="134" y="81"/>
                  </a:cubicBezTo>
                  <a:cubicBezTo>
                    <a:pt x="130" y="80"/>
                    <a:pt x="127" y="78"/>
                    <a:pt x="123" y="77"/>
                  </a:cubicBezTo>
                  <a:cubicBezTo>
                    <a:pt x="122" y="77"/>
                    <a:pt x="121" y="77"/>
                    <a:pt x="120" y="78"/>
                  </a:cubicBezTo>
                  <a:cubicBezTo>
                    <a:pt x="120" y="79"/>
                    <a:pt x="121" y="80"/>
                    <a:pt x="122" y="81"/>
                  </a:cubicBezTo>
                  <a:close/>
                  <a:moveTo>
                    <a:pt x="99" y="71"/>
                  </a:moveTo>
                  <a:cubicBezTo>
                    <a:pt x="103" y="73"/>
                    <a:pt x="107" y="75"/>
                    <a:pt x="110" y="76"/>
                  </a:cubicBezTo>
                  <a:cubicBezTo>
                    <a:pt x="111" y="77"/>
                    <a:pt x="113" y="76"/>
                    <a:pt x="113" y="75"/>
                  </a:cubicBezTo>
                  <a:cubicBezTo>
                    <a:pt x="113" y="74"/>
                    <a:pt x="113" y="73"/>
                    <a:pt x="112" y="72"/>
                  </a:cubicBezTo>
                  <a:cubicBezTo>
                    <a:pt x="108" y="71"/>
                    <a:pt x="104" y="69"/>
                    <a:pt x="101" y="68"/>
                  </a:cubicBezTo>
                  <a:cubicBezTo>
                    <a:pt x="100" y="67"/>
                    <a:pt x="99" y="68"/>
                    <a:pt x="98" y="69"/>
                  </a:cubicBezTo>
                  <a:cubicBezTo>
                    <a:pt x="98" y="70"/>
                    <a:pt x="98" y="71"/>
                    <a:pt x="99" y="71"/>
                  </a:cubicBezTo>
                  <a:close/>
                  <a:moveTo>
                    <a:pt x="78" y="61"/>
                  </a:moveTo>
                  <a:cubicBezTo>
                    <a:pt x="81" y="63"/>
                    <a:pt x="85" y="64"/>
                    <a:pt x="88" y="66"/>
                  </a:cubicBezTo>
                  <a:cubicBezTo>
                    <a:pt x="89" y="67"/>
                    <a:pt x="91" y="66"/>
                    <a:pt x="91" y="65"/>
                  </a:cubicBezTo>
                  <a:cubicBezTo>
                    <a:pt x="92" y="64"/>
                    <a:pt x="91" y="63"/>
                    <a:pt x="90" y="63"/>
                  </a:cubicBezTo>
                  <a:cubicBezTo>
                    <a:pt x="86" y="61"/>
                    <a:pt x="83" y="59"/>
                    <a:pt x="79" y="57"/>
                  </a:cubicBezTo>
                  <a:cubicBezTo>
                    <a:pt x="79" y="57"/>
                    <a:pt x="77" y="57"/>
                    <a:pt x="77" y="58"/>
                  </a:cubicBezTo>
                  <a:cubicBezTo>
                    <a:pt x="76" y="59"/>
                    <a:pt x="77" y="60"/>
                    <a:pt x="78" y="61"/>
                  </a:cubicBezTo>
                  <a:close/>
                  <a:moveTo>
                    <a:pt x="57" y="49"/>
                  </a:moveTo>
                  <a:cubicBezTo>
                    <a:pt x="60" y="51"/>
                    <a:pt x="63" y="53"/>
                    <a:pt x="67" y="55"/>
                  </a:cubicBezTo>
                  <a:cubicBezTo>
                    <a:pt x="68" y="56"/>
                    <a:pt x="69" y="55"/>
                    <a:pt x="70" y="54"/>
                  </a:cubicBezTo>
                  <a:cubicBezTo>
                    <a:pt x="70" y="53"/>
                    <a:pt x="70" y="52"/>
                    <a:pt x="69" y="52"/>
                  </a:cubicBezTo>
                  <a:cubicBezTo>
                    <a:pt x="65" y="50"/>
                    <a:pt x="62" y="47"/>
                    <a:pt x="59" y="45"/>
                  </a:cubicBezTo>
                  <a:cubicBezTo>
                    <a:pt x="58" y="45"/>
                    <a:pt x="57" y="45"/>
                    <a:pt x="56" y="46"/>
                  </a:cubicBezTo>
                  <a:cubicBezTo>
                    <a:pt x="55" y="47"/>
                    <a:pt x="56" y="48"/>
                    <a:pt x="57" y="49"/>
                  </a:cubicBezTo>
                  <a:close/>
                  <a:moveTo>
                    <a:pt x="37" y="35"/>
                  </a:moveTo>
                  <a:cubicBezTo>
                    <a:pt x="40" y="38"/>
                    <a:pt x="43" y="40"/>
                    <a:pt x="47" y="42"/>
                  </a:cubicBezTo>
                  <a:cubicBezTo>
                    <a:pt x="47" y="43"/>
                    <a:pt x="49" y="43"/>
                    <a:pt x="49" y="42"/>
                  </a:cubicBezTo>
                  <a:cubicBezTo>
                    <a:pt x="50" y="41"/>
                    <a:pt x="50" y="40"/>
                    <a:pt x="49" y="39"/>
                  </a:cubicBezTo>
                  <a:cubicBezTo>
                    <a:pt x="45" y="37"/>
                    <a:pt x="42" y="34"/>
                    <a:pt x="39" y="32"/>
                  </a:cubicBezTo>
                  <a:cubicBezTo>
                    <a:pt x="38" y="32"/>
                    <a:pt x="37" y="32"/>
                    <a:pt x="36" y="33"/>
                  </a:cubicBezTo>
                  <a:cubicBezTo>
                    <a:pt x="36" y="33"/>
                    <a:pt x="36" y="35"/>
                    <a:pt x="37" y="35"/>
                  </a:cubicBezTo>
                  <a:close/>
                  <a:moveTo>
                    <a:pt x="18" y="20"/>
                  </a:moveTo>
                  <a:cubicBezTo>
                    <a:pt x="20" y="23"/>
                    <a:pt x="24" y="25"/>
                    <a:pt x="27" y="28"/>
                  </a:cubicBezTo>
                  <a:cubicBezTo>
                    <a:pt x="28" y="29"/>
                    <a:pt x="29" y="29"/>
                    <a:pt x="30" y="28"/>
                  </a:cubicBezTo>
                  <a:cubicBezTo>
                    <a:pt x="30" y="27"/>
                    <a:pt x="30" y="26"/>
                    <a:pt x="29" y="25"/>
                  </a:cubicBezTo>
                  <a:cubicBezTo>
                    <a:pt x="26" y="22"/>
                    <a:pt x="23" y="20"/>
                    <a:pt x="20" y="17"/>
                  </a:cubicBezTo>
                  <a:cubicBezTo>
                    <a:pt x="20" y="17"/>
                    <a:pt x="18" y="17"/>
                    <a:pt x="18" y="17"/>
                  </a:cubicBezTo>
                  <a:cubicBezTo>
                    <a:pt x="17" y="18"/>
                    <a:pt x="17" y="20"/>
                    <a:pt x="18" y="20"/>
                  </a:cubicBezTo>
                  <a:close/>
                  <a:moveTo>
                    <a:pt x="0" y="3"/>
                  </a:moveTo>
                  <a:cubicBezTo>
                    <a:pt x="1" y="3"/>
                    <a:pt x="3" y="6"/>
                    <a:pt x="9" y="12"/>
                  </a:cubicBezTo>
                  <a:cubicBezTo>
                    <a:pt x="10" y="13"/>
                    <a:pt x="11" y="13"/>
                    <a:pt x="12" y="12"/>
                  </a:cubicBezTo>
                  <a:cubicBezTo>
                    <a:pt x="12" y="11"/>
                    <a:pt x="12" y="10"/>
                    <a:pt x="12" y="9"/>
                  </a:cubicBezTo>
                  <a:cubicBezTo>
                    <a:pt x="9" y="6"/>
                    <a:pt x="7" y="4"/>
                    <a:pt x="6" y="3"/>
                  </a:cubicBezTo>
                  <a:cubicBezTo>
                    <a:pt x="5" y="2"/>
                    <a:pt x="4" y="1"/>
                    <a:pt x="4" y="1"/>
                  </a:cubicBezTo>
                  <a:cubicBezTo>
                    <a:pt x="4" y="1"/>
                    <a:pt x="4" y="1"/>
                    <a:pt x="4" y="1"/>
                  </a:cubicBezTo>
                  <a:cubicBezTo>
                    <a:pt x="3" y="0"/>
                    <a:pt x="2" y="0"/>
                    <a:pt x="1" y="0"/>
                  </a:cubicBezTo>
                  <a:cubicBezTo>
                    <a:pt x="0"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2" name="Freeform 627">
              <a:extLst>
                <a:ext uri="{FF2B5EF4-FFF2-40B4-BE49-F238E27FC236}">
                  <a16:creationId xmlns:a16="http://schemas.microsoft.com/office/drawing/2014/main" id="{DAECBD3B-C09B-4FB6-8D40-D1DC77151540}"/>
                </a:ext>
              </a:extLst>
            </p:cNvPr>
            <p:cNvSpPr>
              <a:spLocks noEditPoints="1"/>
            </p:cNvSpPr>
            <p:nvPr/>
          </p:nvSpPr>
          <p:spPr bwMode="auto">
            <a:xfrm rot="16200000">
              <a:off x="9202827" y="1811262"/>
              <a:ext cx="4883518" cy="1140358"/>
            </a:xfrm>
            <a:custGeom>
              <a:avLst/>
              <a:gdLst>
                <a:gd name="T0" fmla="*/ 832 w 840"/>
                <a:gd name="T1" fmla="*/ 11 h 196"/>
                <a:gd name="T2" fmla="*/ 829 w 840"/>
                <a:gd name="T3" fmla="*/ 21 h 196"/>
                <a:gd name="T4" fmla="*/ 809 w 840"/>
                <a:gd name="T5" fmla="*/ 53 h 196"/>
                <a:gd name="T6" fmla="*/ 806 w 840"/>
                <a:gd name="T7" fmla="*/ 53 h 196"/>
                <a:gd name="T8" fmla="*/ 798 w 840"/>
                <a:gd name="T9" fmla="*/ 59 h 196"/>
                <a:gd name="T10" fmla="*/ 783 w 840"/>
                <a:gd name="T11" fmla="*/ 79 h 196"/>
                <a:gd name="T12" fmla="*/ 773 w 840"/>
                <a:gd name="T13" fmla="*/ 86 h 196"/>
                <a:gd name="T14" fmla="*/ 751 w 840"/>
                <a:gd name="T15" fmla="*/ 96 h 196"/>
                <a:gd name="T16" fmla="*/ 743 w 840"/>
                <a:gd name="T17" fmla="*/ 102 h 196"/>
                <a:gd name="T18" fmla="*/ 709 w 840"/>
                <a:gd name="T19" fmla="*/ 119 h 196"/>
                <a:gd name="T20" fmla="*/ 706 w 840"/>
                <a:gd name="T21" fmla="*/ 118 h 196"/>
                <a:gd name="T22" fmla="*/ 696 w 840"/>
                <a:gd name="T23" fmla="*/ 119 h 196"/>
                <a:gd name="T24" fmla="*/ 674 w 840"/>
                <a:gd name="T25" fmla="*/ 129 h 196"/>
                <a:gd name="T26" fmla="*/ 662 w 840"/>
                <a:gd name="T27" fmla="*/ 132 h 196"/>
                <a:gd name="T28" fmla="*/ 638 w 840"/>
                <a:gd name="T29" fmla="*/ 132 h 196"/>
                <a:gd name="T30" fmla="*/ 628 w 840"/>
                <a:gd name="T31" fmla="*/ 135 h 196"/>
                <a:gd name="T32" fmla="*/ 590 w 840"/>
                <a:gd name="T33" fmla="*/ 140 h 196"/>
                <a:gd name="T34" fmla="*/ 588 w 840"/>
                <a:gd name="T35" fmla="*/ 138 h 196"/>
                <a:gd name="T36" fmla="*/ 580 w 840"/>
                <a:gd name="T37" fmla="*/ 138 h 196"/>
                <a:gd name="T38" fmla="*/ 566 w 840"/>
                <a:gd name="T39" fmla="*/ 140 h 196"/>
                <a:gd name="T40" fmla="*/ 542 w 840"/>
                <a:gd name="T41" fmla="*/ 135 h 196"/>
                <a:gd name="T42" fmla="*/ 532 w 840"/>
                <a:gd name="T43" fmla="*/ 136 h 196"/>
                <a:gd name="T44" fmla="*/ 494 w 840"/>
                <a:gd name="T45" fmla="*/ 135 h 196"/>
                <a:gd name="T46" fmla="*/ 493 w 840"/>
                <a:gd name="T47" fmla="*/ 132 h 196"/>
                <a:gd name="T48" fmla="*/ 483 w 840"/>
                <a:gd name="T49" fmla="*/ 129 h 196"/>
                <a:gd name="T50" fmla="*/ 459 w 840"/>
                <a:gd name="T51" fmla="*/ 129 h 196"/>
                <a:gd name="T52" fmla="*/ 447 w 840"/>
                <a:gd name="T53" fmla="*/ 127 h 196"/>
                <a:gd name="T54" fmla="*/ 424 w 840"/>
                <a:gd name="T55" fmla="*/ 118 h 196"/>
                <a:gd name="T56" fmla="*/ 414 w 840"/>
                <a:gd name="T57" fmla="*/ 118 h 196"/>
                <a:gd name="T58" fmla="*/ 377 w 840"/>
                <a:gd name="T59" fmla="*/ 110 h 196"/>
                <a:gd name="T60" fmla="*/ 375 w 840"/>
                <a:gd name="T61" fmla="*/ 107 h 196"/>
                <a:gd name="T62" fmla="*/ 366 w 840"/>
                <a:gd name="T63" fmla="*/ 103 h 196"/>
                <a:gd name="T64" fmla="*/ 342 w 840"/>
                <a:gd name="T65" fmla="*/ 101 h 196"/>
                <a:gd name="T66" fmla="*/ 330 w 840"/>
                <a:gd name="T67" fmla="*/ 98 h 196"/>
                <a:gd name="T68" fmla="*/ 307 w 840"/>
                <a:gd name="T69" fmla="*/ 90 h 196"/>
                <a:gd name="T70" fmla="*/ 297 w 840"/>
                <a:gd name="T71" fmla="*/ 90 h 196"/>
                <a:gd name="T72" fmla="*/ 259 w 840"/>
                <a:gd name="T73" fmla="*/ 89 h 196"/>
                <a:gd name="T74" fmla="*/ 257 w 840"/>
                <a:gd name="T75" fmla="*/ 87 h 196"/>
                <a:gd name="T76" fmla="*/ 249 w 840"/>
                <a:gd name="T77" fmla="*/ 87 h 196"/>
                <a:gd name="T78" fmla="*/ 235 w 840"/>
                <a:gd name="T79" fmla="*/ 89 h 196"/>
                <a:gd name="T80" fmla="*/ 211 w 840"/>
                <a:gd name="T81" fmla="*/ 86 h 196"/>
                <a:gd name="T82" fmla="*/ 201 w 840"/>
                <a:gd name="T83" fmla="*/ 89 h 196"/>
                <a:gd name="T84" fmla="*/ 164 w 840"/>
                <a:gd name="T85" fmla="*/ 98 h 196"/>
                <a:gd name="T86" fmla="*/ 162 w 840"/>
                <a:gd name="T87" fmla="*/ 96 h 196"/>
                <a:gd name="T88" fmla="*/ 152 w 840"/>
                <a:gd name="T89" fmla="*/ 97 h 196"/>
                <a:gd name="T90" fmla="*/ 130 w 840"/>
                <a:gd name="T91" fmla="*/ 108 h 196"/>
                <a:gd name="T92" fmla="*/ 119 w 840"/>
                <a:gd name="T93" fmla="*/ 112 h 196"/>
                <a:gd name="T94" fmla="*/ 95 w 840"/>
                <a:gd name="T95" fmla="*/ 118 h 196"/>
                <a:gd name="T96" fmla="*/ 87 w 840"/>
                <a:gd name="T97" fmla="*/ 124 h 196"/>
                <a:gd name="T98" fmla="*/ 56 w 840"/>
                <a:gd name="T99" fmla="*/ 146 h 196"/>
                <a:gd name="T100" fmla="*/ 54 w 840"/>
                <a:gd name="T101" fmla="*/ 145 h 196"/>
                <a:gd name="T102" fmla="*/ 44 w 840"/>
                <a:gd name="T103" fmla="*/ 150 h 196"/>
                <a:gd name="T104" fmla="*/ 29 w 840"/>
                <a:gd name="T105" fmla="*/ 168 h 196"/>
                <a:gd name="T106" fmla="*/ 20 w 840"/>
                <a:gd name="T107" fmla="*/ 177 h 196"/>
                <a:gd name="T108" fmla="*/ 9 w 840"/>
                <a:gd name="T109" fmla="*/ 1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0" h="196">
                  <a:moveTo>
                    <a:pt x="835" y="13"/>
                  </a:moveTo>
                  <a:cubicBezTo>
                    <a:pt x="837" y="10"/>
                    <a:pt x="838" y="6"/>
                    <a:pt x="840" y="3"/>
                  </a:cubicBezTo>
                  <a:cubicBezTo>
                    <a:pt x="840" y="2"/>
                    <a:pt x="840" y="1"/>
                    <a:pt x="839" y="0"/>
                  </a:cubicBezTo>
                  <a:cubicBezTo>
                    <a:pt x="838" y="0"/>
                    <a:pt x="837" y="0"/>
                    <a:pt x="836" y="1"/>
                  </a:cubicBezTo>
                  <a:cubicBezTo>
                    <a:pt x="835" y="5"/>
                    <a:pt x="833" y="8"/>
                    <a:pt x="832" y="11"/>
                  </a:cubicBezTo>
                  <a:cubicBezTo>
                    <a:pt x="831" y="12"/>
                    <a:pt x="832" y="13"/>
                    <a:pt x="833" y="14"/>
                  </a:cubicBezTo>
                  <a:cubicBezTo>
                    <a:pt x="834" y="14"/>
                    <a:pt x="835" y="14"/>
                    <a:pt x="835" y="13"/>
                  </a:cubicBezTo>
                  <a:close/>
                  <a:moveTo>
                    <a:pt x="823" y="34"/>
                  </a:moveTo>
                  <a:cubicBezTo>
                    <a:pt x="825" y="31"/>
                    <a:pt x="828" y="27"/>
                    <a:pt x="830" y="24"/>
                  </a:cubicBezTo>
                  <a:cubicBezTo>
                    <a:pt x="830" y="23"/>
                    <a:pt x="830" y="21"/>
                    <a:pt x="829" y="21"/>
                  </a:cubicBezTo>
                  <a:cubicBezTo>
                    <a:pt x="828" y="20"/>
                    <a:pt x="827" y="21"/>
                    <a:pt x="826" y="22"/>
                  </a:cubicBezTo>
                  <a:cubicBezTo>
                    <a:pt x="824" y="25"/>
                    <a:pt x="822" y="28"/>
                    <a:pt x="820" y="32"/>
                  </a:cubicBezTo>
                  <a:cubicBezTo>
                    <a:pt x="819" y="33"/>
                    <a:pt x="820" y="34"/>
                    <a:pt x="820" y="35"/>
                  </a:cubicBezTo>
                  <a:cubicBezTo>
                    <a:pt x="821" y="35"/>
                    <a:pt x="823" y="35"/>
                    <a:pt x="823" y="34"/>
                  </a:cubicBezTo>
                  <a:close/>
                  <a:moveTo>
                    <a:pt x="809" y="53"/>
                  </a:moveTo>
                  <a:cubicBezTo>
                    <a:pt x="811" y="50"/>
                    <a:pt x="814" y="47"/>
                    <a:pt x="816" y="44"/>
                  </a:cubicBezTo>
                  <a:cubicBezTo>
                    <a:pt x="817" y="43"/>
                    <a:pt x="817" y="42"/>
                    <a:pt x="816" y="41"/>
                  </a:cubicBezTo>
                  <a:cubicBezTo>
                    <a:pt x="815" y="40"/>
                    <a:pt x="814" y="41"/>
                    <a:pt x="813" y="41"/>
                  </a:cubicBezTo>
                  <a:cubicBezTo>
                    <a:pt x="811" y="45"/>
                    <a:pt x="808" y="48"/>
                    <a:pt x="806" y="51"/>
                  </a:cubicBezTo>
                  <a:cubicBezTo>
                    <a:pt x="805" y="51"/>
                    <a:pt x="805" y="53"/>
                    <a:pt x="806" y="53"/>
                  </a:cubicBezTo>
                  <a:cubicBezTo>
                    <a:pt x="807" y="54"/>
                    <a:pt x="808" y="54"/>
                    <a:pt x="809" y="53"/>
                  </a:cubicBezTo>
                  <a:close/>
                  <a:moveTo>
                    <a:pt x="792" y="71"/>
                  </a:moveTo>
                  <a:cubicBezTo>
                    <a:pt x="795" y="68"/>
                    <a:pt x="798" y="65"/>
                    <a:pt x="800" y="62"/>
                  </a:cubicBezTo>
                  <a:cubicBezTo>
                    <a:pt x="801" y="61"/>
                    <a:pt x="801" y="60"/>
                    <a:pt x="800" y="59"/>
                  </a:cubicBezTo>
                  <a:cubicBezTo>
                    <a:pt x="800" y="59"/>
                    <a:pt x="798" y="59"/>
                    <a:pt x="798" y="59"/>
                  </a:cubicBezTo>
                  <a:cubicBezTo>
                    <a:pt x="795" y="62"/>
                    <a:pt x="792" y="65"/>
                    <a:pt x="789" y="68"/>
                  </a:cubicBezTo>
                  <a:cubicBezTo>
                    <a:pt x="788" y="68"/>
                    <a:pt x="788" y="70"/>
                    <a:pt x="789" y="71"/>
                  </a:cubicBezTo>
                  <a:cubicBezTo>
                    <a:pt x="790" y="71"/>
                    <a:pt x="791" y="71"/>
                    <a:pt x="792" y="71"/>
                  </a:cubicBezTo>
                  <a:close/>
                  <a:moveTo>
                    <a:pt x="773" y="86"/>
                  </a:moveTo>
                  <a:cubicBezTo>
                    <a:pt x="776" y="84"/>
                    <a:pt x="779" y="81"/>
                    <a:pt x="783" y="79"/>
                  </a:cubicBezTo>
                  <a:cubicBezTo>
                    <a:pt x="783" y="78"/>
                    <a:pt x="784" y="77"/>
                    <a:pt x="783" y="76"/>
                  </a:cubicBezTo>
                  <a:cubicBezTo>
                    <a:pt x="782" y="75"/>
                    <a:pt x="781" y="75"/>
                    <a:pt x="780" y="75"/>
                  </a:cubicBezTo>
                  <a:cubicBezTo>
                    <a:pt x="777" y="78"/>
                    <a:pt x="774" y="80"/>
                    <a:pt x="771" y="83"/>
                  </a:cubicBezTo>
                  <a:cubicBezTo>
                    <a:pt x="770" y="83"/>
                    <a:pt x="770" y="85"/>
                    <a:pt x="770" y="85"/>
                  </a:cubicBezTo>
                  <a:cubicBezTo>
                    <a:pt x="771" y="86"/>
                    <a:pt x="772" y="87"/>
                    <a:pt x="773" y="86"/>
                  </a:cubicBezTo>
                  <a:close/>
                  <a:moveTo>
                    <a:pt x="753" y="99"/>
                  </a:moveTo>
                  <a:cubicBezTo>
                    <a:pt x="756" y="97"/>
                    <a:pt x="760" y="95"/>
                    <a:pt x="763" y="93"/>
                  </a:cubicBezTo>
                  <a:cubicBezTo>
                    <a:pt x="764" y="92"/>
                    <a:pt x="764" y="91"/>
                    <a:pt x="764" y="90"/>
                  </a:cubicBezTo>
                  <a:cubicBezTo>
                    <a:pt x="763" y="89"/>
                    <a:pt x="762" y="89"/>
                    <a:pt x="761" y="89"/>
                  </a:cubicBezTo>
                  <a:cubicBezTo>
                    <a:pt x="758" y="92"/>
                    <a:pt x="754" y="94"/>
                    <a:pt x="751" y="96"/>
                  </a:cubicBezTo>
                  <a:cubicBezTo>
                    <a:pt x="750" y="96"/>
                    <a:pt x="749" y="97"/>
                    <a:pt x="750" y="98"/>
                  </a:cubicBezTo>
                  <a:cubicBezTo>
                    <a:pt x="750" y="99"/>
                    <a:pt x="752" y="100"/>
                    <a:pt x="753" y="99"/>
                  </a:cubicBezTo>
                  <a:close/>
                  <a:moveTo>
                    <a:pt x="731" y="110"/>
                  </a:moveTo>
                  <a:cubicBezTo>
                    <a:pt x="735" y="108"/>
                    <a:pt x="738" y="107"/>
                    <a:pt x="742" y="105"/>
                  </a:cubicBezTo>
                  <a:cubicBezTo>
                    <a:pt x="743" y="104"/>
                    <a:pt x="743" y="103"/>
                    <a:pt x="743" y="102"/>
                  </a:cubicBezTo>
                  <a:cubicBezTo>
                    <a:pt x="742" y="101"/>
                    <a:pt x="741" y="101"/>
                    <a:pt x="740" y="101"/>
                  </a:cubicBezTo>
                  <a:cubicBezTo>
                    <a:pt x="737" y="103"/>
                    <a:pt x="733" y="105"/>
                    <a:pt x="729" y="106"/>
                  </a:cubicBezTo>
                  <a:cubicBezTo>
                    <a:pt x="728" y="107"/>
                    <a:pt x="728" y="108"/>
                    <a:pt x="728" y="109"/>
                  </a:cubicBezTo>
                  <a:cubicBezTo>
                    <a:pt x="729" y="110"/>
                    <a:pt x="730" y="110"/>
                    <a:pt x="731" y="110"/>
                  </a:cubicBezTo>
                  <a:close/>
                  <a:moveTo>
                    <a:pt x="709" y="119"/>
                  </a:moveTo>
                  <a:cubicBezTo>
                    <a:pt x="713" y="118"/>
                    <a:pt x="716" y="116"/>
                    <a:pt x="720" y="115"/>
                  </a:cubicBezTo>
                  <a:cubicBezTo>
                    <a:pt x="721" y="114"/>
                    <a:pt x="722" y="113"/>
                    <a:pt x="721" y="112"/>
                  </a:cubicBezTo>
                  <a:cubicBezTo>
                    <a:pt x="721" y="111"/>
                    <a:pt x="720" y="111"/>
                    <a:pt x="719" y="111"/>
                  </a:cubicBezTo>
                  <a:cubicBezTo>
                    <a:pt x="715" y="112"/>
                    <a:pt x="711" y="114"/>
                    <a:pt x="707" y="115"/>
                  </a:cubicBezTo>
                  <a:cubicBezTo>
                    <a:pt x="706" y="116"/>
                    <a:pt x="706" y="117"/>
                    <a:pt x="706" y="118"/>
                  </a:cubicBezTo>
                  <a:cubicBezTo>
                    <a:pt x="707" y="119"/>
                    <a:pt x="708" y="119"/>
                    <a:pt x="709" y="119"/>
                  </a:cubicBezTo>
                  <a:close/>
                  <a:moveTo>
                    <a:pt x="686" y="126"/>
                  </a:moveTo>
                  <a:cubicBezTo>
                    <a:pt x="690" y="125"/>
                    <a:pt x="693" y="124"/>
                    <a:pt x="697" y="123"/>
                  </a:cubicBezTo>
                  <a:cubicBezTo>
                    <a:pt x="698" y="122"/>
                    <a:pt x="699" y="121"/>
                    <a:pt x="699" y="120"/>
                  </a:cubicBezTo>
                  <a:cubicBezTo>
                    <a:pt x="698" y="119"/>
                    <a:pt x="697" y="119"/>
                    <a:pt x="696" y="119"/>
                  </a:cubicBezTo>
                  <a:cubicBezTo>
                    <a:pt x="692" y="120"/>
                    <a:pt x="688" y="121"/>
                    <a:pt x="685" y="122"/>
                  </a:cubicBezTo>
                  <a:cubicBezTo>
                    <a:pt x="684" y="123"/>
                    <a:pt x="683" y="124"/>
                    <a:pt x="683" y="125"/>
                  </a:cubicBezTo>
                  <a:cubicBezTo>
                    <a:pt x="683" y="126"/>
                    <a:pt x="685" y="126"/>
                    <a:pt x="686" y="126"/>
                  </a:cubicBezTo>
                  <a:close/>
                  <a:moveTo>
                    <a:pt x="662" y="132"/>
                  </a:moveTo>
                  <a:cubicBezTo>
                    <a:pt x="666" y="131"/>
                    <a:pt x="670" y="130"/>
                    <a:pt x="674" y="129"/>
                  </a:cubicBezTo>
                  <a:cubicBezTo>
                    <a:pt x="675" y="129"/>
                    <a:pt x="676" y="128"/>
                    <a:pt x="675" y="127"/>
                  </a:cubicBezTo>
                  <a:cubicBezTo>
                    <a:pt x="675" y="126"/>
                    <a:pt x="674" y="125"/>
                    <a:pt x="673" y="125"/>
                  </a:cubicBezTo>
                  <a:cubicBezTo>
                    <a:pt x="669" y="126"/>
                    <a:pt x="665" y="127"/>
                    <a:pt x="661" y="128"/>
                  </a:cubicBezTo>
                  <a:cubicBezTo>
                    <a:pt x="660" y="128"/>
                    <a:pt x="660" y="129"/>
                    <a:pt x="660" y="130"/>
                  </a:cubicBezTo>
                  <a:cubicBezTo>
                    <a:pt x="660" y="131"/>
                    <a:pt x="661" y="132"/>
                    <a:pt x="662" y="132"/>
                  </a:cubicBezTo>
                  <a:close/>
                  <a:moveTo>
                    <a:pt x="638" y="136"/>
                  </a:moveTo>
                  <a:cubicBezTo>
                    <a:pt x="642" y="135"/>
                    <a:pt x="646" y="134"/>
                    <a:pt x="650" y="134"/>
                  </a:cubicBezTo>
                  <a:cubicBezTo>
                    <a:pt x="651" y="134"/>
                    <a:pt x="652" y="133"/>
                    <a:pt x="652" y="132"/>
                  </a:cubicBezTo>
                  <a:cubicBezTo>
                    <a:pt x="652" y="130"/>
                    <a:pt x="651" y="130"/>
                    <a:pt x="650" y="130"/>
                  </a:cubicBezTo>
                  <a:cubicBezTo>
                    <a:pt x="646" y="131"/>
                    <a:pt x="642" y="131"/>
                    <a:pt x="638" y="132"/>
                  </a:cubicBezTo>
                  <a:cubicBezTo>
                    <a:pt x="637" y="132"/>
                    <a:pt x="636" y="133"/>
                    <a:pt x="636" y="134"/>
                  </a:cubicBezTo>
                  <a:cubicBezTo>
                    <a:pt x="636" y="135"/>
                    <a:pt x="637" y="136"/>
                    <a:pt x="638" y="136"/>
                  </a:cubicBezTo>
                  <a:close/>
                  <a:moveTo>
                    <a:pt x="614" y="138"/>
                  </a:moveTo>
                  <a:cubicBezTo>
                    <a:pt x="618" y="138"/>
                    <a:pt x="622" y="138"/>
                    <a:pt x="626" y="137"/>
                  </a:cubicBezTo>
                  <a:cubicBezTo>
                    <a:pt x="627" y="137"/>
                    <a:pt x="628" y="136"/>
                    <a:pt x="628" y="135"/>
                  </a:cubicBezTo>
                  <a:cubicBezTo>
                    <a:pt x="628" y="134"/>
                    <a:pt x="627" y="133"/>
                    <a:pt x="626" y="133"/>
                  </a:cubicBezTo>
                  <a:cubicBezTo>
                    <a:pt x="622" y="134"/>
                    <a:pt x="618" y="134"/>
                    <a:pt x="614" y="134"/>
                  </a:cubicBezTo>
                  <a:cubicBezTo>
                    <a:pt x="613" y="134"/>
                    <a:pt x="612" y="135"/>
                    <a:pt x="612" y="136"/>
                  </a:cubicBezTo>
                  <a:cubicBezTo>
                    <a:pt x="612" y="138"/>
                    <a:pt x="613" y="138"/>
                    <a:pt x="614" y="138"/>
                  </a:cubicBezTo>
                  <a:close/>
                  <a:moveTo>
                    <a:pt x="590" y="140"/>
                  </a:moveTo>
                  <a:cubicBezTo>
                    <a:pt x="594" y="140"/>
                    <a:pt x="598" y="139"/>
                    <a:pt x="602" y="139"/>
                  </a:cubicBezTo>
                  <a:cubicBezTo>
                    <a:pt x="603" y="139"/>
                    <a:pt x="604" y="138"/>
                    <a:pt x="604" y="137"/>
                  </a:cubicBezTo>
                  <a:cubicBezTo>
                    <a:pt x="604" y="136"/>
                    <a:pt x="603" y="135"/>
                    <a:pt x="602" y="135"/>
                  </a:cubicBezTo>
                  <a:cubicBezTo>
                    <a:pt x="598" y="135"/>
                    <a:pt x="594" y="136"/>
                    <a:pt x="590" y="136"/>
                  </a:cubicBezTo>
                  <a:cubicBezTo>
                    <a:pt x="589" y="136"/>
                    <a:pt x="588" y="137"/>
                    <a:pt x="588" y="138"/>
                  </a:cubicBezTo>
                  <a:cubicBezTo>
                    <a:pt x="588" y="139"/>
                    <a:pt x="589" y="140"/>
                    <a:pt x="590" y="140"/>
                  </a:cubicBezTo>
                  <a:close/>
                  <a:moveTo>
                    <a:pt x="566" y="140"/>
                  </a:moveTo>
                  <a:cubicBezTo>
                    <a:pt x="568" y="140"/>
                    <a:pt x="571" y="140"/>
                    <a:pt x="573" y="140"/>
                  </a:cubicBezTo>
                  <a:cubicBezTo>
                    <a:pt x="575" y="140"/>
                    <a:pt x="576" y="140"/>
                    <a:pt x="578" y="140"/>
                  </a:cubicBezTo>
                  <a:cubicBezTo>
                    <a:pt x="579" y="140"/>
                    <a:pt x="580" y="139"/>
                    <a:pt x="580" y="138"/>
                  </a:cubicBezTo>
                  <a:cubicBezTo>
                    <a:pt x="580" y="137"/>
                    <a:pt x="579" y="136"/>
                    <a:pt x="578" y="136"/>
                  </a:cubicBezTo>
                  <a:cubicBezTo>
                    <a:pt x="576" y="136"/>
                    <a:pt x="575" y="136"/>
                    <a:pt x="573" y="136"/>
                  </a:cubicBezTo>
                  <a:cubicBezTo>
                    <a:pt x="571" y="136"/>
                    <a:pt x="568" y="136"/>
                    <a:pt x="566" y="136"/>
                  </a:cubicBezTo>
                  <a:cubicBezTo>
                    <a:pt x="565" y="136"/>
                    <a:pt x="564" y="137"/>
                    <a:pt x="564" y="138"/>
                  </a:cubicBezTo>
                  <a:cubicBezTo>
                    <a:pt x="564" y="139"/>
                    <a:pt x="565" y="140"/>
                    <a:pt x="566" y="140"/>
                  </a:cubicBezTo>
                  <a:close/>
                  <a:moveTo>
                    <a:pt x="542" y="139"/>
                  </a:moveTo>
                  <a:cubicBezTo>
                    <a:pt x="546" y="139"/>
                    <a:pt x="550" y="139"/>
                    <a:pt x="554" y="140"/>
                  </a:cubicBezTo>
                  <a:cubicBezTo>
                    <a:pt x="555" y="140"/>
                    <a:pt x="556" y="139"/>
                    <a:pt x="556" y="138"/>
                  </a:cubicBezTo>
                  <a:cubicBezTo>
                    <a:pt x="556" y="137"/>
                    <a:pt x="555" y="136"/>
                    <a:pt x="554" y="136"/>
                  </a:cubicBezTo>
                  <a:cubicBezTo>
                    <a:pt x="550" y="135"/>
                    <a:pt x="546" y="135"/>
                    <a:pt x="542" y="135"/>
                  </a:cubicBezTo>
                  <a:cubicBezTo>
                    <a:pt x="541" y="135"/>
                    <a:pt x="540" y="136"/>
                    <a:pt x="540" y="137"/>
                  </a:cubicBezTo>
                  <a:cubicBezTo>
                    <a:pt x="540" y="138"/>
                    <a:pt x="541" y="139"/>
                    <a:pt x="542" y="139"/>
                  </a:cubicBezTo>
                  <a:close/>
                  <a:moveTo>
                    <a:pt x="518" y="137"/>
                  </a:moveTo>
                  <a:cubicBezTo>
                    <a:pt x="522" y="138"/>
                    <a:pt x="526" y="138"/>
                    <a:pt x="530" y="138"/>
                  </a:cubicBezTo>
                  <a:cubicBezTo>
                    <a:pt x="531" y="138"/>
                    <a:pt x="532" y="138"/>
                    <a:pt x="532" y="136"/>
                  </a:cubicBezTo>
                  <a:cubicBezTo>
                    <a:pt x="532" y="135"/>
                    <a:pt x="532" y="134"/>
                    <a:pt x="530" y="134"/>
                  </a:cubicBezTo>
                  <a:cubicBezTo>
                    <a:pt x="526" y="134"/>
                    <a:pt x="523" y="134"/>
                    <a:pt x="519" y="133"/>
                  </a:cubicBezTo>
                  <a:cubicBezTo>
                    <a:pt x="517" y="133"/>
                    <a:pt x="516" y="134"/>
                    <a:pt x="516" y="135"/>
                  </a:cubicBezTo>
                  <a:cubicBezTo>
                    <a:pt x="516" y="136"/>
                    <a:pt x="517" y="137"/>
                    <a:pt x="518" y="137"/>
                  </a:cubicBezTo>
                  <a:close/>
                  <a:moveTo>
                    <a:pt x="494" y="135"/>
                  </a:moveTo>
                  <a:cubicBezTo>
                    <a:pt x="498" y="135"/>
                    <a:pt x="502" y="136"/>
                    <a:pt x="506" y="136"/>
                  </a:cubicBezTo>
                  <a:cubicBezTo>
                    <a:pt x="507" y="136"/>
                    <a:pt x="508" y="135"/>
                    <a:pt x="508" y="134"/>
                  </a:cubicBezTo>
                  <a:cubicBezTo>
                    <a:pt x="509" y="133"/>
                    <a:pt x="508" y="132"/>
                    <a:pt x="507" y="132"/>
                  </a:cubicBezTo>
                  <a:cubicBezTo>
                    <a:pt x="503" y="132"/>
                    <a:pt x="499" y="131"/>
                    <a:pt x="495" y="131"/>
                  </a:cubicBezTo>
                  <a:cubicBezTo>
                    <a:pt x="494" y="131"/>
                    <a:pt x="493" y="131"/>
                    <a:pt x="493" y="132"/>
                  </a:cubicBezTo>
                  <a:cubicBezTo>
                    <a:pt x="492" y="134"/>
                    <a:pt x="493" y="135"/>
                    <a:pt x="494" y="135"/>
                  </a:cubicBezTo>
                  <a:close/>
                  <a:moveTo>
                    <a:pt x="470" y="131"/>
                  </a:moveTo>
                  <a:cubicBezTo>
                    <a:pt x="474" y="132"/>
                    <a:pt x="478" y="132"/>
                    <a:pt x="482" y="133"/>
                  </a:cubicBezTo>
                  <a:cubicBezTo>
                    <a:pt x="483" y="133"/>
                    <a:pt x="484" y="132"/>
                    <a:pt x="485" y="131"/>
                  </a:cubicBezTo>
                  <a:cubicBezTo>
                    <a:pt x="485" y="130"/>
                    <a:pt x="484" y="129"/>
                    <a:pt x="483" y="129"/>
                  </a:cubicBezTo>
                  <a:cubicBezTo>
                    <a:pt x="479" y="129"/>
                    <a:pt x="475" y="128"/>
                    <a:pt x="471" y="127"/>
                  </a:cubicBezTo>
                  <a:cubicBezTo>
                    <a:pt x="470" y="127"/>
                    <a:pt x="469" y="128"/>
                    <a:pt x="469" y="129"/>
                  </a:cubicBezTo>
                  <a:cubicBezTo>
                    <a:pt x="469" y="130"/>
                    <a:pt x="469" y="131"/>
                    <a:pt x="470" y="131"/>
                  </a:cubicBezTo>
                  <a:close/>
                  <a:moveTo>
                    <a:pt x="447" y="127"/>
                  </a:moveTo>
                  <a:cubicBezTo>
                    <a:pt x="451" y="128"/>
                    <a:pt x="455" y="128"/>
                    <a:pt x="459" y="129"/>
                  </a:cubicBezTo>
                  <a:cubicBezTo>
                    <a:pt x="460" y="129"/>
                    <a:pt x="461" y="129"/>
                    <a:pt x="461" y="128"/>
                  </a:cubicBezTo>
                  <a:cubicBezTo>
                    <a:pt x="461" y="126"/>
                    <a:pt x="460" y="125"/>
                    <a:pt x="459" y="125"/>
                  </a:cubicBezTo>
                  <a:cubicBezTo>
                    <a:pt x="455" y="125"/>
                    <a:pt x="451" y="124"/>
                    <a:pt x="447" y="123"/>
                  </a:cubicBezTo>
                  <a:cubicBezTo>
                    <a:pt x="446" y="123"/>
                    <a:pt x="445" y="124"/>
                    <a:pt x="445" y="125"/>
                  </a:cubicBezTo>
                  <a:cubicBezTo>
                    <a:pt x="445" y="126"/>
                    <a:pt x="446" y="127"/>
                    <a:pt x="447" y="127"/>
                  </a:cubicBezTo>
                  <a:close/>
                  <a:moveTo>
                    <a:pt x="423" y="122"/>
                  </a:moveTo>
                  <a:cubicBezTo>
                    <a:pt x="427" y="123"/>
                    <a:pt x="431" y="124"/>
                    <a:pt x="435" y="125"/>
                  </a:cubicBezTo>
                  <a:cubicBezTo>
                    <a:pt x="436" y="125"/>
                    <a:pt x="437" y="124"/>
                    <a:pt x="437" y="123"/>
                  </a:cubicBezTo>
                  <a:cubicBezTo>
                    <a:pt x="438" y="122"/>
                    <a:pt x="437" y="121"/>
                    <a:pt x="436" y="121"/>
                  </a:cubicBezTo>
                  <a:cubicBezTo>
                    <a:pt x="432" y="120"/>
                    <a:pt x="428" y="119"/>
                    <a:pt x="424" y="118"/>
                  </a:cubicBezTo>
                  <a:cubicBezTo>
                    <a:pt x="423" y="118"/>
                    <a:pt x="422" y="118"/>
                    <a:pt x="422" y="120"/>
                  </a:cubicBezTo>
                  <a:cubicBezTo>
                    <a:pt x="421" y="121"/>
                    <a:pt x="422" y="122"/>
                    <a:pt x="423" y="122"/>
                  </a:cubicBezTo>
                  <a:close/>
                  <a:moveTo>
                    <a:pt x="400" y="116"/>
                  </a:moveTo>
                  <a:cubicBezTo>
                    <a:pt x="404" y="117"/>
                    <a:pt x="408" y="118"/>
                    <a:pt x="411" y="119"/>
                  </a:cubicBezTo>
                  <a:cubicBezTo>
                    <a:pt x="413" y="119"/>
                    <a:pt x="414" y="119"/>
                    <a:pt x="414" y="118"/>
                  </a:cubicBezTo>
                  <a:cubicBezTo>
                    <a:pt x="414" y="117"/>
                    <a:pt x="413" y="116"/>
                    <a:pt x="412" y="115"/>
                  </a:cubicBezTo>
                  <a:cubicBezTo>
                    <a:pt x="409" y="114"/>
                    <a:pt x="405" y="113"/>
                    <a:pt x="401" y="112"/>
                  </a:cubicBezTo>
                  <a:cubicBezTo>
                    <a:pt x="400" y="112"/>
                    <a:pt x="399" y="113"/>
                    <a:pt x="398" y="114"/>
                  </a:cubicBezTo>
                  <a:cubicBezTo>
                    <a:pt x="398" y="115"/>
                    <a:pt x="399" y="116"/>
                    <a:pt x="400" y="116"/>
                  </a:cubicBezTo>
                  <a:close/>
                  <a:moveTo>
                    <a:pt x="377" y="110"/>
                  </a:moveTo>
                  <a:cubicBezTo>
                    <a:pt x="380" y="111"/>
                    <a:pt x="384" y="112"/>
                    <a:pt x="388" y="113"/>
                  </a:cubicBezTo>
                  <a:cubicBezTo>
                    <a:pt x="389" y="113"/>
                    <a:pt x="390" y="113"/>
                    <a:pt x="391" y="112"/>
                  </a:cubicBezTo>
                  <a:cubicBezTo>
                    <a:pt x="391" y="111"/>
                    <a:pt x="390" y="110"/>
                    <a:pt x="389" y="109"/>
                  </a:cubicBezTo>
                  <a:cubicBezTo>
                    <a:pt x="385" y="108"/>
                    <a:pt x="382" y="107"/>
                    <a:pt x="378" y="106"/>
                  </a:cubicBezTo>
                  <a:cubicBezTo>
                    <a:pt x="377" y="106"/>
                    <a:pt x="376" y="106"/>
                    <a:pt x="375" y="107"/>
                  </a:cubicBezTo>
                  <a:cubicBezTo>
                    <a:pt x="375" y="108"/>
                    <a:pt x="376" y="109"/>
                    <a:pt x="377" y="110"/>
                  </a:cubicBezTo>
                  <a:close/>
                  <a:moveTo>
                    <a:pt x="354" y="103"/>
                  </a:moveTo>
                  <a:cubicBezTo>
                    <a:pt x="357" y="104"/>
                    <a:pt x="361" y="105"/>
                    <a:pt x="365" y="106"/>
                  </a:cubicBezTo>
                  <a:cubicBezTo>
                    <a:pt x="366" y="107"/>
                    <a:pt x="367" y="106"/>
                    <a:pt x="368" y="105"/>
                  </a:cubicBezTo>
                  <a:cubicBezTo>
                    <a:pt x="368" y="104"/>
                    <a:pt x="367" y="103"/>
                    <a:pt x="366" y="103"/>
                  </a:cubicBezTo>
                  <a:cubicBezTo>
                    <a:pt x="362" y="102"/>
                    <a:pt x="358" y="100"/>
                    <a:pt x="355" y="99"/>
                  </a:cubicBezTo>
                  <a:cubicBezTo>
                    <a:pt x="353" y="99"/>
                    <a:pt x="352" y="100"/>
                    <a:pt x="352" y="101"/>
                  </a:cubicBezTo>
                  <a:cubicBezTo>
                    <a:pt x="352" y="102"/>
                    <a:pt x="352" y="103"/>
                    <a:pt x="354" y="103"/>
                  </a:cubicBezTo>
                  <a:close/>
                  <a:moveTo>
                    <a:pt x="330" y="98"/>
                  </a:moveTo>
                  <a:cubicBezTo>
                    <a:pt x="334" y="99"/>
                    <a:pt x="338" y="100"/>
                    <a:pt x="342" y="101"/>
                  </a:cubicBezTo>
                  <a:cubicBezTo>
                    <a:pt x="343" y="101"/>
                    <a:pt x="344" y="100"/>
                    <a:pt x="344" y="99"/>
                  </a:cubicBezTo>
                  <a:cubicBezTo>
                    <a:pt x="345" y="98"/>
                    <a:pt x="344" y="97"/>
                    <a:pt x="343" y="97"/>
                  </a:cubicBezTo>
                  <a:cubicBezTo>
                    <a:pt x="339" y="96"/>
                    <a:pt x="335" y="95"/>
                    <a:pt x="331" y="94"/>
                  </a:cubicBezTo>
                  <a:cubicBezTo>
                    <a:pt x="330" y="94"/>
                    <a:pt x="329" y="94"/>
                    <a:pt x="329" y="96"/>
                  </a:cubicBezTo>
                  <a:cubicBezTo>
                    <a:pt x="328" y="97"/>
                    <a:pt x="329" y="98"/>
                    <a:pt x="330" y="98"/>
                  </a:cubicBezTo>
                  <a:close/>
                  <a:moveTo>
                    <a:pt x="307" y="94"/>
                  </a:moveTo>
                  <a:cubicBezTo>
                    <a:pt x="311" y="94"/>
                    <a:pt x="315" y="95"/>
                    <a:pt x="319" y="96"/>
                  </a:cubicBezTo>
                  <a:cubicBezTo>
                    <a:pt x="320" y="96"/>
                    <a:pt x="321" y="95"/>
                    <a:pt x="321" y="94"/>
                  </a:cubicBezTo>
                  <a:cubicBezTo>
                    <a:pt x="321" y="93"/>
                    <a:pt x="320" y="92"/>
                    <a:pt x="319" y="92"/>
                  </a:cubicBezTo>
                  <a:cubicBezTo>
                    <a:pt x="315" y="91"/>
                    <a:pt x="311" y="90"/>
                    <a:pt x="307" y="90"/>
                  </a:cubicBezTo>
                  <a:cubicBezTo>
                    <a:pt x="306" y="90"/>
                    <a:pt x="305" y="90"/>
                    <a:pt x="305" y="91"/>
                  </a:cubicBezTo>
                  <a:cubicBezTo>
                    <a:pt x="305" y="92"/>
                    <a:pt x="306" y="93"/>
                    <a:pt x="307" y="94"/>
                  </a:cubicBezTo>
                  <a:close/>
                  <a:moveTo>
                    <a:pt x="283" y="91"/>
                  </a:moveTo>
                  <a:cubicBezTo>
                    <a:pt x="287" y="91"/>
                    <a:pt x="291" y="91"/>
                    <a:pt x="295" y="92"/>
                  </a:cubicBezTo>
                  <a:cubicBezTo>
                    <a:pt x="296" y="92"/>
                    <a:pt x="297" y="91"/>
                    <a:pt x="297" y="90"/>
                  </a:cubicBezTo>
                  <a:cubicBezTo>
                    <a:pt x="297" y="89"/>
                    <a:pt x="297" y="88"/>
                    <a:pt x="295" y="88"/>
                  </a:cubicBezTo>
                  <a:cubicBezTo>
                    <a:pt x="291" y="88"/>
                    <a:pt x="287" y="87"/>
                    <a:pt x="283" y="87"/>
                  </a:cubicBezTo>
                  <a:cubicBezTo>
                    <a:pt x="282" y="87"/>
                    <a:pt x="281" y="87"/>
                    <a:pt x="281" y="88"/>
                  </a:cubicBezTo>
                  <a:cubicBezTo>
                    <a:pt x="281" y="90"/>
                    <a:pt x="282" y="91"/>
                    <a:pt x="283" y="91"/>
                  </a:cubicBezTo>
                  <a:close/>
                  <a:moveTo>
                    <a:pt x="259" y="89"/>
                  </a:moveTo>
                  <a:cubicBezTo>
                    <a:pt x="263" y="89"/>
                    <a:pt x="267" y="89"/>
                    <a:pt x="271" y="90"/>
                  </a:cubicBezTo>
                  <a:cubicBezTo>
                    <a:pt x="272" y="90"/>
                    <a:pt x="273" y="89"/>
                    <a:pt x="273" y="88"/>
                  </a:cubicBezTo>
                  <a:cubicBezTo>
                    <a:pt x="273" y="87"/>
                    <a:pt x="273" y="86"/>
                    <a:pt x="271" y="86"/>
                  </a:cubicBezTo>
                  <a:cubicBezTo>
                    <a:pt x="267" y="85"/>
                    <a:pt x="263" y="85"/>
                    <a:pt x="259" y="85"/>
                  </a:cubicBezTo>
                  <a:cubicBezTo>
                    <a:pt x="258" y="85"/>
                    <a:pt x="257" y="86"/>
                    <a:pt x="257" y="87"/>
                  </a:cubicBezTo>
                  <a:cubicBezTo>
                    <a:pt x="257" y="88"/>
                    <a:pt x="258" y="89"/>
                    <a:pt x="259" y="89"/>
                  </a:cubicBezTo>
                  <a:close/>
                  <a:moveTo>
                    <a:pt x="235" y="89"/>
                  </a:moveTo>
                  <a:cubicBezTo>
                    <a:pt x="238" y="89"/>
                    <a:pt x="241" y="89"/>
                    <a:pt x="244" y="89"/>
                  </a:cubicBezTo>
                  <a:cubicBezTo>
                    <a:pt x="245" y="89"/>
                    <a:pt x="246" y="89"/>
                    <a:pt x="247" y="89"/>
                  </a:cubicBezTo>
                  <a:cubicBezTo>
                    <a:pt x="248" y="89"/>
                    <a:pt x="249" y="88"/>
                    <a:pt x="249" y="87"/>
                  </a:cubicBezTo>
                  <a:cubicBezTo>
                    <a:pt x="249" y="86"/>
                    <a:pt x="248" y="85"/>
                    <a:pt x="247" y="85"/>
                  </a:cubicBezTo>
                  <a:cubicBezTo>
                    <a:pt x="246" y="85"/>
                    <a:pt x="245" y="85"/>
                    <a:pt x="244" y="85"/>
                  </a:cubicBezTo>
                  <a:cubicBezTo>
                    <a:pt x="241" y="85"/>
                    <a:pt x="238" y="85"/>
                    <a:pt x="235" y="85"/>
                  </a:cubicBezTo>
                  <a:cubicBezTo>
                    <a:pt x="234" y="85"/>
                    <a:pt x="233" y="86"/>
                    <a:pt x="233" y="87"/>
                  </a:cubicBezTo>
                  <a:cubicBezTo>
                    <a:pt x="233" y="88"/>
                    <a:pt x="234" y="89"/>
                    <a:pt x="235" y="89"/>
                  </a:cubicBezTo>
                  <a:close/>
                  <a:moveTo>
                    <a:pt x="212" y="90"/>
                  </a:moveTo>
                  <a:cubicBezTo>
                    <a:pt x="215" y="90"/>
                    <a:pt x="219" y="89"/>
                    <a:pt x="223" y="89"/>
                  </a:cubicBezTo>
                  <a:cubicBezTo>
                    <a:pt x="225" y="89"/>
                    <a:pt x="225" y="88"/>
                    <a:pt x="225" y="87"/>
                  </a:cubicBezTo>
                  <a:cubicBezTo>
                    <a:pt x="225" y="86"/>
                    <a:pt x="224" y="85"/>
                    <a:pt x="223" y="85"/>
                  </a:cubicBezTo>
                  <a:cubicBezTo>
                    <a:pt x="219" y="85"/>
                    <a:pt x="215" y="86"/>
                    <a:pt x="211" y="86"/>
                  </a:cubicBezTo>
                  <a:cubicBezTo>
                    <a:pt x="210" y="86"/>
                    <a:pt x="209" y="87"/>
                    <a:pt x="209" y="88"/>
                  </a:cubicBezTo>
                  <a:cubicBezTo>
                    <a:pt x="209" y="89"/>
                    <a:pt x="210" y="90"/>
                    <a:pt x="212" y="90"/>
                  </a:cubicBezTo>
                  <a:close/>
                  <a:moveTo>
                    <a:pt x="188" y="93"/>
                  </a:moveTo>
                  <a:cubicBezTo>
                    <a:pt x="192" y="92"/>
                    <a:pt x="196" y="92"/>
                    <a:pt x="200" y="91"/>
                  </a:cubicBezTo>
                  <a:cubicBezTo>
                    <a:pt x="201" y="91"/>
                    <a:pt x="202" y="90"/>
                    <a:pt x="201" y="89"/>
                  </a:cubicBezTo>
                  <a:cubicBezTo>
                    <a:pt x="201" y="88"/>
                    <a:pt x="200" y="87"/>
                    <a:pt x="199" y="87"/>
                  </a:cubicBezTo>
                  <a:cubicBezTo>
                    <a:pt x="195" y="88"/>
                    <a:pt x="191" y="88"/>
                    <a:pt x="187" y="89"/>
                  </a:cubicBezTo>
                  <a:cubicBezTo>
                    <a:pt x="186" y="89"/>
                    <a:pt x="185" y="90"/>
                    <a:pt x="186" y="91"/>
                  </a:cubicBezTo>
                  <a:cubicBezTo>
                    <a:pt x="186" y="92"/>
                    <a:pt x="187" y="93"/>
                    <a:pt x="188" y="93"/>
                  </a:cubicBezTo>
                  <a:close/>
                  <a:moveTo>
                    <a:pt x="164" y="98"/>
                  </a:moveTo>
                  <a:cubicBezTo>
                    <a:pt x="168" y="97"/>
                    <a:pt x="172" y="96"/>
                    <a:pt x="176" y="95"/>
                  </a:cubicBezTo>
                  <a:cubicBezTo>
                    <a:pt x="177" y="95"/>
                    <a:pt x="178" y="94"/>
                    <a:pt x="178" y="93"/>
                  </a:cubicBezTo>
                  <a:cubicBezTo>
                    <a:pt x="178" y="92"/>
                    <a:pt x="176" y="91"/>
                    <a:pt x="175" y="91"/>
                  </a:cubicBezTo>
                  <a:cubicBezTo>
                    <a:pt x="171" y="92"/>
                    <a:pt x="167" y="93"/>
                    <a:pt x="164" y="94"/>
                  </a:cubicBezTo>
                  <a:cubicBezTo>
                    <a:pt x="163" y="94"/>
                    <a:pt x="162" y="95"/>
                    <a:pt x="162" y="96"/>
                  </a:cubicBezTo>
                  <a:cubicBezTo>
                    <a:pt x="162" y="97"/>
                    <a:pt x="163" y="98"/>
                    <a:pt x="164" y="98"/>
                  </a:cubicBezTo>
                  <a:close/>
                  <a:moveTo>
                    <a:pt x="141" y="104"/>
                  </a:moveTo>
                  <a:cubicBezTo>
                    <a:pt x="145" y="103"/>
                    <a:pt x="149" y="102"/>
                    <a:pt x="153" y="100"/>
                  </a:cubicBezTo>
                  <a:cubicBezTo>
                    <a:pt x="154" y="100"/>
                    <a:pt x="155" y="99"/>
                    <a:pt x="154" y="98"/>
                  </a:cubicBezTo>
                  <a:cubicBezTo>
                    <a:pt x="154" y="97"/>
                    <a:pt x="153" y="96"/>
                    <a:pt x="152" y="97"/>
                  </a:cubicBezTo>
                  <a:cubicBezTo>
                    <a:pt x="148" y="98"/>
                    <a:pt x="144" y="99"/>
                    <a:pt x="140" y="100"/>
                  </a:cubicBezTo>
                  <a:cubicBezTo>
                    <a:pt x="139" y="100"/>
                    <a:pt x="139" y="101"/>
                    <a:pt x="139" y="102"/>
                  </a:cubicBezTo>
                  <a:cubicBezTo>
                    <a:pt x="139" y="104"/>
                    <a:pt x="140" y="104"/>
                    <a:pt x="141" y="104"/>
                  </a:cubicBezTo>
                  <a:close/>
                  <a:moveTo>
                    <a:pt x="119" y="112"/>
                  </a:moveTo>
                  <a:cubicBezTo>
                    <a:pt x="123" y="110"/>
                    <a:pt x="126" y="109"/>
                    <a:pt x="130" y="108"/>
                  </a:cubicBezTo>
                  <a:cubicBezTo>
                    <a:pt x="131" y="107"/>
                    <a:pt x="132" y="106"/>
                    <a:pt x="131" y="105"/>
                  </a:cubicBezTo>
                  <a:cubicBezTo>
                    <a:pt x="131" y="104"/>
                    <a:pt x="130" y="103"/>
                    <a:pt x="129" y="104"/>
                  </a:cubicBezTo>
                  <a:cubicBezTo>
                    <a:pt x="125" y="105"/>
                    <a:pt x="121" y="107"/>
                    <a:pt x="118" y="108"/>
                  </a:cubicBezTo>
                  <a:cubicBezTo>
                    <a:pt x="117" y="108"/>
                    <a:pt x="116" y="110"/>
                    <a:pt x="116" y="111"/>
                  </a:cubicBezTo>
                  <a:cubicBezTo>
                    <a:pt x="117" y="112"/>
                    <a:pt x="118" y="112"/>
                    <a:pt x="119" y="112"/>
                  </a:cubicBezTo>
                  <a:close/>
                  <a:moveTo>
                    <a:pt x="97" y="121"/>
                  </a:moveTo>
                  <a:cubicBezTo>
                    <a:pt x="101" y="120"/>
                    <a:pt x="104" y="118"/>
                    <a:pt x="108" y="116"/>
                  </a:cubicBezTo>
                  <a:cubicBezTo>
                    <a:pt x="109" y="116"/>
                    <a:pt x="110" y="115"/>
                    <a:pt x="109" y="114"/>
                  </a:cubicBezTo>
                  <a:cubicBezTo>
                    <a:pt x="109" y="113"/>
                    <a:pt x="107" y="112"/>
                    <a:pt x="106" y="113"/>
                  </a:cubicBezTo>
                  <a:cubicBezTo>
                    <a:pt x="103" y="114"/>
                    <a:pt x="99" y="116"/>
                    <a:pt x="95" y="118"/>
                  </a:cubicBezTo>
                  <a:cubicBezTo>
                    <a:pt x="95" y="118"/>
                    <a:pt x="94" y="120"/>
                    <a:pt x="95" y="121"/>
                  </a:cubicBezTo>
                  <a:cubicBezTo>
                    <a:pt x="95" y="122"/>
                    <a:pt x="96" y="122"/>
                    <a:pt x="97" y="121"/>
                  </a:cubicBezTo>
                  <a:close/>
                  <a:moveTo>
                    <a:pt x="76" y="133"/>
                  </a:moveTo>
                  <a:cubicBezTo>
                    <a:pt x="80" y="131"/>
                    <a:pt x="83" y="129"/>
                    <a:pt x="87" y="127"/>
                  </a:cubicBezTo>
                  <a:cubicBezTo>
                    <a:pt x="88" y="126"/>
                    <a:pt x="88" y="125"/>
                    <a:pt x="87" y="124"/>
                  </a:cubicBezTo>
                  <a:cubicBezTo>
                    <a:pt x="87" y="123"/>
                    <a:pt x="86" y="123"/>
                    <a:pt x="85" y="123"/>
                  </a:cubicBezTo>
                  <a:cubicBezTo>
                    <a:pt x="81" y="125"/>
                    <a:pt x="78" y="127"/>
                    <a:pt x="74" y="129"/>
                  </a:cubicBezTo>
                  <a:cubicBezTo>
                    <a:pt x="73" y="130"/>
                    <a:pt x="73" y="131"/>
                    <a:pt x="74" y="132"/>
                  </a:cubicBezTo>
                  <a:cubicBezTo>
                    <a:pt x="74" y="133"/>
                    <a:pt x="75" y="133"/>
                    <a:pt x="76" y="133"/>
                  </a:cubicBezTo>
                  <a:close/>
                  <a:moveTo>
                    <a:pt x="56" y="146"/>
                  </a:moveTo>
                  <a:cubicBezTo>
                    <a:pt x="59" y="144"/>
                    <a:pt x="63" y="141"/>
                    <a:pt x="66" y="139"/>
                  </a:cubicBezTo>
                  <a:cubicBezTo>
                    <a:pt x="67" y="139"/>
                    <a:pt x="67" y="137"/>
                    <a:pt x="67" y="136"/>
                  </a:cubicBezTo>
                  <a:cubicBezTo>
                    <a:pt x="66" y="135"/>
                    <a:pt x="65" y="135"/>
                    <a:pt x="64" y="136"/>
                  </a:cubicBezTo>
                  <a:cubicBezTo>
                    <a:pt x="61" y="138"/>
                    <a:pt x="57" y="140"/>
                    <a:pt x="54" y="143"/>
                  </a:cubicBezTo>
                  <a:cubicBezTo>
                    <a:pt x="53" y="143"/>
                    <a:pt x="53" y="144"/>
                    <a:pt x="54" y="145"/>
                  </a:cubicBezTo>
                  <a:cubicBezTo>
                    <a:pt x="54" y="146"/>
                    <a:pt x="55" y="146"/>
                    <a:pt x="56" y="146"/>
                  </a:cubicBezTo>
                  <a:close/>
                  <a:moveTo>
                    <a:pt x="37" y="160"/>
                  </a:moveTo>
                  <a:cubicBezTo>
                    <a:pt x="40" y="158"/>
                    <a:pt x="43" y="155"/>
                    <a:pt x="47" y="153"/>
                  </a:cubicBezTo>
                  <a:cubicBezTo>
                    <a:pt x="48" y="152"/>
                    <a:pt x="48" y="151"/>
                    <a:pt x="47" y="150"/>
                  </a:cubicBezTo>
                  <a:cubicBezTo>
                    <a:pt x="46" y="149"/>
                    <a:pt x="45" y="149"/>
                    <a:pt x="44" y="150"/>
                  </a:cubicBezTo>
                  <a:cubicBezTo>
                    <a:pt x="41" y="152"/>
                    <a:pt x="38" y="155"/>
                    <a:pt x="35" y="157"/>
                  </a:cubicBezTo>
                  <a:cubicBezTo>
                    <a:pt x="34" y="158"/>
                    <a:pt x="34" y="159"/>
                    <a:pt x="35" y="160"/>
                  </a:cubicBezTo>
                  <a:cubicBezTo>
                    <a:pt x="35" y="161"/>
                    <a:pt x="37" y="161"/>
                    <a:pt x="37" y="160"/>
                  </a:cubicBezTo>
                  <a:close/>
                  <a:moveTo>
                    <a:pt x="20" y="177"/>
                  </a:moveTo>
                  <a:cubicBezTo>
                    <a:pt x="22" y="174"/>
                    <a:pt x="25" y="171"/>
                    <a:pt x="29" y="168"/>
                  </a:cubicBezTo>
                  <a:cubicBezTo>
                    <a:pt x="29" y="168"/>
                    <a:pt x="29" y="166"/>
                    <a:pt x="29" y="165"/>
                  </a:cubicBezTo>
                  <a:cubicBezTo>
                    <a:pt x="28" y="165"/>
                    <a:pt x="27" y="165"/>
                    <a:pt x="26" y="165"/>
                  </a:cubicBezTo>
                  <a:cubicBezTo>
                    <a:pt x="23" y="168"/>
                    <a:pt x="20" y="171"/>
                    <a:pt x="17" y="174"/>
                  </a:cubicBezTo>
                  <a:cubicBezTo>
                    <a:pt x="16" y="175"/>
                    <a:pt x="16" y="176"/>
                    <a:pt x="17" y="177"/>
                  </a:cubicBezTo>
                  <a:cubicBezTo>
                    <a:pt x="18" y="177"/>
                    <a:pt x="19" y="177"/>
                    <a:pt x="20" y="177"/>
                  </a:cubicBezTo>
                  <a:close/>
                  <a:moveTo>
                    <a:pt x="4" y="194"/>
                  </a:moveTo>
                  <a:cubicBezTo>
                    <a:pt x="4" y="194"/>
                    <a:pt x="4" y="194"/>
                    <a:pt x="5" y="194"/>
                  </a:cubicBezTo>
                  <a:cubicBezTo>
                    <a:pt x="6" y="193"/>
                    <a:pt x="8" y="190"/>
                    <a:pt x="12" y="185"/>
                  </a:cubicBezTo>
                  <a:cubicBezTo>
                    <a:pt x="12" y="184"/>
                    <a:pt x="12" y="183"/>
                    <a:pt x="12" y="182"/>
                  </a:cubicBezTo>
                  <a:cubicBezTo>
                    <a:pt x="11" y="182"/>
                    <a:pt x="10" y="182"/>
                    <a:pt x="9" y="183"/>
                  </a:cubicBezTo>
                  <a:cubicBezTo>
                    <a:pt x="4" y="188"/>
                    <a:pt x="1" y="192"/>
                    <a:pt x="1" y="192"/>
                  </a:cubicBezTo>
                  <a:cubicBezTo>
                    <a:pt x="0" y="193"/>
                    <a:pt x="1" y="194"/>
                    <a:pt x="1" y="195"/>
                  </a:cubicBezTo>
                  <a:cubicBezTo>
                    <a:pt x="2" y="196"/>
                    <a:pt x="4" y="195"/>
                    <a:pt x="4" y="1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3" name="任意多边形 633">
              <a:extLst>
                <a:ext uri="{FF2B5EF4-FFF2-40B4-BE49-F238E27FC236}">
                  <a16:creationId xmlns:a16="http://schemas.microsoft.com/office/drawing/2014/main" id="{D8352C3B-C94D-4AEE-B7BA-2220DFA9DBDA}"/>
                </a:ext>
              </a:extLst>
            </p:cNvPr>
            <p:cNvSpPr/>
            <p:nvPr/>
          </p:nvSpPr>
          <p:spPr>
            <a:xfrm>
              <a:off x="6047874" y="577516"/>
              <a:ext cx="3256547" cy="584802"/>
            </a:xfrm>
            <a:custGeom>
              <a:avLst/>
              <a:gdLst>
                <a:gd name="connsiteX0" fmla="*/ 0 w 3256547"/>
                <a:gd name="connsiteY0" fmla="*/ 272716 h 584802"/>
                <a:gd name="connsiteX1" fmla="*/ 1331494 w 3256547"/>
                <a:gd name="connsiteY1" fmla="*/ 577516 h 584802"/>
                <a:gd name="connsiteX2" fmla="*/ 3256547 w 3256547"/>
                <a:gd name="connsiteY2" fmla="*/ 0 h 584802"/>
              </a:gdLst>
              <a:ahLst/>
              <a:cxnLst>
                <a:cxn ang="0">
                  <a:pos x="connsiteX0" y="connsiteY0"/>
                </a:cxn>
                <a:cxn ang="0">
                  <a:pos x="connsiteX1" y="connsiteY1"/>
                </a:cxn>
                <a:cxn ang="0">
                  <a:pos x="connsiteX2" y="connsiteY2"/>
                </a:cxn>
              </a:cxnLst>
              <a:rect l="l" t="t" r="r" b="b"/>
              <a:pathLst>
                <a:path w="3256547" h="584802">
                  <a:moveTo>
                    <a:pt x="0" y="272716"/>
                  </a:moveTo>
                  <a:cubicBezTo>
                    <a:pt x="394368" y="447842"/>
                    <a:pt x="788736" y="622969"/>
                    <a:pt x="1331494" y="577516"/>
                  </a:cubicBezTo>
                  <a:cubicBezTo>
                    <a:pt x="1874252" y="532063"/>
                    <a:pt x="2565399" y="266031"/>
                    <a:pt x="3256547" y="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14" name="组合 651">
              <a:extLst>
                <a:ext uri="{FF2B5EF4-FFF2-40B4-BE49-F238E27FC236}">
                  <a16:creationId xmlns:a16="http://schemas.microsoft.com/office/drawing/2014/main" id="{2613BD64-943B-4F94-BD17-29A835311C30}"/>
                </a:ext>
              </a:extLst>
            </p:cNvPr>
            <p:cNvGrpSpPr/>
            <p:nvPr/>
          </p:nvGrpSpPr>
          <p:grpSpPr>
            <a:xfrm>
              <a:off x="7538552" y="4952687"/>
              <a:ext cx="1697480" cy="1856346"/>
              <a:chOff x="398318" y="444635"/>
              <a:chExt cx="1697480" cy="1856346"/>
            </a:xfrm>
          </p:grpSpPr>
          <p:sp>
            <p:nvSpPr>
              <p:cNvPr id="366" name="Freeform 318">
                <a:extLst>
                  <a:ext uri="{FF2B5EF4-FFF2-40B4-BE49-F238E27FC236}">
                    <a16:creationId xmlns:a16="http://schemas.microsoft.com/office/drawing/2014/main" id="{D003F70D-8A22-4E82-B42D-96C06DAE3292}"/>
                  </a:ext>
                </a:extLst>
              </p:cNvPr>
              <p:cNvSpPr>
                <a:spLocks/>
              </p:cNvSpPr>
              <p:nvPr/>
            </p:nvSpPr>
            <p:spPr bwMode="auto">
              <a:xfrm rot="16200000">
                <a:off x="903209" y="1132332"/>
                <a:ext cx="1168649" cy="1168649"/>
              </a:xfrm>
              <a:custGeom>
                <a:avLst/>
                <a:gdLst>
                  <a:gd name="T0" fmla="*/ 183 w 201"/>
                  <a:gd name="T1" fmla="*/ 133 h 201"/>
                  <a:gd name="T2" fmla="*/ 132 w 201"/>
                  <a:gd name="T3" fmla="*/ 18 h 201"/>
                  <a:gd name="T4" fmla="*/ 17 w 201"/>
                  <a:gd name="T5" fmla="*/ 69 h 201"/>
                  <a:gd name="T6" fmla="*/ 68 w 201"/>
                  <a:gd name="T7" fmla="*/ 184 h 201"/>
                  <a:gd name="T8" fmla="*/ 183 w 201"/>
                  <a:gd name="T9" fmla="*/ 133 h 201"/>
                </a:gdLst>
                <a:ahLst/>
                <a:cxnLst>
                  <a:cxn ang="0">
                    <a:pos x="T0" y="T1"/>
                  </a:cxn>
                  <a:cxn ang="0">
                    <a:pos x="T2" y="T3"/>
                  </a:cxn>
                  <a:cxn ang="0">
                    <a:pos x="T4" y="T5"/>
                  </a:cxn>
                  <a:cxn ang="0">
                    <a:pos x="T6" y="T7"/>
                  </a:cxn>
                  <a:cxn ang="0">
                    <a:pos x="T8" y="T9"/>
                  </a:cxn>
                </a:cxnLst>
                <a:rect l="0" t="0" r="r" b="b"/>
                <a:pathLst>
                  <a:path w="201" h="201">
                    <a:moveTo>
                      <a:pt x="183" y="133"/>
                    </a:moveTo>
                    <a:cubicBezTo>
                      <a:pt x="201" y="87"/>
                      <a:pt x="178" y="35"/>
                      <a:pt x="132" y="18"/>
                    </a:cubicBezTo>
                    <a:cubicBezTo>
                      <a:pt x="86" y="0"/>
                      <a:pt x="35" y="23"/>
                      <a:pt x="17" y="69"/>
                    </a:cubicBezTo>
                    <a:cubicBezTo>
                      <a:pt x="0" y="115"/>
                      <a:pt x="23" y="166"/>
                      <a:pt x="68" y="184"/>
                    </a:cubicBezTo>
                    <a:cubicBezTo>
                      <a:pt x="114" y="201"/>
                      <a:pt x="165" y="178"/>
                      <a:pt x="183" y="133"/>
                    </a:cubicBezTo>
                    <a:close/>
                  </a:path>
                </a:pathLst>
              </a:custGeom>
              <a:solidFill>
                <a:srgbClr val="EFB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7" name="Freeform 319">
                <a:extLst>
                  <a:ext uri="{FF2B5EF4-FFF2-40B4-BE49-F238E27FC236}">
                    <a16:creationId xmlns:a16="http://schemas.microsoft.com/office/drawing/2014/main" id="{CE9E9BBA-AE9B-4DA5-B209-86AA4A93921B}"/>
                  </a:ext>
                </a:extLst>
              </p:cNvPr>
              <p:cNvSpPr>
                <a:spLocks/>
              </p:cNvSpPr>
              <p:nvPr/>
            </p:nvSpPr>
            <p:spPr bwMode="auto">
              <a:xfrm rot="16200000">
                <a:off x="892328" y="1410893"/>
                <a:ext cx="970610" cy="574532"/>
              </a:xfrm>
              <a:custGeom>
                <a:avLst/>
                <a:gdLst>
                  <a:gd name="T0" fmla="*/ 30 w 167"/>
                  <a:gd name="T1" fmla="*/ 0 h 99"/>
                  <a:gd name="T2" fmla="*/ 160 w 167"/>
                  <a:gd name="T3" fmla="*/ 46 h 99"/>
                  <a:gd name="T4" fmla="*/ 161 w 167"/>
                  <a:gd name="T5" fmla="*/ 85 h 99"/>
                  <a:gd name="T6" fmla="*/ 0 w 167"/>
                  <a:gd name="T7" fmla="*/ 44 h 99"/>
                  <a:gd name="T8" fmla="*/ 30 w 167"/>
                  <a:gd name="T9" fmla="*/ 0 h 99"/>
                </a:gdLst>
                <a:ahLst/>
                <a:cxnLst>
                  <a:cxn ang="0">
                    <a:pos x="T0" y="T1"/>
                  </a:cxn>
                  <a:cxn ang="0">
                    <a:pos x="T2" y="T3"/>
                  </a:cxn>
                  <a:cxn ang="0">
                    <a:pos x="T4" y="T5"/>
                  </a:cxn>
                  <a:cxn ang="0">
                    <a:pos x="T6" y="T7"/>
                  </a:cxn>
                  <a:cxn ang="0">
                    <a:pos x="T8" y="T9"/>
                  </a:cxn>
                </a:cxnLst>
                <a:rect l="0" t="0" r="r" b="b"/>
                <a:pathLst>
                  <a:path w="167" h="99">
                    <a:moveTo>
                      <a:pt x="30" y="0"/>
                    </a:moveTo>
                    <a:cubicBezTo>
                      <a:pt x="30" y="0"/>
                      <a:pt x="90" y="51"/>
                      <a:pt x="160" y="46"/>
                    </a:cubicBezTo>
                    <a:cubicBezTo>
                      <a:pt x="160" y="46"/>
                      <a:pt x="167" y="62"/>
                      <a:pt x="161" y="85"/>
                    </a:cubicBezTo>
                    <a:cubicBezTo>
                      <a:pt x="161" y="85"/>
                      <a:pt x="82" y="99"/>
                      <a:pt x="0" y="44"/>
                    </a:cubicBezTo>
                    <a:cubicBezTo>
                      <a:pt x="0" y="44"/>
                      <a:pt x="6" y="17"/>
                      <a:pt x="30" y="0"/>
                    </a:cubicBezTo>
                    <a:close/>
                  </a:path>
                </a:pathLst>
              </a:custGeom>
              <a:solidFill>
                <a:srgbClr val="EFB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8" name="Freeform 320">
                <a:extLst>
                  <a:ext uri="{FF2B5EF4-FFF2-40B4-BE49-F238E27FC236}">
                    <a16:creationId xmlns:a16="http://schemas.microsoft.com/office/drawing/2014/main" id="{4CE5D487-FA23-4165-BE05-90E378DBC46A}"/>
                  </a:ext>
                </a:extLst>
              </p:cNvPr>
              <p:cNvSpPr>
                <a:spLocks/>
              </p:cNvSpPr>
              <p:nvPr/>
            </p:nvSpPr>
            <p:spPr bwMode="auto">
              <a:xfrm rot="16200000">
                <a:off x="1103425" y="1541468"/>
                <a:ext cx="948847" cy="383021"/>
              </a:xfrm>
              <a:custGeom>
                <a:avLst/>
                <a:gdLst>
                  <a:gd name="T0" fmla="*/ 0 w 163"/>
                  <a:gd name="T1" fmla="*/ 0 h 66"/>
                  <a:gd name="T2" fmla="*/ 163 w 163"/>
                  <a:gd name="T3" fmla="*/ 39 h 66"/>
                  <a:gd name="T4" fmla="*/ 153 w 163"/>
                  <a:gd name="T5" fmla="*/ 66 h 66"/>
                  <a:gd name="T6" fmla="*/ 0 w 163"/>
                  <a:gd name="T7" fmla="*/ 8 h 66"/>
                  <a:gd name="T8" fmla="*/ 0 w 163"/>
                  <a:gd name="T9" fmla="*/ 0 h 66"/>
                </a:gdLst>
                <a:ahLst/>
                <a:cxnLst>
                  <a:cxn ang="0">
                    <a:pos x="T0" y="T1"/>
                  </a:cxn>
                  <a:cxn ang="0">
                    <a:pos x="T2" y="T3"/>
                  </a:cxn>
                  <a:cxn ang="0">
                    <a:pos x="T4" y="T5"/>
                  </a:cxn>
                  <a:cxn ang="0">
                    <a:pos x="T6" y="T7"/>
                  </a:cxn>
                  <a:cxn ang="0">
                    <a:pos x="T8" y="T9"/>
                  </a:cxn>
                </a:cxnLst>
                <a:rect l="0" t="0" r="r" b="b"/>
                <a:pathLst>
                  <a:path w="163" h="66">
                    <a:moveTo>
                      <a:pt x="0" y="0"/>
                    </a:moveTo>
                    <a:cubicBezTo>
                      <a:pt x="0" y="0"/>
                      <a:pt x="79" y="53"/>
                      <a:pt x="163" y="39"/>
                    </a:cubicBezTo>
                    <a:cubicBezTo>
                      <a:pt x="163" y="39"/>
                      <a:pt x="163" y="50"/>
                      <a:pt x="153" y="66"/>
                    </a:cubicBezTo>
                    <a:cubicBezTo>
                      <a:pt x="153" y="66"/>
                      <a:pt x="32" y="63"/>
                      <a:pt x="0" y="8"/>
                    </a:cubicBezTo>
                    <a:lnTo>
                      <a:pt x="0" y="0"/>
                    </a:lnTo>
                    <a:close/>
                  </a:path>
                </a:pathLst>
              </a:custGeom>
              <a:solidFill>
                <a:srgbClr val="EFC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9" name="Freeform 321">
                <a:extLst>
                  <a:ext uri="{FF2B5EF4-FFF2-40B4-BE49-F238E27FC236}">
                    <a16:creationId xmlns:a16="http://schemas.microsoft.com/office/drawing/2014/main" id="{2B8728A4-61D5-4441-B347-C1D8721D83F1}"/>
                  </a:ext>
                </a:extLst>
              </p:cNvPr>
              <p:cNvSpPr>
                <a:spLocks/>
              </p:cNvSpPr>
              <p:nvPr/>
            </p:nvSpPr>
            <p:spPr bwMode="auto">
              <a:xfrm rot="16200000">
                <a:off x="1278613" y="1577377"/>
                <a:ext cx="872679" cy="400431"/>
              </a:xfrm>
              <a:custGeom>
                <a:avLst/>
                <a:gdLst>
                  <a:gd name="T0" fmla="*/ 150 w 150"/>
                  <a:gd name="T1" fmla="*/ 50 h 69"/>
                  <a:gd name="T2" fmla="*/ 0 w 150"/>
                  <a:gd name="T3" fmla="*/ 0 h 69"/>
                  <a:gd name="T4" fmla="*/ 5 w 150"/>
                  <a:gd name="T5" fmla="*/ 22 h 69"/>
                  <a:gd name="T6" fmla="*/ 141 w 150"/>
                  <a:gd name="T7" fmla="*/ 58 h 69"/>
                  <a:gd name="T8" fmla="*/ 150 w 150"/>
                  <a:gd name="T9" fmla="*/ 50 h 69"/>
                </a:gdLst>
                <a:ahLst/>
                <a:cxnLst>
                  <a:cxn ang="0">
                    <a:pos x="T0" y="T1"/>
                  </a:cxn>
                  <a:cxn ang="0">
                    <a:pos x="T2" y="T3"/>
                  </a:cxn>
                  <a:cxn ang="0">
                    <a:pos x="T4" y="T5"/>
                  </a:cxn>
                  <a:cxn ang="0">
                    <a:pos x="T6" y="T7"/>
                  </a:cxn>
                  <a:cxn ang="0">
                    <a:pos x="T8" y="T9"/>
                  </a:cxn>
                </a:cxnLst>
                <a:rect l="0" t="0" r="r" b="b"/>
                <a:pathLst>
                  <a:path w="150" h="69">
                    <a:moveTo>
                      <a:pt x="150" y="50"/>
                    </a:moveTo>
                    <a:cubicBezTo>
                      <a:pt x="150" y="50"/>
                      <a:pt x="35" y="44"/>
                      <a:pt x="0" y="0"/>
                    </a:cubicBezTo>
                    <a:cubicBezTo>
                      <a:pt x="0" y="0"/>
                      <a:pt x="2" y="16"/>
                      <a:pt x="5" y="22"/>
                    </a:cubicBezTo>
                    <a:cubicBezTo>
                      <a:pt x="5" y="22"/>
                      <a:pt x="72" y="69"/>
                      <a:pt x="141" y="58"/>
                    </a:cubicBezTo>
                    <a:cubicBezTo>
                      <a:pt x="141" y="58"/>
                      <a:pt x="146" y="56"/>
                      <a:pt x="150" y="50"/>
                    </a:cubicBezTo>
                    <a:close/>
                  </a:path>
                </a:pathLst>
              </a:custGeom>
              <a:solidFill>
                <a:srgbClr val="EFC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0" name="Freeform 322">
                <a:extLst>
                  <a:ext uri="{FF2B5EF4-FFF2-40B4-BE49-F238E27FC236}">
                    <a16:creationId xmlns:a16="http://schemas.microsoft.com/office/drawing/2014/main" id="{F5EBA95F-25E5-4ABC-A2B7-6697C4FE92EF}"/>
                  </a:ext>
                </a:extLst>
              </p:cNvPr>
              <p:cNvSpPr>
                <a:spLocks/>
              </p:cNvSpPr>
              <p:nvPr/>
            </p:nvSpPr>
            <p:spPr bwMode="auto">
              <a:xfrm rot="16200000">
                <a:off x="1494062" y="1616549"/>
                <a:ext cx="737751" cy="361258"/>
              </a:xfrm>
              <a:custGeom>
                <a:avLst/>
                <a:gdLst>
                  <a:gd name="T0" fmla="*/ 0 w 127"/>
                  <a:gd name="T1" fmla="*/ 0 h 62"/>
                  <a:gd name="T2" fmla="*/ 127 w 127"/>
                  <a:gd name="T3" fmla="*/ 35 h 62"/>
                  <a:gd name="T4" fmla="*/ 0 w 127"/>
                  <a:gd name="T5" fmla="*/ 0 h 62"/>
                </a:gdLst>
                <a:ahLst/>
                <a:cxnLst>
                  <a:cxn ang="0">
                    <a:pos x="T0" y="T1"/>
                  </a:cxn>
                  <a:cxn ang="0">
                    <a:pos x="T2" y="T3"/>
                  </a:cxn>
                  <a:cxn ang="0">
                    <a:pos x="T4" y="T5"/>
                  </a:cxn>
                </a:cxnLst>
                <a:rect l="0" t="0" r="r" b="b"/>
                <a:pathLst>
                  <a:path w="127" h="62">
                    <a:moveTo>
                      <a:pt x="0" y="0"/>
                    </a:moveTo>
                    <a:cubicBezTo>
                      <a:pt x="0" y="0"/>
                      <a:pt x="62" y="46"/>
                      <a:pt x="127" y="35"/>
                    </a:cubicBezTo>
                    <a:cubicBezTo>
                      <a:pt x="127" y="35"/>
                      <a:pt x="50" y="62"/>
                      <a:pt x="0" y="0"/>
                    </a:cubicBezTo>
                    <a:close/>
                  </a:path>
                </a:pathLst>
              </a:custGeom>
              <a:solidFill>
                <a:srgbClr val="EFD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1" name="Freeform 323">
                <a:extLst>
                  <a:ext uri="{FF2B5EF4-FFF2-40B4-BE49-F238E27FC236}">
                    <a16:creationId xmlns:a16="http://schemas.microsoft.com/office/drawing/2014/main" id="{BF36B265-3007-4AAB-9B20-CB5F18469367}"/>
                  </a:ext>
                </a:extLst>
              </p:cNvPr>
              <p:cNvSpPr>
                <a:spLocks/>
              </p:cNvSpPr>
              <p:nvPr/>
            </p:nvSpPr>
            <p:spPr bwMode="auto">
              <a:xfrm rot="16200000">
                <a:off x="1615933" y="1647017"/>
                <a:ext cx="639819" cy="319910"/>
              </a:xfrm>
              <a:custGeom>
                <a:avLst/>
                <a:gdLst>
                  <a:gd name="T0" fmla="*/ 0 w 110"/>
                  <a:gd name="T1" fmla="*/ 0 h 55"/>
                  <a:gd name="T2" fmla="*/ 110 w 110"/>
                  <a:gd name="T3" fmla="*/ 26 h 55"/>
                  <a:gd name="T4" fmla="*/ 0 w 110"/>
                  <a:gd name="T5" fmla="*/ 0 h 55"/>
                </a:gdLst>
                <a:ahLst/>
                <a:cxnLst>
                  <a:cxn ang="0">
                    <a:pos x="T0" y="T1"/>
                  </a:cxn>
                  <a:cxn ang="0">
                    <a:pos x="T2" y="T3"/>
                  </a:cxn>
                  <a:cxn ang="0">
                    <a:pos x="T4" y="T5"/>
                  </a:cxn>
                </a:cxnLst>
                <a:rect l="0" t="0" r="r" b="b"/>
                <a:pathLst>
                  <a:path w="110" h="55">
                    <a:moveTo>
                      <a:pt x="0" y="0"/>
                    </a:moveTo>
                    <a:cubicBezTo>
                      <a:pt x="0" y="0"/>
                      <a:pt x="46" y="41"/>
                      <a:pt x="110" y="26"/>
                    </a:cubicBezTo>
                    <a:cubicBezTo>
                      <a:pt x="110" y="26"/>
                      <a:pt x="46" y="55"/>
                      <a:pt x="0" y="0"/>
                    </a:cubicBezTo>
                    <a:close/>
                  </a:path>
                </a:pathLst>
              </a:custGeom>
              <a:solidFill>
                <a:srgbClr val="EFE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2" name="Freeform 324">
                <a:extLst>
                  <a:ext uri="{FF2B5EF4-FFF2-40B4-BE49-F238E27FC236}">
                    <a16:creationId xmlns:a16="http://schemas.microsoft.com/office/drawing/2014/main" id="{D21805CA-BFB9-45E8-8989-440DDBDC200D}"/>
                  </a:ext>
                </a:extLst>
              </p:cNvPr>
              <p:cNvSpPr>
                <a:spLocks/>
              </p:cNvSpPr>
              <p:nvPr/>
            </p:nvSpPr>
            <p:spPr bwMode="auto">
              <a:xfrm rot="16200000">
                <a:off x="850979" y="1463123"/>
                <a:ext cx="685521" cy="289442"/>
              </a:xfrm>
              <a:custGeom>
                <a:avLst/>
                <a:gdLst>
                  <a:gd name="T0" fmla="*/ 0 w 118"/>
                  <a:gd name="T1" fmla="*/ 4 h 50"/>
                  <a:gd name="T2" fmla="*/ 118 w 118"/>
                  <a:gd name="T3" fmla="*/ 47 h 50"/>
                  <a:gd name="T4" fmla="*/ 112 w 118"/>
                  <a:gd name="T5" fmla="*/ 33 h 50"/>
                  <a:gd name="T6" fmla="*/ 6 w 118"/>
                  <a:gd name="T7" fmla="*/ 0 h 50"/>
                  <a:gd name="T8" fmla="*/ 0 w 118"/>
                  <a:gd name="T9" fmla="*/ 4 h 50"/>
                </a:gdLst>
                <a:ahLst/>
                <a:cxnLst>
                  <a:cxn ang="0">
                    <a:pos x="T0" y="T1"/>
                  </a:cxn>
                  <a:cxn ang="0">
                    <a:pos x="T2" y="T3"/>
                  </a:cxn>
                  <a:cxn ang="0">
                    <a:pos x="T4" y="T5"/>
                  </a:cxn>
                  <a:cxn ang="0">
                    <a:pos x="T6" y="T7"/>
                  </a:cxn>
                  <a:cxn ang="0">
                    <a:pos x="T8" y="T9"/>
                  </a:cxn>
                </a:cxnLst>
                <a:rect l="0" t="0" r="r" b="b"/>
                <a:pathLst>
                  <a:path w="118" h="50">
                    <a:moveTo>
                      <a:pt x="0" y="4"/>
                    </a:moveTo>
                    <a:cubicBezTo>
                      <a:pt x="0" y="4"/>
                      <a:pt x="57" y="50"/>
                      <a:pt x="118" y="47"/>
                    </a:cubicBezTo>
                    <a:cubicBezTo>
                      <a:pt x="118" y="47"/>
                      <a:pt x="117" y="39"/>
                      <a:pt x="112" y="33"/>
                    </a:cubicBezTo>
                    <a:cubicBezTo>
                      <a:pt x="112" y="33"/>
                      <a:pt x="15" y="18"/>
                      <a:pt x="6" y="0"/>
                    </a:cubicBezTo>
                    <a:lnTo>
                      <a:pt x="0" y="4"/>
                    </a:lnTo>
                    <a:close/>
                  </a:path>
                </a:pathLst>
              </a:custGeom>
              <a:solidFill>
                <a:srgbClr val="F0B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3" name="Freeform 325">
                <a:extLst>
                  <a:ext uri="{FF2B5EF4-FFF2-40B4-BE49-F238E27FC236}">
                    <a16:creationId xmlns:a16="http://schemas.microsoft.com/office/drawing/2014/main" id="{8C6ADD67-C4B7-4A54-9CA7-537EF93EC978}"/>
                  </a:ext>
                </a:extLst>
              </p:cNvPr>
              <p:cNvSpPr>
                <a:spLocks/>
              </p:cNvSpPr>
              <p:nvPr/>
            </p:nvSpPr>
            <p:spPr bwMode="auto">
              <a:xfrm rot="16200000">
                <a:off x="806366" y="1459859"/>
                <a:ext cx="531006" cy="267679"/>
              </a:xfrm>
              <a:custGeom>
                <a:avLst/>
                <a:gdLst>
                  <a:gd name="T0" fmla="*/ 0 w 91"/>
                  <a:gd name="T1" fmla="*/ 16 h 46"/>
                  <a:gd name="T2" fmla="*/ 91 w 91"/>
                  <a:gd name="T3" fmla="*/ 45 h 46"/>
                  <a:gd name="T4" fmla="*/ 0 w 91"/>
                  <a:gd name="T5" fmla="*/ 16 h 46"/>
                </a:gdLst>
                <a:ahLst/>
                <a:cxnLst>
                  <a:cxn ang="0">
                    <a:pos x="T0" y="T1"/>
                  </a:cxn>
                  <a:cxn ang="0">
                    <a:pos x="T2" y="T3"/>
                  </a:cxn>
                  <a:cxn ang="0">
                    <a:pos x="T4" y="T5"/>
                  </a:cxn>
                </a:cxnLst>
                <a:rect l="0" t="0" r="r" b="b"/>
                <a:pathLst>
                  <a:path w="91" h="46">
                    <a:moveTo>
                      <a:pt x="0" y="16"/>
                    </a:moveTo>
                    <a:cubicBezTo>
                      <a:pt x="0" y="16"/>
                      <a:pt x="62" y="46"/>
                      <a:pt x="91" y="45"/>
                    </a:cubicBezTo>
                    <a:cubicBezTo>
                      <a:pt x="91" y="45"/>
                      <a:pt x="61" y="0"/>
                      <a:pt x="0" y="16"/>
                    </a:cubicBezTo>
                    <a:close/>
                  </a:path>
                </a:pathLst>
              </a:custGeom>
              <a:solidFill>
                <a:srgbClr val="E6A9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4" name="Freeform 386">
                <a:extLst>
                  <a:ext uri="{FF2B5EF4-FFF2-40B4-BE49-F238E27FC236}">
                    <a16:creationId xmlns:a16="http://schemas.microsoft.com/office/drawing/2014/main" id="{6C0FADE1-7460-4B46-851F-D6CB41635D34}"/>
                  </a:ext>
                </a:extLst>
              </p:cNvPr>
              <p:cNvSpPr>
                <a:spLocks/>
              </p:cNvSpPr>
              <p:nvPr/>
            </p:nvSpPr>
            <p:spPr bwMode="auto">
              <a:xfrm rot="16200000">
                <a:off x="495161" y="800453"/>
                <a:ext cx="152338" cy="150162"/>
              </a:xfrm>
              <a:custGeom>
                <a:avLst/>
                <a:gdLst>
                  <a:gd name="T0" fmla="*/ 0 w 70"/>
                  <a:gd name="T1" fmla="*/ 32 h 69"/>
                  <a:gd name="T2" fmla="*/ 24 w 70"/>
                  <a:gd name="T3" fmla="*/ 24 h 69"/>
                  <a:gd name="T4" fmla="*/ 30 w 70"/>
                  <a:gd name="T5" fmla="*/ 0 h 69"/>
                  <a:gd name="T6" fmla="*/ 46 w 70"/>
                  <a:gd name="T7" fmla="*/ 19 h 69"/>
                  <a:gd name="T8" fmla="*/ 70 w 70"/>
                  <a:gd name="T9" fmla="*/ 19 h 69"/>
                  <a:gd name="T10" fmla="*/ 56 w 70"/>
                  <a:gd name="T11" fmla="*/ 37 h 69"/>
                  <a:gd name="T12" fmla="*/ 64 w 70"/>
                  <a:gd name="T13" fmla="*/ 61 h 69"/>
                  <a:gd name="T14" fmla="*/ 40 w 70"/>
                  <a:gd name="T15" fmla="*/ 53 h 69"/>
                  <a:gd name="T16" fmla="*/ 22 w 70"/>
                  <a:gd name="T17" fmla="*/ 69 h 69"/>
                  <a:gd name="T18" fmla="*/ 22 w 70"/>
                  <a:gd name="T19" fmla="*/ 45 h 69"/>
                  <a:gd name="T20" fmla="*/ 0 w 70"/>
                  <a:gd name="T2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9">
                    <a:moveTo>
                      <a:pt x="0" y="32"/>
                    </a:moveTo>
                    <a:lnTo>
                      <a:pt x="24" y="24"/>
                    </a:lnTo>
                    <a:lnTo>
                      <a:pt x="30" y="0"/>
                    </a:lnTo>
                    <a:lnTo>
                      <a:pt x="46" y="19"/>
                    </a:lnTo>
                    <a:lnTo>
                      <a:pt x="70" y="19"/>
                    </a:lnTo>
                    <a:lnTo>
                      <a:pt x="56" y="37"/>
                    </a:lnTo>
                    <a:lnTo>
                      <a:pt x="64" y="61"/>
                    </a:lnTo>
                    <a:lnTo>
                      <a:pt x="40" y="53"/>
                    </a:lnTo>
                    <a:lnTo>
                      <a:pt x="22" y="69"/>
                    </a:lnTo>
                    <a:lnTo>
                      <a:pt x="22" y="45"/>
                    </a:lnTo>
                    <a:lnTo>
                      <a:pt x="0" y="3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5" name="Freeform 417">
                <a:extLst>
                  <a:ext uri="{FF2B5EF4-FFF2-40B4-BE49-F238E27FC236}">
                    <a16:creationId xmlns:a16="http://schemas.microsoft.com/office/drawing/2014/main" id="{1F619342-7DE2-4E11-9EC0-2E130D8B96D3}"/>
                  </a:ext>
                </a:extLst>
              </p:cNvPr>
              <p:cNvSpPr>
                <a:spLocks/>
              </p:cNvSpPr>
              <p:nvPr/>
            </p:nvSpPr>
            <p:spPr bwMode="auto">
              <a:xfrm rot="16200000">
                <a:off x="1428775" y="756928"/>
                <a:ext cx="128399" cy="121870"/>
              </a:xfrm>
              <a:custGeom>
                <a:avLst/>
                <a:gdLst>
                  <a:gd name="T0" fmla="*/ 59 w 59"/>
                  <a:gd name="T1" fmla="*/ 38 h 56"/>
                  <a:gd name="T2" fmla="*/ 38 w 59"/>
                  <a:gd name="T3" fmla="*/ 38 h 56"/>
                  <a:gd name="T4" fmla="*/ 27 w 59"/>
                  <a:gd name="T5" fmla="*/ 56 h 56"/>
                  <a:gd name="T6" fmla="*/ 22 w 59"/>
                  <a:gd name="T7" fmla="*/ 38 h 56"/>
                  <a:gd name="T8" fmla="*/ 0 w 59"/>
                  <a:gd name="T9" fmla="*/ 32 h 56"/>
                  <a:gd name="T10" fmla="*/ 16 w 59"/>
                  <a:gd name="T11" fmla="*/ 19 h 56"/>
                  <a:gd name="T12" fmla="*/ 14 w 59"/>
                  <a:gd name="T13" fmla="*/ 0 h 56"/>
                  <a:gd name="T14" fmla="*/ 32 w 59"/>
                  <a:gd name="T15" fmla="*/ 11 h 56"/>
                  <a:gd name="T16" fmla="*/ 51 w 59"/>
                  <a:gd name="T17" fmla="*/ 3 h 56"/>
                  <a:gd name="T18" fmla="*/ 46 w 59"/>
                  <a:gd name="T19" fmla="*/ 22 h 56"/>
                  <a:gd name="T20" fmla="*/ 59 w 59"/>
                  <a:gd name="T2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8"/>
                    </a:moveTo>
                    <a:lnTo>
                      <a:pt x="38" y="38"/>
                    </a:lnTo>
                    <a:lnTo>
                      <a:pt x="27" y="56"/>
                    </a:lnTo>
                    <a:lnTo>
                      <a:pt x="22" y="38"/>
                    </a:lnTo>
                    <a:lnTo>
                      <a:pt x="0" y="32"/>
                    </a:lnTo>
                    <a:lnTo>
                      <a:pt x="16" y="19"/>
                    </a:lnTo>
                    <a:lnTo>
                      <a:pt x="14" y="0"/>
                    </a:lnTo>
                    <a:lnTo>
                      <a:pt x="32" y="11"/>
                    </a:lnTo>
                    <a:lnTo>
                      <a:pt x="51" y="3"/>
                    </a:lnTo>
                    <a:lnTo>
                      <a:pt x="46" y="22"/>
                    </a:lnTo>
                    <a:lnTo>
                      <a:pt x="59"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6" name="Freeform 422">
                <a:extLst>
                  <a:ext uri="{FF2B5EF4-FFF2-40B4-BE49-F238E27FC236}">
                    <a16:creationId xmlns:a16="http://schemas.microsoft.com/office/drawing/2014/main" id="{EEDEB77C-4E54-4783-8FD4-B9B4EA78E89A}"/>
                  </a:ext>
                </a:extLst>
              </p:cNvPr>
              <p:cNvSpPr>
                <a:spLocks/>
              </p:cNvSpPr>
              <p:nvPr/>
            </p:nvSpPr>
            <p:spPr bwMode="auto">
              <a:xfrm rot="16200000">
                <a:off x="395053" y="1716657"/>
                <a:ext cx="128399" cy="121870"/>
              </a:xfrm>
              <a:custGeom>
                <a:avLst/>
                <a:gdLst>
                  <a:gd name="T0" fmla="*/ 59 w 59"/>
                  <a:gd name="T1" fmla="*/ 37 h 56"/>
                  <a:gd name="T2" fmla="*/ 38 w 59"/>
                  <a:gd name="T3" fmla="*/ 37 h 56"/>
                  <a:gd name="T4" fmla="*/ 27 w 59"/>
                  <a:gd name="T5" fmla="*/ 56 h 56"/>
                  <a:gd name="T6" fmla="*/ 22 w 59"/>
                  <a:gd name="T7" fmla="*/ 37 h 56"/>
                  <a:gd name="T8" fmla="*/ 0 w 59"/>
                  <a:gd name="T9" fmla="*/ 32 h 56"/>
                  <a:gd name="T10" fmla="*/ 16 w 59"/>
                  <a:gd name="T11" fmla="*/ 18 h 56"/>
                  <a:gd name="T12" fmla="*/ 14 w 59"/>
                  <a:gd name="T13" fmla="*/ 0 h 56"/>
                  <a:gd name="T14" fmla="*/ 32 w 59"/>
                  <a:gd name="T15" fmla="*/ 10 h 56"/>
                  <a:gd name="T16" fmla="*/ 51 w 59"/>
                  <a:gd name="T17" fmla="*/ 2 h 56"/>
                  <a:gd name="T18" fmla="*/ 46 w 59"/>
                  <a:gd name="T19" fmla="*/ 21 h 56"/>
                  <a:gd name="T20" fmla="*/ 59 w 59"/>
                  <a:gd name="T21"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59" y="37"/>
                    </a:moveTo>
                    <a:lnTo>
                      <a:pt x="38" y="37"/>
                    </a:lnTo>
                    <a:lnTo>
                      <a:pt x="27" y="56"/>
                    </a:lnTo>
                    <a:lnTo>
                      <a:pt x="22" y="37"/>
                    </a:lnTo>
                    <a:lnTo>
                      <a:pt x="0" y="32"/>
                    </a:lnTo>
                    <a:lnTo>
                      <a:pt x="16" y="18"/>
                    </a:lnTo>
                    <a:lnTo>
                      <a:pt x="14" y="0"/>
                    </a:lnTo>
                    <a:lnTo>
                      <a:pt x="32" y="10"/>
                    </a:lnTo>
                    <a:lnTo>
                      <a:pt x="51" y="2"/>
                    </a:lnTo>
                    <a:lnTo>
                      <a:pt x="46" y="21"/>
                    </a:lnTo>
                    <a:lnTo>
                      <a:pt x="59"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7" name="Freeform 569">
                <a:extLst>
                  <a:ext uri="{FF2B5EF4-FFF2-40B4-BE49-F238E27FC236}">
                    <a16:creationId xmlns:a16="http://schemas.microsoft.com/office/drawing/2014/main" id="{1708D437-CD64-4967-8823-74507FD5CDBF}"/>
                  </a:ext>
                </a:extLst>
              </p:cNvPr>
              <p:cNvSpPr>
                <a:spLocks/>
              </p:cNvSpPr>
              <p:nvPr/>
            </p:nvSpPr>
            <p:spPr bwMode="auto">
              <a:xfrm rot="16200000">
                <a:off x="1970663" y="78522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8" name="Freeform 572">
                <a:extLst>
                  <a:ext uri="{FF2B5EF4-FFF2-40B4-BE49-F238E27FC236}">
                    <a16:creationId xmlns:a16="http://schemas.microsoft.com/office/drawing/2014/main" id="{492AD6EA-108E-4A83-BE4D-D8D916AC88FD}"/>
                  </a:ext>
                </a:extLst>
              </p:cNvPr>
              <p:cNvSpPr>
                <a:spLocks/>
              </p:cNvSpPr>
              <p:nvPr/>
            </p:nvSpPr>
            <p:spPr bwMode="auto">
              <a:xfrm rot="16200000">
                <a:off x="1092544" y="734078"/>
                <a:ext cx="28292"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9" name="Freeform 573">
                <a:extLst>
                  <a:ext uri="{FF2B5EF4-FFF2-40B4-BE49-F238E27FC236}">
                    <a16:creationId xmlns:a16="http://schemas.microsoft.com/office/drawing/2014/main" id="{71D192AB-59B8-4875-8166-FB88BB1D6C6F}"/>
                  </a:ext>
                </a:extLst>
              </p:cNvPr>
              <p:cNvSpPr>
                <a:spLocks/>
              </p:cNvSpPr>
              <p:nvPr/>
            </p:nvSpPr>
            <p:spPr bwMode="auto">
              <a:xfrm rot="16200000">
                <a:off x="594182" y="451164"/>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0" name="Freeform 574">
                <a:extLst>
                  <a:ext uri="{FF2B5EF4-FFF2-40B4-BE49-F238E27FC236}">
                    <a16:creationId xmlns:a16="http://schemas.microsoft.com/office/drawing/2014/main" id="{0B59CA08-72E5-475C-8E2C-C9FB53217977}"/>
                  </a:ext>
                </a:extLst>
              </p:cNvPr>
              <p:cNvSpPr>
                <a:spLocks/>
              </p:cNvSpPr>
              <p:nvPr/>
            </p:nvSpPr>
            <p:spPr bwMode="auto">
              <a:xfrm rot="16200000">
                <a:off x="438580" y="1172594"/>
                <a:ext cx="39173" cy="28292"/>
              </a:xfrm>
              <a:custGeom>
                <a:avLst/>
                <a:gdLst>
                  <a:gd name="T0" fmla="*/ 3 w 7"/>
                  <a:gd name="T1" fmla="*/ 5 h 5"/>
                  <a:gd name="T2" fmla="*/ 3 w 7"/>
                  <a:gd name="T3" fmla="*/ 0 h 5"/>
                  <a:gd name="T4" fmla="*/ 3 w 7"/>
                  <a:gd name="T5" fmla="*/ 5 h 5"/>
                </a:gdLst>
                <a:ahLst/>
                <a:cxnLst>
                  <a:cxn ang="0">
                    <a:pos x="T0" y="T1"/>
                  </a:cxn>
                  <a:cxn ang="0">
                    <a:pos x="T2" y="T3"/>
                  </a:cxn>
                  <a:cxn ang="0">
                    <a:pos x="T4" y="T5"/>
                  </a:cxn>
                </a:cxnLst>
                <a:rect l="0" t="0" r="r" b="b"/>
                <a:pathLst>
                  <a:path w="7" h="5">
                    <a:moveTo>
                      <a:pt x="3" y="5"/>
                    </a:moveTo>
                    <a:cubicBezTo>
                      <a:pt x="7" y="5"/>
                      <a:pt x="7"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1" name="Freeform 575">
                <a:extLst>
                  <a:ext uri="{FF2B5EF4-FFF2-40B4-BE49-F238E27FC236}">
                    <a16:creationId xmlns:a16="http://schemas.microsoft.com/office/drawing/2014/main" id="{1F75E770-C3B4-4B41-A13A-EB94D76A83FD}"/>
                  </a:ext>
                </a:extLst>
              </p:cNvPr>
              <p:cNvSpPr>
                <a:spLocks/>
              </p:cNvSpPr>
              <p:nvPr/>
            </p:nvSpPr>
            <p:spPr bwMode="auto">
              <a:xfrm rot="16200000">
                <a:off x="743256" y="1768888"/>
                <a:ext cx="30468" cy="45702"/>
              </a:xfrm>
              <a:custGeom>
                <a:avLst/>
                <a:gdLst>
                  <a:gd name="T0" fmla="*/ 5 w 5"/>
                  <a:gd name="T1" fmla="*/ 5 h 8"/>
                  <a:gd name="T2" fmla="*/ 5 w 5"/>
                  <a:gd name="T3" fmla="*/ 3 h 8"/>
                  <a:gd name="T4" fmla="*/ 0 w 5"/>
                  <a:gd name="T5" fmla="*/ 3 h 8"/>
                  <a:gd name="T6" fmla="*/ 0 w 5"/>
                  <a:gd name="T7" fmla="*/ 5 h 8"/>
                  <a:gd name="T8" fmla="*/ 5 w 5"/>
                  <a:gd name="T9" fmla="*/ 5 h 8"/>
                </a:gdLst>
                <a:ahLst/>
                <a:cxnLst>
                  <a:cxn ang="0">
                    <a:pos x="T0" y="T1"/>
                  </a:cxn>
                  <a:cxn ang="0">
                    <a:pos x="T2" y="T3"/>
                  </a:cxn>
                  <a:cxn ang="0">
                    <a:pos x="T4" y="T5"/>
                  </a:cxn>
                  <a:cxn ang="0">
                    <a:pos x="T6" y="T7"/>
                  </a:cxn>
                  <a:cxn ang="0">
                    <a:pos x="T8" y="T9"/>
                  </a:cxn>
                </a:cxnLst>
                <a:rect l="0" t="0" r="r" b="b"/>
                <a:pathLst>
                  <a:path w="5" h="8">
                    <a:moveTo>
                      <a:pt x="5" y="5"/>
                    </a:moveTo>
                    <a:cubicBezTo>
                      <a:pt x="5" y="4"/>
                      <a:pt x="5" y="4"/>
                      <a:pt x="5" y="3"/>
                    </a:cubicBezTo>
                    <a:cubicBezTo>
                      <a:pt x="5" y="0"/>
                      <a:pt x="0" y="0"/>
                      <a:pt x="0" y="3"/>
                    </a:cubicBezTo>
                    <a:cubicBezTo>
                      <a:pt x="0" y="4"/>
                      <a:pt x="0" y="4"/>
                      <a:pt x="0" y="5"/>
                    </a:cubicBezTo>
                    <a:cubicBezTo>
                      <a:pt x="0" y="8"/>
                      <a:pt x="5" y="8"/>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2" name="Freeform 578">
                <a:extLst>
                  <a:ext uri="{FF2B5EF4-FFF2-40B4-BE49-F238E27FC236}">
                    <a16:creationId xmlns:a16="http://schemas.microsoft.com/office/drawing/2014/main" id="{39E941B0-E656-44B0-91F2-CB8628F5E0F1}"/>
                  </a:ext>
                </a:extLst>
              </p:cNvPr>
              <p:cNvSpPr>
                <a:spLocks/>
              </p:cNvSpPr>
              <p:nvPr/>
            </p:nvSpPr>
            <p:spPr bwMode="auto">
              <a:xfrm rot="16200000">
                <a:off x="847715" y="1227000"/>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5" name="Freeform 327">
              <a:extLst>
                <a:ext uri="{FF2B5EF4-FFF2-40B4-BE49-F238E27FC236}">
                  <a16:creationId xmlns:a16="http://schemas.microsoft.com/office/drawing/2014/main" id="{AF9F5308-A1BA-43F9-B37A-40D7C9501D01}"/>
                </a:ext>
              </a:extLst>
            </p:cNvPr>
            <p:cNvSpPr>
              <a:spLocks/>
            </p:cNvSpPr>
            <p:nvPr/>
          </p:nvSpPr>
          <p:spPr bwMode="auto">
            <a:xfrm rot="3009157">
              <a:off x="6133827" y="2022922"/>
              <a:ext cx="145809" cy="145809"/>
            </a:xfrm>
            <a:custGeom>
              <a:avLst/>
              <a:gdLst>
                <a:gd name="T0" fmla="*/ 23 w 25"/>
                <a:gd name="T1" fmla="*/ 9 h 25"/>
                <a:gd name="T2" fmla="*/ 9 w 25"/>
                <a:gd name="T3" fmla="*/ 2 h 25"/>
                <a:gd name="T4" fmla="*/ 2 w 25"/>
                <a:gd name="T5" fmla="*/ 16 h 25"/>
                <a:gd name="T6" fmla="*/ 16 w 25"/>
                <a:gd name="T7" fmla="*/ 23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2" y="3"/>
                    <a:pt x="15" y="0"/>
                    <a:pt x="9" y="2"/>
                  </a:cubicBezTo>
                  <a:cubicBezTo>
                    <a:pt x="3" y="4"/>
                    <a:pt x="0" y="10"/>
                    <a:pt x="2" y="16"/>
                  </a:cubicBezTo>
                  <a:cubicBezTo>
                    <a:pt x="4" y="22"/>
                    <a:pt x="10" y="25"/>
                    <a:pt x="16" y="23"/>
                  </a:cubicBezTo>
                  <a:cubicBezTo>
                    <a:pt x="22" y="22"/>
                    <a:pt x="25" y="15"/>
                    <a:pt x="23" y="9"/>
                  </a:cubicBezTo>
                  <a:close/>
                </a:path>
              </a:pathLst>
            </a:custGeom>
            <a:solidFill>
              <a:srgbClr val="D65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6" name="Freeform 368">
              <a:extLst>
                <a:ext uri="{FF2B5EF4-FFF2-40B4-BE49-F238E27FC236}">
                  <a16:creationId xmlns:a16="http://schemas.microsoft.com/office/drawing/2014/main" id="{F20F8F13-3F31-48E4-95D8-3B8E2B1894FE}"/>
                </a:ext>
              </a:extLst>
            </p:cNvPr>
            <p:cNvSpPr>
              <a:spLocks/>
            </p:cNvSpPr>
            <p:nvPr/>
          </p:nvSpPr>
          <p:spPr bwMode="auto">
            <a:xfrm rot="3009157">
              <a:off x="9257791" y="1087683"/>
              <a:ext cx="367787" cy="295971"/>
            </a:xfrm>
            <a:custGeom>
              <a:avLst/>
              <a:gdLst>
                <a:gd name="T0" fmla="*/ 4 w 63"/>
                <a:gd name="T1" fmla="*/ 17 h 51"/>
                <a:gd name="T2" fmla="*/ 44 w 63"/>
                <a:gd name="T3" fmla="*/ 25 h 51"/>
                <a:gd name="T4" fmla="*/ 4 w 63"/>
                <a:gd name="T5" fmla="*/ 17 h 51"/>
              </a:gdLst>
              <a:ahLst/>
              <a:cxnLst>
                <a:cxn ang="0">
                  <a:pos x="T0" y="T1"/>
                </a:cxn>
                <a:cxn ang="0">
                  <a:pos x="T2" y="T3"/>
                </a:cxn>
                <a:cxn ang="0">
                  <a:pos x="T4" y="T5"/>
                </a:cxn>
              </a:cxnLst>
              <a:rect l="0" t="0" r="r" b="b"/>
              <a:pathLst>
                <a:path w="63" h="51">
                  <a:moveTo>
                    <a:pt x="4" y="17"/>
                  </a:moveTo>
                  <a:cubicBezTo>
                    <a:pt x="23" y="28"/>
                    <a:pt x="63" y="51"/>
                    <a:pt x="44" y="25"/>
                  </a:cubicBezTo>
                  <a:cubicBezTo>
                    <a:pt x="25" y="0"/>
                    <a:pt x="0" y="15"/>
                    <a:pt x="4" y="17"/>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7" name="Freeform 369">
              <a:extLst>
                <a:ext uri="{FF2B5EF4-FFF2-40B4-BE49-F238E27FC236}">
                  <a16:creationId xmlns:a16="http://schemas.microsoft.com/office/drawing/2014/main" id="{F681C36F-8734-43D5-B487-C93F5B6E0596}"/>
                </a:ext>
              </a:extLst>
            </p:cNvPr>
            <p:cNvSpPr>
              <a:spLocks/>
            </p:cNvSpPr>
            <p:nvPr/>
          </p:nvSpPr>
          <p:spPr bwMode="auto">
            <a:xfrm rot="3009157">
              <a:off x="9470639" y="1170988"/>
              <a:ext cx="121870" cy="208921"/>
            </a:xfrm>
            <a:custGeom>
              <a:avLst/>
              <a:gdLst>
                <a:gd name="T0" fmla="*/ 5 w 21"/>
                <a:gd name="T1" fmla="*/ 4 h 36"/>
                <a:gd name="T2" fmla="*/ 17 w 21"/>
                <a:gd name="T3" fmla="*/ 18 h 36"/>
                <a:gd name="T4" fmla="*/ 5 w 21"/>
                <a:gd name="T5" fmla="*/ 4 h 36"/>
              </a:gdLst>
              <a:ahLst/>
              <a:cxnLst>
                <a:cxn ang="0">
                  <a:pos x="T0" y="T1"/>
                </a:cxn>
                <a:cxn ang="0">
                  <a:pos x="T2" y="T3"/>
                </a:cxn>
                <a:cxn ang="0">
                  <a:pos x="T4" y="T5"/>
                </a:cxn>
              </a:cxnLst>
              <a:rect l="0" t="0" r="r" b="b"/>
              <a:pathLst>
                <a:path w="21" h="36">
                  <a:moveTo>
                    <a:pt x="5" y="4"/>
                  </a:moveTo>
                  <a:cubicBezTo>
                    <a:pt x="0" y="11"/>
                    <a:pt x="13" y="36"/>
                    <a:pt x="17" y="18"/>
                  </a:cubicBezTo>
                  <a:cubicBezTo>
                    <a:pt x="21" y="0"/>
                    <a:pt x="8" y="1"/>
                    <a:pt x="5"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8" name="Freeform 372">
              <a:extLst>
                <a:ext uri="{FF2B5EF4-FFF2-40B4-BE49-F238E27FC236}">
                  <a16:creationId xmlns:a16="http://schemas.microsoft.com/office/drawing/2014/main" id="{5617E16E-AC99-4EEB-A450-849E2A2FC974}"/>
                </a:ext>
              </a:extLst>
            </p:cNvPr>
            <p:cNvSpPr>
              <a:spLocks/>
            </p:cNvSpPr>
            <p:nvPr/>
          </p:nvSpPr>
          <p:spPr bwMode="auto">
            <a:xfrm rot="3009157">
              <a:off x="9242983" y="879626"/>
              <a:ext cx="150162" cy="215449"/>
            </a:xfrm>
            <a:custGeom>
              <a:avLst/>
              <a:gdLst>
                <a:gd name="T0" fmla="*/ 18 w 26"/>
                <a:gd name="T1" fmla="*/ 4 h 37"/>
                <a:gd name="T2" fmla="*/ 15 w 26"/>
                <a:gd name="T3" fmla="*/ 26 h 37"/>
                <a:gd name="T4" fmla="*/ 18 w 26"/>
                <a:gd name="T5" fmla="*/ 4 h 37"/>
              </a:gdLst>
              <a:ahLst/>
              <a:cxnLst>
                <a:cxn ang="0">
                  <a:pos x="T0" y="T1"/>
                </a:cxn>
                <a:cxn ang="0">
                  <a:pos x="T2" y="T3"/>
                </a:cxn>
                <a:cxn ang="0">
                  <a:pos x="T4" y="T5"/>
                </a:cxn>
              </a:cxnLst>
              <a:rect l="0" t="0" r="r" b="b"/>
              <a:pathLst>
                <a:path w="26" h="37">
                  <a:moveTo>
                    <a:pt x="18" y="4"/>
                  </a:moveTo>
                  <a:cubicBezTo>
                    <a:pt x="0" y="12"/>
                    <a:pt x="4" y="37"/>
                    <a:pt x="15" y="26"/>
                  </a:cubicBezTo>
                  <a:cubicBezTo>
                    <a:pt x="25" y="14"/>
                    <a:pt x="26" y="0"/>
                    <a:pt x="18"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9" name="Freeform 373">
              <a:extLst>
                <a:ext uri="{FF2B5EF4-FFF2-40B4-BE49-F238E27FC236}">
                  <a16:creationId xmlns:a16="http://schemas.microsoft.com/office/drawing/2014/main" id="{D03C98FA-68B5-41EB-B1BC-BB7BD8188F3C}"/>
                </a:ext>
              </a:extLst>
            </p:cNvPr>
            <p:cNvSpPr>
              <a:spLocks/>
            </p:cNvSpPr>
            <p:nvPr/>
          </p:nvSpPr>
          <p:spPr bwMode="auto">
            <a:xfrm rot="3009157">
              <a:off x="9216161" y="1085088"/>
              <a:ext cx="261151" cy="110989"/>
            </a:xfrm>
            <a:custGeom>
              <a:avLst/>
              <a:gdLst>
                <a:gd name="T0" fmla="*/ 45 w 45"/>
                <a:gd name="T1" fmla="*/ 19 h 19"/>
                <a:gd name="T2" fmla="*/ 7 w 45"/>
                <a:gd name="T3" fmla="*/ 10 h 19"/>
                <a:gd name="T4" fmla="*/ 45 w 45"/>
                <a:gd name="T5" fmla="*/ 19 h 19"/>
              </a:gdLst>
              <a:ahLst/>
              <a:cxnLst>
                <a:cxn ang="0">
                  <a:pos x="T0" y="T1"/>
                </a:cxn>
                <a:cxn ang="0">
                  <a:pos x="T2" y="T3"/>
                </a:cxn>
                <a:cxn ang="0">
                  <a:pos x="T4" y="T5"/>
                </a:cxn>
              </a:cxnLst>
              <a:rect l="0" t="0" r="r" b="b"/>
              <a:pathLst>
                <a:path w="45" h="19">
                  <a:moveTo>
                    <a:pt x="45" y="19"/>
                  </a:moveTo>
                  <a:cubicBezTo>
                    <a:pt x="32" y="17"/>
                    <a:pt x="0" y="0"/>
                    <a:pt x="7" y="10"/>
                  </a:cubicBezTo>
                  <a:cubicBezTo>
                    <a:pt x="15" y="19"/>
                    <a:pt x="45" y="19"/>
                    <a:pt x="45" y="19"/>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0" name="Freeform 374">
              <a:extLst>
                <a:ext uri="{FF2B5EF4-FFF2-40B4-BE49-F238E27FC236}">
                  <a16:creationId xmlns:a16="http://schemas.microsoft.com/office/drawing/2014/main" id="{A4F9A5D0-C29D-4751-81F3-90895377D43A}"/>
                </a:ext>
              </a:extLst>
            </p:cNvPr>
            <p:cNvSpPr>
              <a:spLocks/>
            </p:cNvSpPr>
            <p:nvPr/>
          </p:nvSpPr>
          <p:spPr bwMode="auto">
            <a:xfrm rot="3009157">
              <a:off x="9491382" y="1342477"/>
              <a:ext cx="34820" cy="45701"/>
            </a:xfrm>
            <a:custGeom>
              <a:avLst/>
              <a:gdLst>
                <a:gd name="T0" fmla="*/ 6 w 6"/>
                <a:gd name="T1" fmla="*/ 4 h 8"/>
                <a:gd name="T2" fmla="*/ 5 w 6"/>
                <a:gd name="T3" fmla="*/ 3 h 8"/>
                <a:gd name="T4" fmla="*/ 0 w 6"/>
                <a:gd name="T5" fmla="*/ 4 h 8"/>
                <a:gd name="T6" fmla="*/ 1 w 6"/>
                <a:gd name="T7" fmla="*/ 5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5" y="3"/>
                    <a:pt x="5" y="3"/>
                    <a:pt x="5" y="3"/>
                  </a:cubicBezTo>
                  <a:cubicBezTo>
                    <a:pt x="5" y="0"/>
                    <a:pt x="0" y="1"/>
                    <a:pt x="0" y="4"/>
                  </a:cubicBezTo>
                  <a:cubicBezTo>
                    <a:pt x="1" y="5"/>
                    <a:pt x="1" y="5"/>
                    <a:pt x="1" y="5"/>
                  </a:cubicBezTo>
                  <a:cubicBezTo>
                    <a:pt x="1" y="8"/>
                    <a:pt x="6" y="7"/>
                    <a:pt x="6" y="4"/>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1" name="Freeform 375">
              <a:extLst>
                <a:ext uri="{FF2B5EF4-FFF2-40B4-BE49-F238E27FC236}">
                  <a16:creationId xmlns:a16="http://schemas.microsoft.com/office/drawing/2014/main" id="{8D147866-D90D-426E-A74A-08DDDC4D7C05}"/>
                </a:ext>
              </a:extLst>
            </p:cNvPr>
            <p:cNvSpPr>
              <a:spLocks/>
            </p:cNvSpPr>
            <p:nvPr/>
          </p:nvSpPr>
          <p:spPr bwMode="auto">
            <a:xfrm rot="3009157">
              <a:off x="9463227" y="1036057"/>
              <a:ext cx="41349" cy="28291"/>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5FA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2" name="Freeform 383">
              <a:extLst>
                <a:ext uri="{FF2B5EF4-FFF2-40B4-BE49-F238E27FC236}">
                  <a16:creationId xmlns:a16="http://schemas.microsoft.com/office/drawing/2014/main" id="{99AB0ABD-B9FE-4DF6-A78E-3AB4FEE9FDF0}"/>
                </a:ext>
              </a:extLst>
            </p:cNvPr>
            <p:cNvSpPr>
              <a:spLocks/>
            </p:cNvSpPr>
            <p:nvPr/>
          </p:nvSpPr>
          <p:spPr bwMode="auto">
            <a:xfrm rot="3009157">
              <a:off x="8221260" y="1524970"/>
              <a:ext cx="152338" cy="143633"/>
            </a:xfrm>
            <a:custGeom>
              <a:avLst/>
              <a:gdLst>
                <a:gd name="T0" fmla="*/ 16 w 70"/>
                <a:gd name="T1" fmla="*/ 0 h 66"/>
                <a:gd name="T2" fmla="*/ 38 w 70"/>
                <a:gd name="T3" fmla="*/ 13 h 66"/>
                <a:gd name="T4" fmla="*/ 59 w 70"/>
                <a:gd name="T5" fmla="*/ 2 h 66"/>
                <a:gd name="T6" fmla="*/ 54 w 70"/>
                <a:gd name="T7" fmla="*/ 26 h 66"/>
                <a:gd name="T8" fmla="*/ 70 w 70"/>
                <a:gd name="T9" fmla="*/ 45 h 66"/>
                <a:gd name="T10" fmla="*/ 46 w 70"/>
                <a:gd name="T11" fmla="*/ 45 h 66"/>
                <a:gd name="T12" fmla="*/ 35 w 70"/>
                <a:gd name="T13" fmla="*/ 66 h 66"/>
                <a:gd name="T14" fmla="*/ 24 w 70"/>
                <a:gd name="T15" fmla="*/ 45 h 66"/>
                <a:gd name="T16" fmla="*/ 0 w 70"/>
                <a:gd name="T17" fmla="*/ 40 h 66"/>
                <a:gd name="T18" fmla="*/ 19 w 70"/>
                <a:gd name="T19" fmla="*/ 24 h 66"/>
                <a:gd name="T20" fmla="*/ 16 w 7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16" y="0"/>
                  </a:moveTo>
                  <a:lnTo>
                    <a:pt x="38" y="13"/>
                  </a:lnTo>
                  <a:lnTo>
                    <a:pt x="59" y="2"/>
                  </a:lnTo>
                  <a:lnTo>
                    <a:pt x="54" y="26"/>
                  </a:lnTo>
                  <a:lnTo>
                    <a:pt x="70" y="45"/>
                  </a:lnTo>
                  <a:lnTo>
                    <a:pt x="46" y="45"/>
                  </a:lnTo>
                  <a:lnTo>
                    <a:pt x="35" y="66"/>
                  </a:lnTo>
                  <a:lnTo>
                    <a:pt x="24" y="45"/>
                  </a:lnTo>
                  <a:lnTo>
                    <a:pt x="0" y="40"/>
                  </a:lnTo>
                  <a:lnTo>
                    <a:pt x="19" y="24"/>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3" name="Freeform 384">
              <a:extLst>
                <a:ext uri="{FF2B5EF4-FFF2-40B4-BE49-F238E27FC236}">
                  <a16:creationId xmlns:a16="http://schemas.microsoft.com/office/drawing/2014/main" id="{6B11F493-061E-4EF4-A12B-04DFC9146AA0}"/>
                </a:ext>
              </a:extLst>
            </p:cNvPr>
            <p:cNvSpPr>
              <a:spLocks/>
            </p:cNvSpPr>
            <p:nvPr/>
          </p:nvSpPr>
          <p:spPr bwMode="auto">
            <a:xfrm rot="3009157">
              <a:off x="7813205" y="287761"/>
              <a:ext cx="158867" cy="150162"/>
            </a:xfrm>
            <a:custGeom>
              <a:avLst/>
              <a:gdLst>
                <a:gd name="T0" fmla="*/ 16 w 73"/>
                <a:gd name="T1" fmla="*/ 0 h 69"/>
                <a:gd name="T2" fmla="*/ 38 w 73"/>
                <a:gd name="T3" fmla="*/ 13 h 69"/>
                <a:gd name="T4" fmla="*/ 62 w 73"/>
                <a:gd name="T5" fmla="*/ 3 h 69"/>
                <a:gd name="T6" fmla="*/ 54 w 73"/>
                <a:gd name="T7" fmla="*/ 27 h 69"/>
                <a:gd name="T8" fmla="*/ 73 w 73"/>
                <a:gd name="T9" fmla="*/ 45 h 69"/>
                <a:gd name="T10" fmla="*/ 46 w 73"/>
                <a:gd name="T11" fmla="*/ 48 h 69"/>
                <a:gd name="T12" fmla="*/ 35 w 73"/>
                <a:gd name="T13" fmla="*/ 69 h 69"/>
                <a:gd name="T14" fmla="*/ 24 w 73"/>
                <a:gd name="T15" fmla="*/ 45 h 69"/>
                <a:gd name="T16" fmla="*/ 0 w 73"/>
                <a:gd name="T17" fmla="*/ 43 h 69"/>
                <a:gd name="T18" fmla="*/ 19 w 73"/>
                <a:gd name="T19" fmla="*/ 27 h 69"/>
                <a:gd name="T20" fmla="*/ 16 w 73"/>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69">
                  <a:moveTo>
                    <a:pt x="16" y="0"/>
                  </a:moveTo>
                  <a:lnTo>
                    <a:pt x="38" y="13"/>
                  </a:lnTo>
                  <a:lnTo>
                    <a:pt x="62" y="3"/>
                  </a:lnTo>
                  <a:lnTo>
                    <a:pt x="54" y="27"/>
                  </a:lnTo>
                  <a:lnTo>
                    <a:pt x="73" y="45"/>
                  </a:lnTo>
                  <a:lnTo>
                    <a:pt x="46" y="48"/>
                  </a:lnTo>
                  <a:lnTo>
                    <a:pt x="35" y="69"/>
                  </a:lnTo>
                  <a:lnTo>
                    <a:pt x="24" y="45"/>
                  </a:lnTo>
                  <a:lnTo>
                    <a:pt x="0" y="43"/>
                  </a:lnTo>
                  <a:lnTo>
                    <a:pt x="19" y="27"/>
                  </a:lnTo>
                  <a:lnTo>
                    <a:pt x="16" y="0"/>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4" name="Freeform 397">
              <a:extLst>
                <a:ext uri="{FF2B5EF4-FFF2-40B4-BE49-F238E27FC236}">
                  <a16:creationId xmlns:a16="http://schemas.microsoft.com/office/drawing/2014/main" id="{BCC4ECE6-DF95-4435-88E1-7DD1B4E3DA56}"/>
                </a:ext>
              </a:extLst>
            </p:cNvPr>
            <p:cNvSpPr>
              <a:spLocks/>
            </p:cNvSpPr>
            <p:nvPr/>
          </p:nvSpPr>
          <p:spPr bwMode="auto">
            <a:xfrm rot="3009157">
              <a:off x="8376179" y="27784"/>
              <a:ext cx="250269" cy="243741"/>
            </a:xfrm>
            <a:custGeom>
              <a:avLst/>
              <a:gdLst>
                <a:gd name="T0" fmla="*/ 19 w 115"/>
                <a:gd name="T1" fmla="*/ 2 h 112"/>
                <a:gd name="T2" fmla="*/ 56 w 115"/>
                <a:gd name="T3" fmla="*/ 21 h 112"/>
                <a:gd name="T4" fmla="*/ 91 w 115"/>
                <a:gd name="T5" fmla="*/ 0 h 112"/>
                <a:gd name="T6" fmla="*/ 86 w 115"/>
                <a:gd name="T7" fmla="*/ 40 h 112"/>
                <a:gd name="T8" fmla="*/ 115 w 115"/>
                <a:gd name="T9" fmla="*/ 69 h 112"/>
                <a:gd name="T10" fmla="*/ 75 w 115"/>
                <a:gd name="T11" fmla="*/ 75 h 112"/>
                <a:gd name="T12" fmla="*/ 59 w 115"/>
                <a:gd name="T13" fmla="*/ 112 h 112"/>
                <a:gd name="T14" fmla="*/ 40 w 115"/>
                <a:gd name="T15" fmla="*/ 77 h 112"/>
                <a:gd name="T16" fmla="*/ 0 w 115"/>
                <a:gd name="T17" fmla="*/ 72 h 112"/>
                <a:gd name="T18" fmla="*/ 27 w 115"/>
                <a:gd name="T19" fmla="*/ 43 h 112"/>
                <a:gd name="T20" fmla="*/ 19 w 115"/>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12">
                  <a:moveTo>
                    <a:pt x="19" y="2"/>
                  </a:moveTo>
                  <a:lnTo>
                    <a:pt x="56" y="21"/>
                  </a:lnTo>
                  <a:lnTo>
                    <a:pt x="91" y="0"/>
                  </a:lnTo>
                  <a:lnTo>
                    <a:pt x="86" y="40"/>
                  </a:lnTo>
                  <a:lnTo>
                    <a:pt x="115" y="69"/>
                  </a:lnTo>
                  <a:lnTo>
                    <a:pt x="75" y="75"/>
                  </a:lnTo>
                  <a:lnTo>
                    <a:pt x="59" y="112"/>
                  </a:lnTo>
                  <a:lnTo>
                    <a:pt x="40" y="77"/>
                  </a:lnTo>
                  <a:lnTo>
                    <a:pt x="0" y="72"/>
                  </a:lnTo>
                  <a:lnTo>
                    <a:pt x="27" y="43"/>
                  </a:lnTo>
                  <a:lnTo>
                    <a:pt x="19"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5" name="Freeform 398">
              <a:extLst>
                <a:ext uri="{FF2B5EF4-FFF2-40B4-BE49-F238E27FC236}">
                  <a16:creationId xmlns:a16="http://schemas.microsoft.com/office/drawing/2014/main" id="{96768EBB-96AA-4B02-8755-A8322A5541D0}"/>
                </a:ext>
              </a:extLst>
            </p:cNvPr>
            <p:cNvSpPr>
              <a:spLocks/>
            </p:cNvSpPr>
            <p:nvPr/>
          </p:nvSpPr>
          <p:spPr bwMode="auto">
            <a:xfrm rot="3009157">
              <a:off x="6747540" y="1889736"/>
              <a:ext cx="254622" cy="243741"/>
            </a:xfrm>
            <a:custGeom>
              <a:avLst/>
              <a:gdLst>
                <a:gd name="T0" fmla="*/ 21 w 117"/>
                <a:gd name="T1" fmla="*/ 2 h 112"/>
                <a:gd name="T2" fmla="*/ 56 w 117"/>
                <a:gd name="T3" fmla="*/ 21 h 112"/>
                <a:gd name="T4" fmla="*/ 93 w 117"/>
                <a:gd name="T5" fmla="*/ 0 h 112"/>
                <a:gd name="T6" fmla="*/ 88 w 117"/>
                <a:gd name="T7" fmla="*/ 43 h 112"/>
                <a:gd name="T8" fmla="*/ 117 w 117"/>
                <a:gd name="T9" fmla="*/ 69 h 112"/>
                <a:gd name="T10" fmla="*/ 77 w 117"/>
                <a:gd name="T11" fmla="*/ 77 h 112"/>
                <a:gd name="T12" fmla="*/ 58 w 117"/>
                <a:gd name="T13" fmla="*/ 112 h 112"/>
                <a:gd name="T14" fmla="*/ 40 w 117"/>
                <a:gd name="T15" fmla="*/ 77 h 112"/>
                <a:gd name="T16" fmla="*/ 0 w 117"/>
                <a:gd name="T17" fmla="*/ 72 h 112"/>
                <a:gd name="T18" fmla="*/ 29 w 117"/>
                <a:gd name="T19" fmla="*/ 43 h 112"/>
                <a:gd name="T20" fmla="*/ 21 w 117"/>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2">
                  <a:moveTo>
                    <a:pt x="21" y="2"/>
                  </a:moveTo>
                  <a:lnTo>
                    <a:pt x="56" y="21"/>
                  </a:lnTo>
                  <a:lnTo>
                    <a:pt x="93" y="0"/>
                  </a:lnTo>
                  <a:lnTo>
                    <a:pt x="88" y="43"/>
                  </a:lnTo>
                  <a:lnTo>
                    <a:pt x="117" y="69"/>
                  </a:lnTo>
                  <a:lnTo>
                    <a:pt x="77" y="77"/>
                  </a:lnTo>
                  <a:lnTo>
                    <a:pt x="58" y="112"/>
                  </a:lnTo>
                  <a:lnTo>
                    <a:pt x="40" y="77"/>
                  </a:lnTo>
                  <a:lnTo>
                    <a:pt x="0" y="72"/>
                  </a:lnTo>
                  <a:lnTo>
                    <a:pt x="29" y="43"/>
                  </a:lnTo>
                  <a:lnTo>
                    <a:pt x="21" y="2"/>
                  </a:lnTo>
                  <a:close/>
                </a:path>
              </a:pathLst>
            </a:custGeom>
            <a:solidFill>
              <a:srgbClr val="93F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6" name="Freeform 419">
              <a:extLst>
                <a:ext uri="{FF2B5EF4-FFF2-40B4-BE49-F238E27FC236}">
                  <a16:creationId xmlns:a16="http://schemas.microsoft.com/office/drawing/2014/main" id="{14AA8208-CF3E-4429-BC20-BAF709A08F2E}"/>
                </a:ext>
              </a:extLst>
            </p:cNvPr>
            <p:cNvSpPr>
              <a:spLocks/>
            </p:cNvSpPr>
            <p:nvPr/>
          </p:nvSpPr>
          <p:spPr bwMode="auto">
            <a:xfrm rot="3009157">
              <a:off x="8794378" y="912620"/>
              <a:ext cx="128399" cy="128399"/>
            </a:xfrm>
            <a:custGeom>
              <a:avLst/>
              <a:gdLst>
                <a:gd name="T0" fmla="*/ 59 w 59"/>
                <a:gd name="T1" fmla="*/ 40 h 59"/>
                <a:gd name="T2" fmla="*/ 37 w 59"/>
                <a:gd name="T3" fmla="*/ 40 h 59"/>
                <a:gd name="T4" fmla="*/ 27 w 59"/>
                <a:gd name="T5" fmla="*/ 59 h 59"/>
                <a:gd name="T6" fmla="*/ 19 w 59"/>
                <a:gd name="T7" fmla="*/ 40 h 59"/>
                <a:gd name="T8" fmla="*/ 0 w 59"/>
                <a:gd name="T9" fmla="*/ 35 h 59"/>
                <a:gd name="T10" fmla="*/ 16 w 59"/>
                <a:gd name="T11" fmla="*/ 21 h 59"/>
                <a:gd name="T12" fmla="*/ 13 w 59"/>
                <a:gd name="T13" fmla="*/ 0 h 59"/>
                <a:gd name="T14" fmla="*/ 32 w 59"/>
                <a:gd name="T15" fmla="*/ 11 h 59"/>
                <a:gd name="T16" fmla="*/ 51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40"/>
                  </a:lnTo>
                  <a:lnTo>
                    <a:pt x="0" y="35"/>
                  </a:lnTo>
                  <a:lnTo>
                    <a:pt x="16" y="21"/>
                  </a:lnTo>
                  <a:lnTo>
                    <a:pt x="13" y="0"/>
                  </a:lnTo>
                  <a:lnTo>
                    <a:pt x="32" y="11"/>
                  </a:lnTo>
                  <a:lnTo>
                    <a:pt x="51"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7" name="Freeform 420">
              <a:extLst>
                <a:ext uri="{FF2B5EF4-FFF2-40B4-BE49-F238E27FC236}">
                  <a16:creationId xmlns:a16="http://schemas.microsoft.com/office/drawing/2014/main" id="{3A3CFEA0-6091-4FF6-A7A7-8C6DE13A1075}"/>
                </a:ext>
              </a:extLst>
            </p:cNvPr>
            <p:cNvSpPr>
              <a:spLocks/>
            </p:cNvSpPr>
            <p:nvPr/>
          </p:nvSpPr>
          <p:spPr bwMode="auto">
            <a:xfrm rot="3009157">
              <a:off x="6760606" y="951720"/>
              <a:ext cx="128399" cy="128399"/>
            </a:xfrm>
            <a:custGeom>
              <a:avLst/>
              <a:gdLst>
                <a:gd name="T0" fmla="*/ 59 w 59"/>
                <a:gd name="T1" fmla="*/ 40 h 59"/>
                <a:gd name="T2" fmla="*/ 37 w 59"/>
                <a:gd name="T3" fmla="*/ 40 h 59"/>
                <a:gd name="T4" fmla="*/ 27 w 59"/>
                <a:gd name="T5" fmla="*/ 59 h 59"/>
                <a:gd name="T6" fmla="*/ 19 w 59"/>
                <a:gd name="T7" fmla="*/ 38 h 59"/>
                <a:gd name="T8" fmla="*/ 0 w 59"/>
                <a:gd name="T9" fmla="*/ 35 h 59"/>
                <a:gd name="T10" fmla="*/ 16 w 59"/>
                <a:gd name="T11" fmla="*/ 22 h 59"/>
                <a:gd name="T12" fmla="*/ 13 w 59"/>
                <a:gd name="T13" fmla="*/ 0 h 59"/>
                <a:gd name="T14" fmla="*/ 29 w 59"/>
                <a:gd name="T15" fmla="*/ 11 h 59"/>
                <a:gd name="T16" fmla="*/ 48 w 59"/>
                <a:gd name="T17" fmla="*/ 3 h 59"/>
                <a:gd name="T18" fmla="*/ 45 w 59"/>
                <a:gd name="T19" fmla="*/ 24 h 59"/>
                <a:gd name="T20" fmla="*/ 59 w 59"/>
                <a:gd name="T2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9">
                  <a:moveTo>
                    <a:pt x="59" y="40"/>
                  </a:moveTo>
                  <a:lnTo>
                    <a:pt x="37" y="40"/>
                  </a:lnTo>
                  <a:lnTo>
                    <a:pt x="27" y="59"/>
                  </a:lnTo>
                  <a:lnTo>
                    <a:pt x="19" y="38"/>
                  </a:lnTo>
                  <a:lnTo>
                    <a:pt x="0" y="35"/>
                  </a:lnTo>
                  <a:lnTo>
                    <a:pt x="16" y="22"/>
                  </a:lnTo>
                  <a:lnTo>
                    <a:pt x="13" y="0"/>
                  </a:lnTo>
                  <a:lnTo>
                    <a:pt x="29" y="11"/>
                  </a:lnTo>
                  <a:lnTo>
                    <a:pt x="48" y="3"/>
                  </a:lnTo>
                  <a:lnTo>
                    <a:pt x="45" y="24"/>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8" name="Freeform 494">
              <a:extLst>
                <a:ext uri="{FF2B5EF4-FFF2-40B4-BE49-F238E27FC236}">
                  <a16:creationId xmlns:a16="http://schemas.microsoft.com/office/drawing/2014/main" id="{D278C5F5-8A3D-4354-A44E-3591D17EC964}"/>
                </a:ext>
              </a:extLst>
            </p:cNvPr>
            <p:cNvSpPr>
              <a:spLocks/>
            </p:cNvSpPr>
            <p:nvPr/>
          </p:nvSpPr>
          <p:spPr bwMode="auto">
            <a:xfrm rot="3009157">
              <a:off x="6931989" y="1035640"/>
              <a:ext cx="626762" cy="604999"/>
            </a:xfrm>
            <a:custGeom>
              <a:avLst/>
              <a:gdLst>
                <a:gd name="T0" fmla="*/ 25 w 108"/>
                <a:gd name="T1" fmla="*/ 104 h 104"/>
                <a:gd name="T2" fmla="*/ 61 w 108"/>
                <a:gd name="T3" fmla="*/ 0 h 104"/>
                <a:gd name="T4" fmla="*/ 25 w 108"/>
                <a:gd name="T5" fmla="*/ 104 h 104"/>
              </a:gdLst>
              <a:ahLst/>
              <a:cxnLst>
                <a:cxn ang="0">
                  <a:pos x="T0" y="T1"/>
                </a:cxn>
                <a:cxn ang="0">
                  <a:pos x="T2" y="T3"/>
                </a:cxn>
                <a:cxn ang="0">
                  <a:pos x="T4" y="T5"/>
                </a:cxn>
              </a:cxnLst>
              <a:rect l="0" t="0" r="r" b="b"/>
              <a:pathLst>
                <a:path w="108" h="104">
                  <a:moveTo>
                    <a:pt x="25" y="104"/>
                  </a:moveTo>
                  <a:cubicBezTo>
                    <a:pt x="25" y="104"/>
                    <a:pt x="0" y="8"/>
                    <a:pt x="61" y="0"/>
                  </a:cubicBezTo>
                  <a:cubicBezTo>
                    <a:pt x="61" y="0"/>
                    <a:pt x="108" y="32"/>
                    <a:pt x="25" y="104"/>
                  </a:cubicBezTo>
                  <a:close/>
                </a:path>
              </a:pathLst>
            </a:custGeom>
            <a:solidFill>
              <a:srgbClr val="FFD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9" name="Freeform 495">
              <a:extLst>
                <a:ext uri="{FF2B5EF4-FFF2-40B4-BE49-F238E27FC236}">
                  <a16:creationId xmlns:a16="http://schemas.microsoft.com/office/drawing/2014/main" id="{C3B3A06E-0457-46E9-AA27-02AA0491CB8B}"/>
                </a:ext>
              </a:extLst>
            </p:cNvPr>
            <p:cNvSpPr>
              <a:spLocks/>
            </p:cNvSpPr>
            <p:nvPr/>
          </p:nvSpPr>
          <p:spPr bwMode="auto">
            <a:xfrm rot="3009157">
              <a:off x="7010246" y="1074492"/>
              <a:ext cx="498363" cy="489658"/>
            </a:xfrm>
            <a:custGeom>
              <a:avLst/>
              <a:gdLst>
                <a:gd name="T0" fmla="*/ 20 w 86"/>
                <a:gd name="T1" fmla="*/ 84 h 84"/>
                <a:gd name="T2" fmla="*/ 49 w 86"/>
                <a:gd name="T3" fmla="*/ 0 h 84"/>
                <a:gd name="T4" fmla="*/ 20 w 86"/>
                <a:gd name="T5" fmla="*/ 84 h 84"/>
              </a:gdLst>
              <a:ahLst/>
              <a:cxnLst>
                <a:cxn ang="0">
                  <a:pos x="T0" y="T1"/>
                </a:cxn>
                <a:cxn ang="0">
                  <a:pos x="T2" y="T3"/>
                </a:cxn>
                <a:cxn ang="0">
                  <a:pos x="T4" y="T5"/>
                </a:cxn>
              </a:cxnLst>
              <a:rect l="0" t="0" r="r" b="b"/>
              <a:pathLst>
                <a:path w="86" h="84">
                  <a:moveTo>
                    <a:pt x="20" y="84"/>
                  </a:moveTo>
                  <a:cubicBezTo>
                    <a:pt x="20" y="84"/>
                    <a:pt x="0" y="6"/>
                    <a:pt x="49" y="0"/>
                  </a:cubicBezTo>
                  <a:cubicBezTo>
                    <a:pt x="49" y="0"/>
                    <a:pt x="86" y="26"/>
                    <a:pt x="20" y="84"/>
                  </a:cubicBezTo>
                  <a:close/>
                </a:path>
              </a:pathLst>
            </a:custGeom>
            <a:solidFill>
              <a:srgbClr val="FFE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0" name="Freeform 496">
              <a:extLst>
                <a:ext uri="{FF2B5EF4-FFF2-40B4-BE49-F238E27FC236}">
                  <a16:creationId xmlns:a16="http://schemas.microsoft.com/office/drawing/2014/main" id="{B0CA16C8-868A-4C9D-A2A2-A0343FEAAB7B}"/>
                </a:ext>
              </a:extLst>
            </p:cNvPr>
            <p:cNvSpPr>
              <a:spLocks/>
            </p:cNvSpPr>
            <p:nvPr/>
          </p:nvSpPr>
          <p:spPr bwMode="auto">
            <a:xfrm rot="3009157">
              <a:off x="7334534" y="1104981"/>
              <a:ext cx="261151" cy="167572"/>
            </a:xfrm>
            <a:custGeom>
              <a:avLst/>
              <a:gdLst>
                <a:gd name="T0" fmla="*/ 107 w 120"/>
                <a:gd name="T1" fmla="*/ 77 h 77"/>
                <a:gd name="T2" fmla="*/ 0 w 120"/>
                <a:gd name="T3" fmla="*/ 40 h 77"/>
                <a:gd name="T4" fmla="*/ 13 w 120"/>
                <a:gd name="T5" fmla="*/ 0 h 77"/>
                <a:gd name="T6" fmla="*/ 120 w 120"/>
                <a:gd name="T7" fmla="*/ 37 h 77"/>
                <a:gd name="T8" fmla="*/ 107 w 120"/>
                <a:gd name="T9" fmla="*/ 77 h 77"/>
              </a:gdLst>
              <a:ahLst/>
              <a:cxnLst>
                <a:cxn ang="0">
                  <a:pos x="T0" y="T1"/>
                </a:cxn>
                <a:cxn ang="0">
                  <a:pos x="T2" y="T3"/>
                </a:cxn>
                <a:cxn ang="0">
                  <a:pos x="T4" y="T5"/>
                </a:cxn>
                <a:cxn ang="0">
                  <a:pos x="T6" y="T7"/>
                </a:cxn>
                <a:cxn ang="0">
                  <a:pos x="T8" y="T9"/>
                </a:cxn>
              </a:cxnLst>
              <a:rect l="0" t="0" r="r" b="b"/>
              <a:pathLst>
                <a:path w="120" h="77">
                  <a:moveTo>
                    <a:pt x="107" y="77"/>
                  </a:moveTo>
                  <a:lnTo>
                    <a:pt x="0" y="40"/>
                  </a:lnTo>
                  <a:lnTo>
                    <a:pt x="13" y="0"/>
                  </a:lnTo>
                  <a:lnTo>
                    <a:pt x="120" y="37"/>
                  </a:lnTo>
                  <a:lnTo>
                    <a:pt x="107" y="77"/>
                  </a:lnTo>
                  <a:close/>
                </a:path>
              </a:pathLst>
            </a:custGeom>
            <a:solidFill>
              <a:srgbClr val="0D3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1" name="Freeform 497">
              <a:extLst>
                <a:ext uri="{FF2B5EF4-FFF2-40B4-BE49-F238E27FC236}">
                  <a16:creationId xmlns:a16="http://schemas.microsoft.com/office/drawing/2014/main" id="{22637B10-8AC1-442E-9977-22C08378BD28}"/>
                </a:ext>
              </a:extLst>
            </p:cNvPr>
            <p:cNvSpPr>
              <a:spLocks/>
            </p:cNvSpPr>
            <p:nvPr/>
          </p:nvSpPr>
          <p:spPr bwMode="auto">
            <a:xfrm rot="3009157">
              <a:off x="7178088" y="754332"/>
              <a:ext cx="587589" cy="341672"/>
            </a:xfrm>
            <a:custGeom>
              <a:avLst/>
              <a:gdLst>
                <a:gd name="T0" fmla="*/ 101 w 101"/>
                <a:gd name="T1" fmla="*/ 14 h 59"/>
                <a:gd name="T2" fmla="*/ 0 w 101"/>
                <a:gd name="T3" fmla="*/ 51 h 59"/>
                <a:gd name="T4" fmla="*/ 85 w 101"/>
                <a:gd name="T5" fmla="*/ 59 h 59"/>
                <a:gd name="T6" fmla="*/ 101 w 101"/>
                <a:gd name="T7" fmla="*/ 14 h 59"/>
              </a:gdLst>
              <a:ahLst/>
              <a:cxnLst>
                <a:cxn ang="0">
                  <a:pos x="T0" y="T1"/>
                </a:cxn>
                <a:cxn ang="0">
                  <a:pos x="T2" y="T3"/>
                </a:cxn>
                <a:cxn ang="0">
                  <a:pos x="T4" y="T5"/>
                </a:cxn>
                <a:cxn ang="0">
                  <a:pos x="T6" y="T7"/>
                </a:cxn>
              </a:cxnLst>
              <a:rect l="0" t="0" r="r" b="b"/>
              <a:pathLst>
                <a:path w="101" h="59">
                  <a:moveTo>
                    <a:pt x="101" y="14"/>
                  </a:moveTo>
                  <a:cubicBezTo>
                    <a:pt x="24" y="0"/>
                    <a:pt x="0" y="51"/>
                    <a:pt x="0" y="51"/>
                  </a:cubicBezTo>
                  <a:cubicBezTo>
                    <a:pt x="85" y="59"/>
                    <a:pt x="85" y="59"/>
                    <a:pt x="85" y="59"/>
                  </a:cubicBezTo>
                  <a:lnTo>
                    <a:pt x="101" y="14"/>
                  </a:lnTo>
                  <a:close/>
                </a:path>
              </a:pathLst>
            </a:custGeom>
            <a:solidFill>
              <a:srgbClr val="1C7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2" name="Freeform 498">
              <a:extLst>
                <a:ext uri="{FF2B5EF4-FFF2-40B4-BE49-F238E27FC236}">
                  <a16:creationId xmlns:a16="http://schemas.microsoft.com/office/drawing/2014/main" id="{4CF6AE58-A0A1-47C8-BC39-5952DBEF8903}"/>
                </a:ext>
              </a:extLst>
            </p:cNvPr>
            <p:cNvSpPr>
              <a:spLocks/>
            </p:cNvSpPr>
            <p:nvPr/>
          </p:nvSpPr>
          <p:spPr bwMode="auto">
            <a:xfrm rot="3009157">
              <a:off x="8225189" y="526410"/>
              <a:ext cx="306852" cy="511420"/>
            </a:xfrm>
            <a:custGeom>
              <a:avLst/>
              <a:gdLst>
                <a:gd name="T0" fmla="*/ 25 w 53"/>
                <a:gd name="T1" fmla="*/ 81 h 88"/>
                <a:gd name="T2" fmla="*/ 26 w 53"/>
                <a:gd name="T3" fmla="*/ 77 h 88"/>
                <a:gd name="T4" fmla="*/ 30 w 53"/>
                <a:gd name="T5" fmla="*/ 66 h 88"/>
                <a:gd name="T6" fmla="*/ 37 w 53"/>
                <a:gd name="T7" fmla="*/ 45 h 88"/>
                <a:gd name="T8" fmla="*/ 37 w 53"/>
                <a:gd name="T9" fmla="*/ 45 h 88"/>
                <a:gd name="T10" fmla="*/ 40 w 53"/>
                <a:gd name="T11" fmla="*/ 38 h 88"/>
                <a:gd name="T12" fmla="*/ 53 w 53"/>
                <a:gd name="T13" fmla="*/ 0 h 88"/>
                <a:gd name="T14" fmla="*/ 24 w 53"/>
                <a:gd name="T15" fmla="*/ 20 h 88"/>
                <a:gd name="T16" fmla="*/ 19 w 53"/>
                <a:gd name="T17" fmla="*/ 24 h 88"/>
                <a:gd name="T18" fmla="*/ 19 w 53"/>
                <a:gd name="T19" fmla="*/ 24 h 88"/>
                <a:gd name="T20" fmla="*/ 5 w 53"/>
                <a:gd name="T21" fmla="*/ 37 h 88"/>
                <a:gd name="T22" fmla="*/ 0 w 53"/>
                <a:gd name="T23" fmla="*/ 43 h 88"/>
                <a:gd name="T24" fmla="*/ 22 w 53"/>
                <a:gd name="T25" fmla="*/ 88 h 88"/>
                <a:gd name="T26" fmla="*/ 25 w 53"/>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88">
                  <a:moveTo>
                    <a:pt x="25" y="81"/>
                  </a:moveTo>
                  <a:cubicBezTo>
                    <a:pt x="26" y="77"/>
                    <a:pt x="26" y="77"/>
                    <a:pt x="26" y="77"/>
                  </a:cubicBezTo>
                  <a:cubicBezTo>
                    <a:pt x="30" y="66"/>
                    <a:pt x="30" y="66"/>
                    <a:pt x="30" y="66"/>
                  </a:cubicBezTo>
                  <a:cubicBezTo>
                    <a:pt x="37" y="45"/>
                    <a:pt x="37" y="45"/>
                    <a:pt x="37" y="45"/>
                  </a:cubicBezTo>
                  <a:cubicBezTo>
                    <a:pt x="37" y="45"/>
                    <a:pt x="37" y="45"/>
                    <a:pt x="37" y="45"/>
                  </a:cubicBezTo>
                  <a:cubicBezTo>
                    <a:pt x="40" y="38"/>
                    <a:pt x="40" y="38"/>
                    <a:pt x="40" y="38"/>
                  </a:cubicBezTo>
                  <a:cubicBezTo>
                    <a:pt x="53" y="0"/>
                    <a:pt x="53" y="0"/>
                    <a:pt x="53" y="0"/>
                  </a:cubicBezTo>
                  <a:cubicBezTo>
                    <a:pt x="42" y="6"/>
                    <a:pt x="33" y="13"/>
                    <a:pt x="24" y="20"/>
                  </a:cubicBezTo>
                  <a:cubicBezTo>
                    <a:pt x="22" y="21"/>
                    <a:pt x="21" y="22"/>
                    <a:pt x="19" y="24"/>
                  </a:cubicBezTo>
                  <a:cubicBezTo>
                    <a:pt x="19" y="24"/>
                    <a:pt x="19" y="24"/>
                    <a:pt x="19" y="24"/>
                  </a:cubicBezTo>
                  <a:cubicBezTo>
                    <a:pt x="14" y="28"/>
                    <a:pt x="9" y="33"/>
                    <a:pt x="5" y="37"/>
                  </a:cubicBezTo>
                  <a:cubicBezTo>
                    <a:pt x="3" y="39"/>
                    <a:pt x="2" y="41"/>
                    <a:pt x="0" y="43"/>
                  </a:cubicBezTo>
                  <a:cubicBezTo>
                    <a:pt x="22" y="88"/>
                    <a:pt x="22" y="88"/>
                    <a:pt x="22" y="88"/>
                  </a:cubicBezTo>
                  <a:lnTo>
                    <a:pt x="25" y="81"/>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3" name="Freeform 499">
              <a:extLst>
                <a:ext uri="{FF2B5EF4-FFF2-40B4-BE49-F238E27FC236}">
                  <a16:creationId xmlns:a16="http://schemas.microsoft.com/office/drawing/2014/main" id="{9EFDB888-0715-42AA-B7C0-8CC016F0403A}"/>
                </a:ext>
              </a:extLst>
            </p:cNvPr>
            <p:cNvSpPr>
              <a:spLocks/>
            </p:cNvSpPr>
            <p:nvPr/>
          </p:nvSpPr>
          <p:spPr bwMode="auto">
            <a:xfrm rot="3009157">
              <a:off x="7818653" y="613113"/>
              <a:ext cx="232859" cy="511420"/>
            </a:xfrm>
            <a:custGeom>
              <a:avLst/>
              <a:gdLst>
                <a:gd name="T0" fmla="*/ 0 w 40"/>
                <a:gd name="T1" fmla="*/ 26 h 88"/>
                <a:gd name="T2" fmla="*/ 30 w 40"/>
                <a:gd name="T3" fmla="*/ 88 h 88"/>
                <a:gd name="T4" fmla="*/ 40 w 40"/>
                <a:gd name="T5" fmla="*/ 57 h 88"/>
                <a:gd name="T6" fmla="*/ 13 w 40"/>
                <a:gd name="T7" fmla="*/ 0 h 88"/>
                <a:gd name="T8" fmla="*/ 0 w 40"/>
                <a:gd name="T9" fmla="*/ 26 h 88"/>
              </a:gdLst>
              <a:ahLst/>
              <a:cxnLst>
                <a:cxn ang="0">
                  <a:pos x="T0" y="T1"/>
                </a:cxn>
                <a:cxn ang="0">
                  <a:pos x="T2" y="T3"/>
                </a:cxn>
                <a:cxn ang="0">
                  <a:pos x="T4" y="T5"/>
                </a:cxn>
                <a:cxn ang="0">
                  <a:pos x="T6" y="T7"/>
                </a:cxn>
                <a:cxn ang="0">
                  <a:pos x="T8" y="T9"/>
                </a:cxn>
              </a:cxnLst>
              <a:rect l="0" t="0" r="r" b="b"/>
              <a:pathLst>
                <a:path w="40" h="88">
                  <a:moveTo>
                    <a:pt x="0" y="26"/>
                  </a:moveTo>
                  <a:cubicBezTo>
                    <a:pt x="30" y="88"/>
                    <a:pt x="30" y="88"/>
                    <a:pt x="30" y="88"/>
                  </a:cubicBezTo>
                  <a:cubicBezTo>
                    <a:pt x="40" y="57"/>
                    <a:pt x="40" y="57"/>
                    <a:pt x="40" y="57"/>
                  </a:cubicBezTo>
                  <a:cubicBezTo>
                    <a:pt x="13" y="0"/>
                    <a:pt x="13" y="0"/>
                    <a:pt x="13" y="0"/>
                  </a:cubicBezTo>
                  <a:cubicBezTo>
                    <a:pt x="7" y="9"/>
                    <a:pt x="3" y="18"/>
                    <a:pt x="0" y="26"/>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4" name="Freeform 500">
              <a:extLst>
                <a:ext uri="{FF2B5EF4-FFF2-40B4-BE49-F238E27FC236}">
                  <a16:creationId xmlns:a16="http://schemas.microsoft.com/office/drawing/2014/main" id="{421E6EF1-6F2F-486C-BB6E-37787D74AFA3}"/>
                </a:ext>
              </a:extLst>
            </p:cNvPr>
            <p:cNvSpPr>
              <a:spLocks/>
            </p:cNvSpPr>
            <p:nvPr/>
          </p:nvSpPr>
          <p:spPr bwMode="auto">
            <a:xfrm rot="3009157">
              <a:off x="7555725" y="612747"/>
              <a:ext cx="306852" cy="639819"/>
            </a:xfrm>
            <a:custGeom>
              <a:avLst/>
              <a:gdLst>
                <a:gd name="T0" fmla="*/ 9 w 53"/>
                <a:gd name="T1" fmla="*/ 106 h 110"/>
                <a:gd name="T2" fmla="*/ 36 w 53"/>
                <a:gd name="T3" fmla="*/ 110 h 110"/>
                <a:gd name="T4" fmla="*/ 53 w 53"/>
                <a:gd name="T5" fmla="*/ 62 h 110"/>
                <a:gd name="T6" fmla="*/ 23 w 53"/>
                <a:gd name="T7" fmla="*/ 0 h 110"/>
                <a:gd name="T8" fmla="*/ 9 w 53"/>
                <a:gd name="T9" fmla="*/ 106 h 110"/>
              </a:gdLst>
              <a:ahLst/>
              <a:cxnLst>
                <a:cxn ang="0">
                  <a:pos x="T0" y="T1"/>
                </a:cxn>
                <a:cxn ang="0">
                  <a:pos x="T2" y="T3"/>
                </a:cxn>
                <a:cxn ang="0">
                  <a:pos x="T4" y="T5"/>
                </a:cxn>
                <a:cxn ang="0">
                  <a:pos x="T6" y="T7"/>
                </a:cxn>
                <a:cxn ang="0">
                  <a:pos x="T8" y="T9"/>
                </a:cxn>
              </a:cxnLst>
              <a:rect l="0" t="0" r="r" b="b"/>
              <a:pathLst>
                <a:path w="53" h="110">
                  <a:moveTo>
                    <a:pt x="9" y="106"/>
                  </a:moveTo>
                  <a:cubicBezTo>
                    <a:pt x="36" y="110"/>
                    <a:pt x="36" y="110"/>
                    <a:pt x="36" y="110"/>
                  </a:cubicBezTo>
                  <a:cubicBezTo>
                    <a:pt x="53" y="62"/>
                    <a:pt x="53" y="62"/>
                    <a:pt x="53" y="62"/>
                  </a:cubicBezTo>
                  <a:cubicBezTo>
                    <a:pt x="23" y="0"/>
                    <a:pt x="23" y="0"/>
                    <a:pt x="23" y="0"/>
                  </a:cubicBezTo>
                  <a:cubicBezTo>
                    <a:pt x="0" y="56"/>
                    <a:pt x="9" y="106"/>
                    <a:pt x="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5" name="Freeform 501">
              <a:extLst>
                <a:ext uri="{FF2B5EF4-FFF2-40B4-BE49-F238E27FC236}">
                  <a16:creationId xmlns:a16="http://schemas.microsoft.com/office/drawing/2014/main" id="{E4830811-CB20-4907-88C5-5A196C1732C6}"/>
                </a:ext>
              </a:extLst>
            </p:cNvPr>
            <p:cNvSpPr>
              <a:spLocks/>
            </p:cNvSpPr>
            <p:nvPr/>
          </p:nvSpPr>
          <p:spPr bwMode="auto">
            <a:xfrm rot="3009157">
              <a:off x="7960719" y="652916"/>
              <a:ext cx="174100" cy="365611"/>
            </a:xfrm>
            <a:custGeom>
              <a:avLst/>
              <a:gdLst>
                <a:gd name="T0" fmla="*/ 4 w 30"/>
                <a:gd name="T1" fmla="*/ 0 h 63"/>
                <a:gd name="T2" fmla="*/ 0 w 30"/>
                <a:gd name="T3" fmla="*/ 6 h 63"/>
                <a:gd name="T4" fmla="*/ 27 w 30"/>
                <a:gd name="T5" fmla="*/ 63 h 63"/>
                <a:gd name="T6" fmla="*/ 30 w 30"/>
                <a:gd name="T7" fmla="*/ 55 h 63"/>
                <a:gd name="T8" fmla="*/ 4 w 30"/>
                <a:gd name="T9" fmla="*/ 0 h 63"/>
              </a:gdLst>
              <a:ahLst/>
              <a:cxnLst>
                <a:cxn ang="0">
                  <a:pos x="T0" y="T1"/>
                </a:cxn>
                <a:cxn ang="0">
                  <a:pos x="T2" y="T3"/>
                </a:cxn>
                <a:cxn ang="0">
                  <a:pos x="T4" y="T5"/>
                </a:cxn>
                <a:cxn ang="0">
                  <a:pos x="T6" y="T7"/>
                </a:cxn>
                <a:cxn ang="0">
                  <a:pos x="T8" y="T9"/>
                </a:cxn>
              </a:cxnLst>
              <a:rect l="0" t="0" r="r" b="b"/>
              <a:pathLst>
                <a:path w="30" h="63">
                  <a:moveTo>
                    <a:pt x="4" y="0"/>
                  </a:moveTo>
                  <a:cubicBezTo>
                    <a:pt x="2" y="2"/>
                    <a:pt x="1" y="4"/>
                    <a:pt x="0" y="6"/>
                  </a:cubicBezTo>
                  <a:cubicBezTo>
                    <a:pt x="27" y="63"/>
                    <a:pt x="27" y="63"/>
                    <a:pt x="27" y="63"/>
                  </a:cubicBezTo>
                  <a:cubicBezTo>
                    <a:pt x="30" y="55"/>
                    <a:pt x="30" y="55"/>
                    <a:pt x="30" y="55"/>
                  </a:cubicBezTo>
                  <a:lnTo>
                    <a:pt x="4" y="0"/>
                  </a:lnTo>
                  <a:close/>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6" name="Freeform 502">
              <a:extLst>
                <a:ext uri="{FF2B5EF4-FFF2-40B4-BE49-F238E27FC236}">
                  <a16:creationId xmlns:a16="http://schemas.microsoft.com/office/drawing/2014/main" id="{437C8E04-AA12-4971-9D6C-FDFF578F7738}"/>
                </a:ext>
              </a:extLst>
            </p:cNvPr>
            <p:cNvSpPr>
              <a:spLocks/>
            </p:cNvSpPr>
            <p:nvPr/>
          </p:nvSpPr>
          <p:spPr bwMode="auto">
            <a:xfrm rot="3009157">
              <a:off x="8028166" y="600983"/>
              <a:ext cx="211097" cy="430899"/>
            </a:xfrm>
            <a:custGeom>
              <a:avLst/>
              <a:gdLst>
                <a:gd name="T0" fmla="*/ 36 w 36"/>
                <a:gd name="T1" fmla="*/ 45 h 74"/>
                <a:gd name="T2" fmla="*/ 14 w 36"/>
                <a:gd name="T3" fmla="*/ 0 h 74"/>
                <a:gd name="T4" fmla="*/ 12 w 36"/>
                <a:gd name="T5" fmla="*/ 2 h 74"/>
                <a:gd name="T6" fmla="*/ 10 w 36"/>
                <a:gd name="T7" fmla="*/ 5 h 74"/>
                <a:gd name="T8" fmla="*/ 0 w 36"/>
                <a:gd name="T9" fmla="*/ 19 h 74"/>
                <a:gd name="T10" fmla="*/ 26 w 36"/>
                <a:gd name="T11" fmla="*/ 74 h 74"/>
                <a:gd name="T12" fmla="*/ 36 w 36"/>
                <a:gd name="T13" fmla="*/ 45 h 74"/>
              </a:gdLst>
              <a:ahLst/>
              <a:cxnLst>
                <a:cxn ang="0">
                  <a:pos x="T0" y="T1"/>
                </a:cxn>
                <a:cxn ang="0">
                  <a:pos x="T2" y="T3"/>
                </a:cxn>
                <a:cxn ang="0">
                  <a:pos x="T4" y="T5"/>
                </a:cxn>
                <a:cxn ang="0">
                  <a:pos x="T6" y="T7"/>
                </a:cxn>
                <a:cxn ang="0">
                  <a:pos x="T8" y="T9"/>
                </a:cxn>
                <a:cxn ang="0">
                  <a:pos x="T10" y="T11"/>
                </a:cxn>
                <a:cxn ang="0">
                  <a:pos x="T12" y="T13"/>
                </a:cxn>
              </a:cxnLst>
              <a:rect l="0" t="0" r="r" b="b"/>
              <a:pathLst>
                <a:path w="36" h="74">
                  <a:moveTo>
                    <a:pt x="36" y="45"/>
                  </a:moveTo>
                  <a:cubicBezTo>
                    <a:pt x="14" y="0"/>
                    <a:pt x="14" y="0"/>
                    <a:pt x="14" y="0"/>
                  </a:cubicBezTo>
                  <a:cubicBezTo>
                    <a:pt x="14" y="0"/>
                    <a:pt x="13" y="1"/>
                    <a:pt x="12" y="2"/>
                  </a:cubicBezTo>
                  <a:cubicBezTo>
                    <a:pt x="12" y="3"/>
                    <a:pt x="11" y="4"/>
                    <a:pt x="10" y="5"/>
                  </a:cubicBezTo>
                  <a:cubicBezTo>
                    <a:pt x="6" y="10"/>
                    <a:pt x="3" y="14"/>
                    <a:pt x="0" y="19"/>
                  </a:cubicBezTo>
                  <a:cubicBezTo>
                    <a:pt x="26" y="74"/>
                    <a:pt x="26" y="74"/>
                    <a:pt x="26" y="74"/>
                  </a:cubicBezTo>
                  <a:lnTo>
                    <a:pt x="3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7" name="Freeform 503">
              <a:extLst>
                <a:ext uri="{FF2B5EF4-FFF2-40B4-BE49-F238E27FC236}">
                  <a16:creationId xmlns:a16="http://schemas.microsoft.com/office/drawing/2014/main" id="{C7218ED7-CF74-4E6A-9703-D2261DC837A5}"/>
                </a:ext>
              </a:extLst>
            </p:cNvPr>
            <p:cNvSpPr>
              <a:spLocks/>
            </p:cNvSpPr>
            <p:nvPr/>
          </p:nvSpPr>
          <p:spPr bwMode="auto">
            <a:xfrm rot="3009157">
              <a:off x="7411061" y="837872"/>
              <a:ext cx="267679" cy="594118"/>
            </a:xfrm>
            <a:custGeom>
              <a:avLst/>
              <a:gdLst>
                <a:gd name="T0" fmla="*/ 10 w 46"/>
                <a:gd name="T1" fmla="*/ 102 h 102"/>
                <a:gd name="T2" fmla="*/ 46 w 46"/>
                <a:gd name="T3" fmla="*/ 0 h 102"/>
                <a:gd name="T4" fmla="*/ 10 w 46"/>
                <a:gd name="T5" fmla="*/ 102 h 102"/>
              </a:gdLst>
              <a:ahLst/>
              <a:cxnLst>
                <a:cxn ang="0">
                  <a:pos x="T0" y="T1"/>
                </a:cxn>
                <a:cxn ang="0">
                  <a:pos x="T2" y="T3"/>
                </a:cxn>
                <a:cxn ang="0">
                  <a:pos x="T4" y="T5"/>
                </a:cxn>
              </a:cxnLst>
              <a:rect l="0" t="0" r="r" b="b"/>
              <a:pathLst>
                <a:path w="46" h="102">
                  <a:moveTo>
                    <a:pt x="10" y="102"/>
                  </a:moveTo>
                  <a:cubicBezTo>
                    <a:pt x="46" y="0"/>
                    <a:pt x="46" y="0"/>
                    <a:pt x="46" y="0"/>
                  </a:cubicBezTo>
                  <a:cubicBezTo>
                    <a:pt x="46" y="0"/>
                    <a:pt x="0" y="37"/>
                    <a:pt x="10" y="102"/>
                  </a:cubicBezTo>
                </a:path>
              </a:pathLst>
            </a:custGeom>
            <a:solidFill>
              <a:srgbClr val="EF4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8" name="Freeform 504">
              <a:extLst>
                <a:ext uri="{FF2B5EF4-FFF2-40B4-BE49-F238E27FC236}">
                  <a16:creationId xmlns:a16="http://schemas.microsoft.com/office/drawing/2014/main" id="{B87D9F25-BD0E-4575-8363-7FC599DD587C}"/>
                </a:ext>
              </a:extLst>
            </p:cNvPr>
            <p:cNvSpPr>
              <a:spLocks/>
            </p:cNvSpPr>
            <p:nvPr/>
          </p:nvSpPr>
          <p:spPr bwMode="auto">
            <a:xfrm rot="3009157">
              <a:off x="7374869" y="1115324"/>
              <a:ext cx="496186" cy="535359"/>
            </a:xfrm>
            <a:custGeom>
              <a:avLst/>
              <a:gdLst>
                <a:gd name="T0" fmla="*/ 16 w 85"/>
                <a:gd name="T1" fmla="*/ 0 h 92"/>
                <a:gd name="T2" fmla="*/ 73 w 85"/>
                <a:gd name="T3" fmla="*/ 92 h 92"/>
                <a:gd name="T4" fmla="*/ 0 w 85"/>
                <a:gd name="T5" fmla="*/ 45 h 92"/>
                <a:gd name="T6" fmla="*/ 16 w 85"/>
                <a:gd name="T7" fmla="*/ 0 h 92"/>
              </a:gdLst>
              <a:ahLst/>
              <a:cxnLst>
                <a:cxn ang="0">
                  <a:pos x="T0" y="T1"/>
                </a:cxn>
                <a:cxn ang="0">
                  <a:pos x="T2" y="T3"/>
                </a:cxn>
                <a:cxn ang="0">
                  <a:pos x="T4" y="T5"/>
                </a:cxn>
                <a:cxn ang="0">
                  <a:pos x="T6" y="T7"/>
                </a:cxn>
              </a:cxnLst>
              <a:rect l="0" t="0" r="r" b="b"/>
              <a:pathLst>
                <a:path w="85" h="92">
                  <a:moveTo>
                    <a:pt x="16" y="0"/>
                  </a:moveTo>
                  <a:cubicBezTo>
                    <a:pt x="85" y="36"/>
                    <a:pt x="73" y="92"/>
                    <a:pt x="73" y="92"/>
                  </a:cubicBezTo>
                  <a:cubicBezTo>
                    <a:pt x="0" y="45"/>
                    <a:pt x="0" y="45"/>
                    <a:pt x="0" y="45"/>
                  </a:cubicBezTo>
                  <a:lnTo>
                    <a:pt x="16" y="0"/>
                  </a:lnTo>
                  <a:close/>
                </a:path>
              </a:pathLst>
            </a:custGeom>
            <a:solidFill>
              <a:srgbClr val="166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9" name="Freeform 505">
              <a:extLst>
                <a:ext uri="{FF2B5EF4-FFF2-40B4-BE49-F238E27FC236}">
                  <a16:creationId xmlns:a16="http://schemas.microsoft.com/office/drawing/2014/main" id="{7A14E857-FF09-461B-83E0-14828EE01ECA}"/>
                </a:ext>
              </a:extLst>
            </p:cNvPr>
            <p:cNvSpPr>
              <a:spLocks/>
            </p:cNvSpPr>
            <p:nvPr/>
          </p:nvSpPr>
          <p:spPr bwMode="auto">
            <a:xfrm rot="3009157">
              <a:off x="8315670" y="607445"/>
              <a:ext cx="261151" cy="511420"/>
            </a:xfrm>
            <a:custGeom>
              <a:avLst/>
              <a:gdLst>
                <a:gd name="T0" fmla="*/ 3 w 45"/>
                <a:gd name="T1" fmla="*/ 81 h 88"/>
                <a:gd name="T2" fmla="*/ 4 w 45"/>
                <a:gd name="T3" fmla="*/ 77 h 88"/>
                <a:gd name="T4" fmla="*/ 8 w 45"/>
                <a:gd name="T5" fmla="*/ 66 h 88"/>
                <a:gd name="T6" fmla="*/ 15 w 45"/>
                <a:gd name="T7" fmla="*/ 45 h 88"/>
                <a:gd name="T8" fmla="*/ 15 w 45"/>
                <a:gd name="T9" fmla="*/ 45 h 88"/>
                <a:gd name="T10" fmla="*/ 18 w 45"/>
                <a:gd name="T11" fmla="*/ 38 h 88"/>
                <a:gd name="T12" fmla="*/ 31 w 45"/>
                <a:gd name="T13" fmla="*/ 0 h 88"/>
                <a:gd name="T14" fmla="*/ 41 w 45"/>
                <a:gd name="T15" fmla="*/ 33 h 88"/>
                <a:gd name="T16" fmla="*/ 42 w 45"/>
                <a:gd name="T17" fmla="*/ 39 h 88"/>
                <a:gd name="T18" fmla="*/ 42 w 45"/>
                <a:gd name="T19" fmla="*/ 40 h 88"/>
                <a:gd name="T20" fmla="*/ 45 w 45"/>
                <a:gd name="T21" fmla="*/ 58 h 88"/>
                <a:gd name="T22" fmla="*/ 45 w 45"/>
                <a:gd name="T23" fmla="*/ 66 h 88"/>
                <a:gd name="T24" fmla="*/ 0 w 45"/>
                <a:gd name="T25" fmla="*/ 88 h 88"/>
                <a:gd name="T26" fmla="*/ 3 w 45"/>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8">
                  <a:moveTo>
                    <a:pt x="3" y="81"/>
                  </a:moveTo>
                  <a:cubicBezTo>
                    <a:pt x="4" y="77"/>
                    <a:pt x="4" y="77"/>
                    <a:pt x="4" y="77"/>
                  </a:cubicBezTo>
                  <a:cubicBezTo>
                    <a:pt x="8" y="66"/>
                    <a:pt x="8" y="66"/>
                    <a:pt x="8" y="66"/>
                  </a:cubicBezTo>
                  <a:cubicBezTo>
                    <a:pt x="15" y="45"/>
                    <a:pt x="15" y="45"/>
                    <a:pt x="15" y="45"/>
                  </a:cubicBezTo>
                  <a:cubicBezTo>
                    <a:pt x="15" y="45"/>
                    <a:pt x="15" y="45"/>
                    <a:pt x="15" y="45"/>
                  </a:cubicBezTo>
                  <a:cubicBezTo>
                    <a:pt x="18" y="38"/>
                    <a:pt x="18" y="38"/>
                    <a:pt x="18" y="38"/>
                  </a:cubicBezTo>
                  <a:cubicBezTo>
                    <a:pt x="31" y="0"/>
                    <a:pt x="31" y="0"/>
                    <a:pt x="31" y="0"/>
                  </a:cubicBezTo>
                  <a:cubicBezTo>
                    <a:pt x="35" y="11"/>
                    <a:pt x="39" y="22"/>
                    <a:pt x="41" y="33"/>
                  </a:cubicBezTo>
                  <a:cubicBezTo>
                    <a:pt x="41" y="35"/>
                    <a:pt x="42" y="37"/>
                    <a:pt x="42" y="39"/>
                  </a:cubicBezTo>
                  <a:cubicBezTo>
                    <a:pt x="42" y="40"/>
                    <a:pt x="42" y="40"/>
                    <a:pt x="42" y="40"/>
                  </a:cubicBezTo>
                  <a:cubicBezTo>
                    <a:pt x="44" y="46"/>
                    <a:pt x="44" y="52"/>
                    <a:pt x="45" y="58"/>
                  </a:cubicBezTo>
                  <a:cubicBezTo>
                    <a:pt x="45" y="61"/>
                    <a:pt x="45" y="63"/>
                    <a:pt x="45" y="66"/>
                  </a:cubicBezTo>
                  <a:cubicBezTo>
                    <a:pt x="0" y="88"/>
                    <a:pt x="0" y="88"/>
                    <a:pt x="0" y="88"/>
                  </a:cubicBezTo>
                  <a:lnTo>
                    <a:pt x="3" y="81"/>
                  </a:ln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0" name="Freeform 506">
              <a:extLst>
                <a:ext uri="{FF2B5EF4-FFF2-40B4-BE49-F238E27FC236}">
                  <a16:creationId xmlns:a16="http://schemas.microsoft.com/office/drawing/2014/main" id="{CE563AC0-A818-4127-A672-96F69C52F021}"/>
                </a:ext>
              </a:extLst>
            </p:cNvPr>
            <p:cNvSpPr>
              <a:spLocks/>
            </p:cNvSpPr>
            <p:nvPr/>
          </p:nvSpPr>
          <p:spPr bwMode="auto">
            <a:xfrm rot="3009157">
              <a:off x="7837734" y="944400"/>
              <a:ext cx="389550" cy="343848"/>
            </a:xfrm>
            <a:custGeom>
              <a:avLst/>
              <a:gdLst>
                <a:gd name="T0" fmla="*/ 62 w 67"/>
                <a:gd name="T1" fmla="*/ 29 h 59"/>
                <a:gd name="T2" fmla="*/ 0 w 67"/>
                <a:gd name="T3" fmla="*/ 59 h 59"/>
                <a:gd name="T4" fmla="*/ 10 w 67"/>
                <a:gd name="T5" fmla="*/ 28 h 59"/>
                <a:gd name="T6" fmla="*/ 67 w 67"/>
                <a:gd name="T7" fmla="*/ 0 h 59"/>
                <a:gd name="T8" fmla="*/ 62 w 67"/>
                <a:gd name="T9" fmla="*/ 29 h 59"/>
              </a:gdLst>
              <a:ahLst/>
              <a:cxnLst>
                <a:cxn ang="0">
                  <a:pos x="T0" y="T1"/>
                </a:cxn>
                <a:cxn ang="0">
                  <a:pos x="T2" y="T3"/>
                </a:cxn>
                <a:cxn ang="0">
                  <a:pos x="T4" y="T5"/>
                </a:cxn>
                <a:cxn ang="0">
                  <a:pos x="T6" y="T7"/>
                </a:cxn>
                <a:cxn ang="0">
                  <a:pos x="T8" y="T9"/>
                </a:cxn>
              </a:cxnLst>
              <a:rect l="0" t="0" r="r" b="b"/>
              <a:pathLst>
                <a:path w="67" h="59">
                  <a:moveTo>
                    <a:pt x="62" y="29"/>
                  </a:moveTo>
                  <a:cubicBezTo>
                    <a:pt x="0" y="59"/>
                    <a:pt x="0" y="59"/>
                    <a:pt x="0" y="59"/>
                  </a:cubicBezTo>
                  <a:cubicBezTo>
                    <a:pt x="10" y="28"/>
                    <a:pt x="10" y="28"/>
                    <a:pt x="10" y="28"/>
                  </a:cubicBezTo>
                  <a:cubicBezTo>
                    <a:pt x="67" y="0"/>
                    <a:pt x="67" y="0"/>
                    <a:pt x="67" y="0"/>
                  </a:cubicBezTo>
                  <a:cubicBezTo>
                    <a:pt x="66" y="10"/>
                    <a:pt x="64" y="20"/>
                    <a:pt x="62" y="29"/>
                  </a:cubicBezTo>
                  <a:close/>
                </a:path>
              </a:pathLst>
            </a:custGeom>
            <a:solidFill>
              <a:srgbClr val="1E87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1" name="Freeform 507">
              <a:extLst>
                <a:ext uri="{FF2B5EF4-FFF2-40B4-BE49-F238E27FC236}">
                  <a16:creationId xmlns:a16="http://schemas.microsoft.com/office/drawing/2014/main" id="{F42171E7-4913-49EF-9039-EDAF5C9138F8}"/>
                </a:ext>
              </a:extLst>
            </p:cNvPr>
            <p:cNvSpPr>
              <a:spLocks/>
            </p:cNvSpPr>
            <p:nvPr/>
          </p:nvSpPr>
          <p:spPr bwMode="auto">
            <a:xfrm rot="3009157">
              <a:off x="7559470" y="970701"/>
              <a:ext cx="459190" cy="533183"/>
            </a:xfrm>
            <a:custGeom>
              <a:avLst/>
              <a:gdLst>
                <a:gd name="T0" fmla="*/ 24 w 79"/>
                <a:gd name="T1" fmla="*/ 92 h 92"/>
                <a:gd name="T2" fmla="*/ 0 w 79"/>
                <a:gd name="T3" fmla="*/ 78 h 92"/>
                <a:gd name="T4" fmla="*/ 17 w 79"/>
                <a:gd name="T5" fmla="*/ 30 h 92"/>
                <a:gd name="T6" fmla="*/ 79 w 79"/>
                <a:gd name="T7" fmla="*/ 0 h 92"/>
                <a:gd name="T8" fmla="*/ 24 w 79"/>
                <a:gd name="T9" fmla="*/ 92 h 92"/>
              </a:gdLst>
              <a:ahLst/>
              <a:cxnLst>
                <a:cxn ang="0">
                  <a:pos x="T0" y="T1"/>
                </a:cxn>
                <a:cxn ang="0">
                  <a:pos x="T2" y="T3"/>
                </a:cxn>
                <a:cxn ang="0">
                  <a:pos x="T4" y="T5"/>
                </a:cxn>
                <a:cxn ang="0">
                  <a:pos x="T6" y="T7"/>
                </a:cxn>
                <a:cxn ang="0">
                  <a:pos x="T8" y="T9"/>
                </a:cxn>
              </a:cxnLst>
              <a:rect l="0" t="0" r="r" b="b"/>
              <a:pathLst>
                <a:path w="79" h="92">
                  <a:moveTo>
                    <a:pt x="24" y="92"/>
                  </a:moveTo>
                  <a:cubicBezTo>
                    <a:pt x="0" y="78"/>
                    <a:pt x="0" y="78"/>
                    <a:pt x="0" y="78"/>
                  </a:cubicBezTo>
                  <a:cubicBezTo>
                    <a:pt x="17" y="30"/>
                    <a:pt x="17" y="30"/>
                    <a:pt x="17" y="30"/>
                  </a:cubicBezTo>
                  <a:cubicBezTo>
                    <a:pt x="79" y="0"/>
                    <a:pt x="79" y="0"/>
                    <a:pt x="79" y="0"/>
                  </a:cubicBezTo>
                  <a:cubicBezTo>
                    <a:pt x="63" y="58"/>
                    <a:pt x="24" y="92"/>
                    <a:pt x="24" y="92"/>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2" name="Freeform 508">
              <a:extLst>
                <a:ext uri="{FF2B5EF4-FFF2-40B4-BE49-F238E27FC236}">
                  <a16:creationId xmlns:a16="http://schemas.microsoft.com/office/drawing/2014/main" id="{7C83F025-6C6C-4FCB-958E-2846CECB5ED9}"/>
                </a:ext>
              </a:extLst>
            </p:cNvPr>
            <p:cNvSpPr>
              <a:spLocks/>
            </p:cNvSpPr>
            <p:nvPr/>
          </p:nvSpPr>
          <p:spPr bwMode="auto">
            <a:xfrm rot="3009157">
              <a:off x="7969142" y="969772"/>
              <a:ext cx="337320" cy="202392"/>
            </a:xfrm>
            <a:custGeom>
              <a:avLst/>
              <a:gdLst>
                <a:gd name="T0" fmla="*/ 58 w 58"/>
                <a:gd name="T1" fmla="*/ 0 h 35"/>
                <a:gd name="T2" fmla="*/ 57 w 58"/>
                <a:gd name="T3" fmla="*/ 7 h 35"/>
                <a:gd name="T4" fmla="*/ 0 w 58"/>
                <a:gd name="T5" fmla="*/ 35 h 35"/>
                <a:gd name="T6" fmla="*/ 3 w 58"/>
                <a:gd name="T7" fmla="*/ 27 h 35"/>
                <a:gd name="T8" fmla="*/ 58 w 58"/>
                <a:gd name="T9" fmla="*/ 0 h 35"/>
              </a:gdLst>
              <a:ahLst/>
              <a:cxnLst>
                <a:cxn ang="0">
                  <a:pos x="T0" y="T1"/>
                </a:cxn>
                <a:cxn ang="0">
                  <a:pos x="T2" y="T3"/>
                </a:cxn>
                <a:cxn ang="0">
                  <a:pos x="T4" y="T5"/>
                </a:cxn>
                <a:cxn ang="0">
                  <a:pos x="T6" y="T7"/>
                </a:cxn>
                <a:cxn ang="0">
                  <a:pos x="T8" y="T9"/>
                </a:cxn>
              </a:cxnLst>
              <a:rect l="0" t="0" r="r" b="b"/>
              <a:pathLst>
                <a:path w="58" h="35">
                  <a:moveTo>
                    <a:pt x="58" y="0"/>
                  </a:moveTo>
                  <a:cubicBezTo>
                    <a:pt x="58" y="3"/>
                    <a:pt x="58" y="5"/>
                    <a:pt x="57" y="7"/>
                  </a:cubicBezTo>
                  <a:cubicBezTo>
                    <a:pt x="0" y="35"/>
                    <a:pt x="0" y="35"/>
                    <a:pt x="0" y="35"/>
                  </a:cubicBezTo>
                  <a:cubicBezTo>
                    <a:pt x="3" y="27"/>
                    <a:pt x="3" y="27"/>
                    <a:pt x="3" y="27"/>
                  </a:cubicBezTo>
                  <a:lnTo>
                    <a:pt x="58" y="0"/>
                  </a:lnTo>
                  <a:close/>
                </a:path>
              </a:pathLst>
            </a:custGeom>
            <a:solidFill>
              <a:srgbClr val="C937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3" name="Freeform 509">
              <a:extLst>
                <a:ext uri="{FF2B5EF4-FFF2-40B4-BE49-F238E27FC236}">
                  <a16:creationId xmlns:a16="http://schemas.microsoft.com/office/drawing/2014/main" id="{6F18DF58-7FCA-40AB-BFEA-DC2CE3087CD7}"/>
                </a:ext>
              </a:extLst>
            </p:cNvPr>
            <p:cNvSpPr>
              <a:spLocks/>
            </p:cNvSpPr>
            <p:nvPr/>
          </p:nvSpPr>
          <p:spPr bwMode="auto">
            <a:xfrm rot="3009157">
              <a:off x="8054098" y="871124"/>
              <a:ext cx="326438" cy="298147"/>
            </a:xfrm>
            <a:custGeom>
              <a:avLst/>
              <a:gdLst>
                <a:gd name="T0" fmla="*/ 10 w 56"/>
                <a:gd name="T1" fmla="*/ 22 h 51"/>
                <a:gd name="T2" fmla="*/ 55 w 56"/>
                <a:gd name="T3" fmla="*/ 0 h 51"/>
                <a:gd name="T4" fmla="*/ 56 w 56"/>
                <a:gd name="T5" fmla="*/ 3 h 51"/>
                <a:gd name="T6" fmla="*/ 56 w 56"/>
                <a:gd name="T7" fmla="*/ 6 h 51"/>
                <a:gd name="T8" fmla="*/ 55 w 56"/>
                <a:gd name="T9" fmla="*/ 24 h 51"/>
                <a:gd name="T10" fmla="*/ 0 w 56"/>
                <a:gd name="T11" fmla="*/ 51 h 51"/>
                <a:gd name="T12" fmla="*/ 10 w 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10" y="22"/>
                  </a:moveTo>
                  <a:cubicBezTo>
                    <a:pt x="55" y="0"/>
                    <a:pt x="55" y="0"/>
                    <a:pt x="55" y="0"/>
                  </a:cubicBezTo>
                  <a:cubicBezTo>
                    <a:pt x="55" y="1"/>
                    <a:pt x="56" y="2"/>
                    <a:pt x="56" y="3"/>
                  </a:cubicBezTo>
                  <a:cubicBezTo>
                    <a:pt x="56" y="4"/>
                    <a:pt x="56" y="5"/>
                    <a:pt x="56" y="6"/>
                  </a:cubicBezTo>
                  <a:cubicBezTo>
                    <a:pt x="56" y="13"/>
                    <a:pt x="56" y="18"/>
                    <a:pt x="55" y="24"/>
                  </a:cubicBezTo>
                  <a:cubicBezTo>
                    <a:pt x="0" y="51"/>
                    <a:pt x="0" y="51"/>
                    <a:pt x="0" y="51"/>
                  </a:cubicBezTo>
                  <a:lnTo>
                    <a:pt x="10" y="2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4" name="Freeform 510">
              <a:extLst>
                <a:ext uri="{FF2B5EF4-FFF2-40B4-BE49-F238E27FC236}">
                  <a16:creationId xmlns:a16="http://schemas.microsoft.com/office/drawing/2014/main" id="{8BF3CF08-48DA-41A3-91B0-DD9EA6D96F65}"/>
                </a:ext>
              </a:extLst>
            </p:cNvPr>
            <p:cNvSpPr>
              <a:spLocks/>
            </p:cNvSpPr>
            <p:nvPr/>
          </p:nvSpPr>
          <p:spPr bwMode="auto">
            <a:xfrm rot="3009157">
              <a:off x="7444970" y="886326"/>
              <a:ext cx="280737" cy="594118"/>
            </a:xfrm>
            <a:custGeom>
              <a:avLst/>
              <a:gdLst>
                <a:gd name="T0" fmla="*/ 0 w 48"/>
                <a:gd name="T1" fmla="*/ 102 h 102"/>
                <a:gd name="T2" fmla="*/ 36 w 48"/>
                <a:gd name="T3" fmla="*/ 0 h 102"/>
                <a:gd name="T4" fmla="*/ 0 w 48"/>
                <a:gd name="T5" fmla="*/ 102 h 102"/>
              </a:gdLst>
              <a:ahLst/>
              <a:cxnLst>
                <a:cxn ang="0">
                  <a:pos x="T0" y="T1"/>
                </a:cxn>
                <a:cxn ang="0">
                  <a:pos x="T2" y="T3"/>
                </a:cxn>
                <a:cxn ang="0">
                  <a:pos x="T4" y="T5"/>
                </a:cxn>
              </a:cxnLst>
              <a:rect l="0" t="0" r="r" b="b"/>
              <a:pathLst>
                <a:path w="48" h="102">
                  <a:moveTo>
                    <a:pt x="0" y="102"/>
                  </a:moveTo>
                  <a:cubicBezTo>
                    <a:pt x="36" y="0"/>
                    <a:pt x="36" y="0"/>
                    <a:pt x="36" y="0"/>
                  </a:cubicBezTo>
                  <a:cubicBezTo>
                    <a:pt x="36" y="0"/>
                    <a:pt x="48" y="57"/>
                    <a:pt x="0" y="102"/>
                  </a:cubicBezTo>
                </a:path>
              </a:pathLst>
            </a:custGeom>
            <a:solidFill>
              <a:srgbClr val="D63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5" name="Freeform 511">
              <a:extLst>
                <a:ext uri="{FF2B5EF4-FFF2-40B4-BE49-F238E27FC236}">
                  <a16:creationId xmlns:a16="http://schemas.microsoft.com/office/drawing/2014/main" id="{312D4A3F-579B-4A2B-9266-690A635B8B6B}"/>
                </a:ext>
              </a:extLst>
            </p:cNvPr>
            <p:cNvSpPr>
              <a:spLocks/>
            </p:cNvSpPr>
            <p:nvPr/>
          </p:nvSpPr>
          <p:spPr bwMode="auto">
            <a:xfrm rot="3009157">
              <a:off x="8127827" y="713613"/>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6" name="Freeform 512">
              <a:extLst>
                <a:ext uri="{FF2B5EF4-FFF2-40B4-BE49-F238E27FC236}">
                  <a16:creationId xmlns:a16="http://schemas.microsoft.com/office/drawing/2014/main" id="{96378BBF-D4DC-4FBE-95AF-149140E2D5C2}"/>
                </a:ext>
              </a:extLst>
            </p:cNvPr>
            <p:cNvSpPr>
              <a:spLocks/>
            </p:cNvSpPr>
            <p:nvPr/>
          </p:nvSpPr>
          <p:spPr bwMode="auto">
            <a:xfrm rot="3009157">
              <a:off x="8127827" y="713613"/>
              <a:ext cx="337320" cy="330791"/>
            </a:xfrm>
            <a:custGeom>
              <a:avLst/>
              <a:gdLst>
                <a:gd name="T0" fmla="*/ 53 w 58"/>
                <a:gd name="T1" fmla="*/ 37 h 57"/>
                <a:gd name="T2" fmla="*/ 37 w 58"/>
                <a:gd name="T3" fmla="*/ 4 h 57"/>
                <a:gd name="T4" fmla="*/ 5 w 58"/>
                <a:gd name="T5" fmla="*/ 20 h 57"/>
                <a:gd name="T6" fmla="*/ 21 w 58"/>
                <a:gd name="T7" fmla="*/ 53 h 57"/>
                <a:gd name="T8" fmla="*/ 53 w 58"/>
                <a:gd name="T9" fmla="*/ 37 h 57"/>
              </a:gdLst>
              <a:ahLst/>
              <a:cxnLst>
                <a:cxn ang="0">
                  <a:pos x="T0" y="T1"/>
                </a:cxn>
                <a:cxn ang="0">
                  <a:pos x="T2" y="T3"/>
                </a:cxn>
                <a:cxn ang="0">
                  <a:pos x="T4" y="T5"/>
                </a:cxn>
                <a:cxn ang="0">
                  <a:pos x="T6" y="T7"/>
                </a:cxn>
                <a:cxn ang="0">
                  <a:pos x="T8" y="T9"/>
                </a:cxn>
              </a:cxnLst>
              <a:rect l="0" t="0" r="r" b="b"/>
              <a:pathLst>
                <a:path w="58" h="57">
                  <a:moveTo>
                    <a:pt x="53" y="37"/>
                  </a:moveTo>
                  <a:cubicBezTo>
                    <a:pt x="58" y="24"/>
                    <a:pt x="51" y="9"/>
                    <a:pt x="37" y="4"/>
                  </a:cubicBezTo>
                  <a:cubicBezTo>
                    <a:pt x="24" y="0"/>
                    <a:pt x="9" y="7"/>
                    <a:pt x="5" y="20"/>
                  </a:cubicBezTo>
                  <a:cubicBezTo>
                    <a:pt x="0" y="34"/>
                    <a:pt x="7" y="48"/>
                    <a:pt x="21" y="53"/>
                  </a:cubicBezTo>
                  <a:cubicBezTo>
                    <a:pt x="34" y="57"/>
                    <a:pt x="49" y="50"/>
                    <a:pt x="53" y="37"/>
                  </a:cubicBezTo>
                  <a:close/>
                </a:path>
              </a:pathLst>
            </a:custGeom>
            <a:solidFill>
              <a:srgbClr val="1C23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7" name="Freeform 513">
              <a:extLst>
                <a:ext uri="{FF2B5EF4-FFF2-40B4-BE49-F238E27FC236}">
                  <a16:creationId xmlns:a16="http://schemas.microsoft.com/office/drawing/2014/main" id="{842E51FA-709B-4BA9-A0AF-F61C29F9586F}"/>
                </a:ext>
              </a:extLst>
            </p:cNvPr>
            <p:cNvSpPr>
              <a:spLocks/>
            </p:cNvSpPr>
            <p:nvPr/>
          </p:nvSpPr>
          <p:spPr bwMode="auto">
            <a:xfrm rot="3009157">
              <a:off x="8163039" y="741069"/>
              <a:ext cx="265503" cy="274208"/>
            </a:xfrm>
            <a:custGeom>
              <a:avLst/>
              <a:gdLst>
                <a:gd name="T0" fmla="*/ 42 w 46"/>
                <a:gd name="T1" fmla="*/ 30 h 47"/>
                <a:gd name="T2" fmla="*/ 30 w 46"/>
                <a:gd name="T3" fmla="*/ 4 h 47"/>
                <a:gd name="T4" fmla="*/ 3 w 46"/>
                <a:gd name="T5" fmla="*/ 17 h 47"/>
                <a:gd name="T6" fmla="*/ 16 w 46"/>
                <a:gd name="T7" fmla="*/ 43 h 47"/>
                <a:gd name="T8" fmla="*/ 42 w 46"/>
                <a:gd name="T9" fmla="*/ 30 h 47"/>
              </a:gdLst>
              <a:ahLst/>
              <a:cxnLst>
                <a:cxn ang="0">
                  <a:pos x="T0" y="T1"/>
                </a:cxn>
                <a:cxn ang="0">
                  <a:pos x="T2" y="T3"/>
                </a:cxn>
                <a:cxn ang="0">
                  <a:pos x="T4" y="T5"/>
                </a:cxn>
                <a:cxn ang="0">
                  <a:pos x="T6" y="T7"/>
                </a:cxn>
                <a:cxn ang="0">
                  <a:pos x="T8" y="T9"/>
                </a:cxn>
              </a:cxnLst>
              <a:rect l="0" t="0" r="r" b="b"/>
              <a:pathLst>
                <a:path w="46" h="47">
                  <a:moveTo>
                    <a:pt x="42" y="30"/>
                  </a:moveTo>
                  <a:cubicBezTo>
                    <a:pt x="46" y="20"/>
                    <a:pt x="40" y="8"/>
                    <a:pt x="30" y="4"/>
                  </a:cubicBezTo>
                  <a:cubicBezTo>
                    <a:pt x="19" y="0"/>
                    <a:pt x="7" y="6"/>
                    <a:pt x="3" y="17"/>
                  </a:cubicBezTo>
                  <a:cubicBezTo>
                    <a:pt x="0" y="28"/>
                    <a:pt x="5" y="39"/>
                    <a:pt x="16" y="43"/>
                  </a:cubicBezTo>
                  <a:cubicBezTo>
                    <a:pt x="27" y="47"/>
                    <a:pt x="39" y="41"/>
                    <a:pt x="42" y="30"/>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8" name="Freeform 514">
              <a:extLst>
                <a:ext uri="{FF2B5EF4-FFF2-40B4-BE49-F238E27FC236}">
                  <a16:creationId xmlns:a16="http://schemas.microsoft.com/office/drawing/2014/main" id="{B1B65C9E-DF08-4054-B059-CE4DF43671EB}"/>
                </a:ext>
              </a:extLst>
            </p:cNvPr>
            <p:cNvSpPr>
              <a:spLocks/>
            </p:cNvSpPr>
            <p:nvPr/>
          </p:nvSpPr>
          <p:spPr bwMode="auto">
            <a:xfrm rot="3009157">
              <a:off x="8181230" y="763336"/>
              <a:ext cx="226331" cy="226331"/>
            </a:xfrm>
            <a:custGeom>
              <a:avLst/>
              <a:gdLst>
                <a:gd name="T0" fmla="*/ 36 w 39"/>
                <a:gd name="T1" fmla="*/ 25 h 39"/>
                <a:gd name="T2" fmla="*/ 26 w 39"/>
                <a:gd name="T3" fmla="*/ 3 h 39"/>
                <a:gd name="T4" fmla="*/ 4 w 39"/>
                <a:gd name="T5" fmla="*/ 14 h 39"/>
                <a:gd name="T6" fmla="*/ 14 w 39"/>
                <a:gd name="T7" fmla="*/ 36 h 39"/>
                <a:gd name="T8" fmla="*/ 36 w 39"/>
                <a:gd name="T9" fmla="*/ 25 h 39"/>
              </a:gdLst>
              <a:ahLst/>
              <a:cxnLst>
                <a:cxn ang="0">
                  <a:pos x="T0" y="T1"/>
                </a:cxn>
                <a:cxn ang="0">
                  <a:pos x="T2" y="T3"/>
                </a:cxn>
                <a:cxn ang="0">
                  <a:pos x="T4" y="T5"/>
                </a:cxn>
                <a:cxn ang="0">
                  <a:pos x="T6" y="T7"/>
                </a:cxn>
                <a:cxn ang="0">
                  <a:pos x="T8" y="T9"/>
                </a:cxn>
              </a:cxnLst>
              <a:rect l="0" t="0" r="r" b="b"/>
              <a:pathLst>
                <a:path w="39" h="39">
                  <a:moveTo>
                    <a:pt x="36" y="25"/>
                  </a:moveTo>
                  <a:cubicBezTo>
                    <a:pt x="39" y="16"/>
                    <a:pt x="35" y="6"/>
                    <a:pt x="26" y="3"/>
                  </a:cubicBezTo>
                  <a:cubicBezTo>
                    <a:pt x="17" y="0"/>
                    <a:pt x="7" y="5"/>
                    <a:pt x="4" y="14"/>
                  </a:cubicBezTo>
                  <a:cubicBezTo>
                    <a:pt x="0" y="23"/>
                    <a:pt x="5" y="33"/>
                    <a:pt x="14" y="36"/>
                  </a:cubicBezTo>
                  <a:cubicBezTo>
                    <a:pt x="23" y="39"/>
                    <a:pt x="33" y="34"/>
                    <a:pt x="36" y="2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9" name="Freeform 515">
              <a:extLst>
                <a:ext uri="{FF2B5EF4-FFF2-40B4-BE49-F238E27FC236}">
                  <a16:creationId xmlns:a16="http://schemas.microsoft.com/office/drawing/2014/main" id="{11033B34-69BC-43C2-BDA0-9B5271C13D7F}"/>
                </a:ext>
              </a:extLst>
            </p:cNvPr>
            <p:cNvSpPr>
              <a:spLocks/>
            </p:cNvSpPr>
            <p:nvPr/>
          </p:nvSpPr>
          <p:spPr bwMode="auto">
            <a:xfrm rot="3009157">
              <a:off x="8127827" y="713613"/>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3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0" name="Freeform 516">
              <a:extLst>
                <a:ext uri="{FF2B5EF4-FFF2-40B4-BE49-F238E27FC236}">
                  <a16:creationId xmlns:a16="http://schemas.microsoft.com/office/drawing/2014/main" id="{E694088F-975E-4968-AD4C-C4B89456B17E}"/>
                </a:ext>
              </a:extLst>
            </p:cNvPr>
            <p:cNvSpPr>
              <a:spLocks/>
            </p:cNvSpPr>
            <p:nvPr/>
          </p:nvSpPr>
          <p:spPr bwMode="auto">
            <a:xfrm rot="3009157">
              <a:off x="8127827" y="713613"/>
              <a:ext cx="337320" cy="330791"/>
            </a:xfrm>
            <a:custGeom>
              <a:avLst/>
              <a:gdLst>
                <a:gd name="T0" fmla="*/ 5 w 58"/>
                <a:gd name="T1" fmla="*/ 20 h 57"/>
                <a:gd name="T2" fmla="*/ 37 w 58"/>
                <a:gd name="T3" fmla="*/ 4 h 57"/>
                <a:gd name="T4" fmla="*/ 53 w 58"/>
                <a:gd name="T5" fmla="*/ 37 h 57"/>
                <a:gd name="T6" fmla="*/ 21 w 58"/>
                <a:gd name="T7" fmla="*/ 53 h 57"/>
                <a:gd name="T8" fmla="*/ 5 w 58"/>
                <a:gd name="T9" fmla="*/ 20 h 57"/>
              </a:gdLst>
              <a:ahLst/>
              <a:cxnLst>
                <a:cxn ang="0">
                  <a:pos x="T0" y="T1"/>
                </a:cxn>
                <a:cxn ang="0">
                  <a:pos x="T2" y="T3"/>
                </a:cxn>
                <a:cxn ang="0">
                  <a:pos x="T4" y="T5"/>
                </a:cxn>
                <a:cxn ang="0">
                  <a:pos x="T6" y="T7"/>
                </a:cxn>
                <a:cxn ang="0">
                  <a:pos x="T8" y="T9"/>
                </a:cxn>
              </a:cxnLst>
              <a:rect l="0" t="0" r="r" b="b"/>
              <a:pathLst>
                <a:path w="58" h="57">
                  <a:moveTo>
                    <a:pt x="5" y="20"/>
                  </a:moveTo>
                  <a:cubicBezTo>
                    <a:pt x="9" y="7"/>
                    <a:pt x="24" y="0"/>
                    <a:pt x="37" y="4"/>
                  </a:cubicBezTo>
                  <a:cubicBezTo>
                    <a:pt x="51" y="9"/>
                    <a:pt x="58" y="24"/>
                    <a:pt x="53" y="37"/>
                  </a:cubicBezTo>
                  <a:cubicBezTo>
                    <a:pt x="49" y="50"/>
                    <a:pt x="34" y="57"/>
                    <a:pt x="21" y="53"/>
                  </a:cubicBezTo>
                  <a:cubicBezTo>
                    <a:pt x="7" y="48"/>
                    <a:pt x="0" y="34"/>
                    <a:pt x="5" y="20"/>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1" name="Freeform 517">
              <a:extLst>
                <a:ext uri="{FF2B5EF4-FFF2-40B4-BE49-F238E27FC236}">
                  <a16:creationId xmlns:a16="http://schemas.microsoft.com/office/drawing/2014/main" id="{B4B5086A-E576-4FBD-B831-C82F18C89EBD}"/>
                </a:ext>
              </a:extLst>
            </p:cNvPr>
            <p:cNvSpPr>
              <a:spLocks/>
            </p:cNvSpPr>
            <p:nvPr/>
          </p:nvSpPr>
          <p:spPr bwMode="auto">
            <a:xfrm rot="3009157">
              <a:off x="8163039" y="741069"/>
              <a:ext cx="265503" cy="274208"/>
            </a:xfrm>
            <a:custGeom>
              <a:avLst/>
              <a:gdLst>
                <a:gd name="T0" fmla="*/ 3 w 46"/>
                <a:gd name="T1" fmla="*/ 17 h 47"/>
                <a:gd name="T2" fmla="*/ 30 w 46"/>
                <a:gd name="T3" fmla="*/ 4 h 47"/>
                <a:gd name="T4" fmla="*/ 42 w 46"/>
                <a:gd name="T5" fmla="*/ 30 h 47"/>
                <a:gd name="T6" fmla="*/ 16 w 46"/>
                <a:gd name="T7" fmla="*/ 43 h 47"/>
                <a:gd name="T8" fmla="*/ 3 w 46"/>
                <a:gd name="T9" fmla="*/ 17 h 47"/>
              </a:gdLst>
              <a:ahLst/>
              <a:cxnLst>
                <a:cxn ang="0">
                  <a:pos x="T0" y="T1"/>
                </a:cxn>
                <a:cxn ang="0">
                  <a:pos x="T2" y="T3"/>
                </a:cxn>
                <a:cxn ang="0">
                  <a:pos x="T4" y="T5"/>
                </a:cxn>
                <a:cxn ang="0">
                  <a:pos x="T6" y="T7"/>
                </a:cxn>
                <a:cxn ang="0">
                  <a:pos x="T8" y="T9"/>
                </a:cxn>
              </a:cxnLst>
              <a:rect l="0" t="0" r="r" b="b"/>
              <a:pathLst>
                <a:path w="46" h="47">
                  <a:moveTo>
                    <a:pt x="3" y="17"/>
                  </a:moveTo>
                  <a:cubicBezTo>
                    <a:pt x="7" y="6"/>
                    <a:pt x="19" y="0"/>
                    <a:pt x="30" y="4"/>
                  </a:cubicBezTo>
                  <a:cubicBezTo>
                    <a:pt x="40" y="8"/>
                    <a:pt x="46" y="20"/>
                    <a:pt x="42" y="30"/>
                  </a:cubicBezTo>
                  <a:cubicBezTo>
                    <a:pt x="39" y="41"/>
                    <a:pt x="27" y="47"/>
                    <a:pt x="16" y="43"/>
                  </a:cubicBezTo>
                  <a:cubicBezTo>
                    <a:pt x="5" y="39"/>
                    <a:pt x="0" y="28"/>
                    <a:pt x="3"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2" name="Freeform 519">
              <a:extLst>
                <a:ext uri="{FF2B5EF4-FFF2-40B4-BE49-F238E27FC236}">
                  <a16:creationId xmlns:a16="http://schemas.microsoft.com/office/drawing/2014/main" id="{468E9051-8054-4AFF-B9D0-BB94E7C8D70B}"/>
                </a:ext>
              </a:extLst>
            </p:cNvPr>
            <p:cNvSpPr>
              <a:spLocks/>
            </p:cNvSpPr>
            <p:nvPr/>
          </p:nvSpPr>
          <p:spPr bwMode="auto">
            <a:xfrm rot="3009157">
              <a:off x="8181229" y="763336"/>
              <a:ext cx="226331" cy="226331"/>
            </a:xfrm>
            <a:custGeom>
              <a:avLst/>
              <a:gdLst>
                <a:gd name="T0" fmla="*/ 4 w 39"/>
                <a:gd name="T1" fmla="*/ 14 h 39"/>
                <a:gd name="T2" fmla="*/ 26 w 39"/>
                <a:gd name="T3" fmla="*/ 3 h 39"/>
                <a:gd name="T4" fmla="*/ 36 w 39"/>
                <a:gd name="T5" fmla="*/ 25 h 39"/>
                <a:gd name="T6" fmla="*/ 14 w 39"/>
                <a:gd name="T7" fmla="*/ 36 h 39"/>
                <a:gd name="T8" fmla="*/ 4 w 39"/>
                <a:gd name="T9" fmla="*/ 14 h 39"/>
              </a:gdLst>
              <a:ahLst/>
              <a:cxnLst>
                <a:cxn ang="0">
                  <a:pos x="T0" y="T1"/>
                </a:cxn>
                <a:cxn ang="0">
                  <a:pos x="T2" y="T3"/>
                </a:cxn>
                <a:cxn ang="0">
                  <a:pos x="T4" y="T5"/>
                </a:cxn>
                <a:cxn ang="0">
                  <a:pos x="T6" y="T7"/>
                </a:cxn>
                <a:cxn ang="0">
                  <a:pos x="T8" y="T9"/>
                </a:cxn>
              </a:cxnLst>
              <a:rect l="0" t="0" r="r" b="b"/>
              <a:pathLst>
                <a:path w="39" h="39">
                  <a:moveTo>
                    <a:pt x="4" y="14"/>
                  </a:moveTo>
                  <a:cubicBezTo>
                    <a:pt x="7" y="5"/>
                    <a:pt x="17" y="0"/>
                    <a:pt x="26" y="3"/>
                  </a:cubicBezTo>
                  <a:cubicBezTo>
                    <a:pt x="35" y="6"/>
                    <a:pt x="39" y="16"/>
                    <a:pt x="36" y="25"/>
                  </a:cubicBezTo>
                  <a:cubicBezTo>
                    <a:pt x="33" y="34"/>
                    <a:pt x="23" y="39"/>
                    <a:pt x="14" y="36"/>
                  </a:cubicBezTo>
                  <a:cubicBezTo>
                    <a:pt x="5" y="33"/>
                    <a:pt x="0" y="23"/>
                    <a:pt x="4" y="14"/>
                  </a:cubicBezTo>
                  <a:close/>
                </a:path>
              </a:pathLst>
            </a:custGeom>
            <a:solidFill>
              <a:srgbClr val="FE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3" name="Freeform 533">
              <a:extLst>
                <a:ext uri="{FF2B5EF4-FFF2-40B4-BE49-F238E27FC236}">
                  <a16:creationId xmlns:a16="http://schemas.microsoft.com/office/drawing/2014/main" id="{71672CEB-D628-47DF-8E53-BAB30075216F}"/>
                </a:ext>
              </a:extLst>
            </p:cNvPr>
            <p:cNvSpPr>
              <a:spLocks/>
            </p:cNvSpPr>
            <p:nvPr/>
          </p:nvSpPr>
          <p:spPr bwMode="auto">
            <a:xfrm rot="3009157">
              <a:off x="7323188" y="2843657"/>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4" name="Freeform 564">
              <a:extLst>
                <a:ext uri="{FF2B5EF4-FFF2-40B4-BE49-F238E27FC236}">
                  <a16:creationId xmlns:a16="http://schemas.microsoft.com/office/drawing/2014/main" id="{A735C767-E073-4479-8A54-6F574BC2E1D7}"/>
                </a:ext>
              </a:extLst>
            </p:cNvPr>
            <p:cNvSpPr>
              <a:spLocks/>
            </p:cNvSpPr>
            <p:nvPr/>
          </p:nvSpPr>
          <p:spPr bwMode="auto">
            <a:xfrm rot="3009157">
              <a:off x="8975930" y="1780273"/>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5" name="Freeform 594">
              <a:extLst>
                <a:ext uri="{FF2B5EF4-FFF2-40B4-BE49-F238E27FC236}">
                  <a16:creationId xmlns:a16="http://schemas.microsoft.com/office/drawing/2014/main" id="{54EBE3E8-5AEF-4351-A452-D6DC72571059}"/>
                </a:ext>
              </a:extLst>
            </p:cNvPr>
            <p:cNvSpPr>
              <a:spLocks/>
            </p:cNvSpPr>
            <p:nvPr/>
          </p:nvSpPr>
          <p:spPr bwMode="auto">
            <a:xfrm rot="3009157">
              <a:off x="8179450" y="167520"/>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6" name="Freeform 595">
              <a:extLst>
                <a:ext uri="{FF2B5EF4-FFF2-40B4-BE49-F238E27FC236}">
                  <a16:creationId xmlns:a16="http://schemas.microsoft.com/office/drawing/2014/main" id="{B6750FFC-EC19-44F3-917B-55A6CB16ABCC}"/>
                </a:ext>
              </a:extLst>
            </p:cNvPr>
            <p:cNvSpPr>
              <a:spLocks/>
            </p:cNvSpPr>
            <p:nvPr/>
          </p:nvSpPr>
          <p:spPr bwMode="auto">
            <a:xfrm rot="3009157">
              <a:off x="8735891" y="459523"/>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7" name="Freeform 596">
              <a:extLst>
                <a:ext uri="{FF2B5EF4-FFF2-40B4-BE49-F238E27FC236}">
                  <a16:creationId xmlns:a16="http://schemas.microsoft.com/office/drawing/2014/main" id="{8BF43D18-D5FC-4D1F-ACA1-52164A62627F}"/>
                </a:ext>
              </a:extLst>
            </p:cNvPr>
            <p:cNvSpPr>
              <a:spLocks/>
            </p:cNvSpPr>
            <p:nvPr/>
          </p:nvSpPr>
          <p:spPr bwMode="auto">
            <a:xfrm rot="3009157">
              <a:off x="8386037" y="-142478"/>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8" name="Freeform 597">
              <a:extLst>
                <a:ext uri="{FF2B5EF4-FFF2-40B4-BE49-F238E27FC236}">
                  <a16:creationId xmlns:a16="http://schemas.microsoft.com/office/drawing/2014/main" id="{6E781103-7A46-4F09-BC10-3BCE819D1801}"/>
                </a:ext>
              </a:extLst>
            </p:cNvPr>
            <p:cNvSpPr>
              <a:spLocks/>
            </p:cNvSpPr>
            <p:nvPr/>
          </p:nvSpPr>
          <p:spPr bwMode="auto">
            <a:xfrm rot="3009157">
              <a:off x="7344358" y="460427"/>
              <a:ext cx="34820" cy="30468"/>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9" name="Freeform 598">
              <a:extLst>
                <a:ext uri="{FF2B5EF4-FFF2-40B4-BE49-F238E27FC236}">
                  <a16:creationId xmlns:a16="http://schemas.microsoft.com/office/drawing/2014/main" id="{EB303EBF-47F0-4B48-B370-2B847EB74681}"/>
                </a:ext>
              </a:extLst>
            </p:cNvPr>
            <p:cNvSpPr>
              <a:spLocks/>
            </p:cNvSpPr>
            <p:nvPr/>
          </p:nvSpPr>
          <p:spPr bwMode="auto">
            <a:xfrm rot="3009157">
              <a:off x="8912585" y="1200300"/>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0" name="Freeform 600">
              <a:extLst>
                <a:ext uri="{FF2B5EF4-FFF2-40B4-BE49-F238E27FC236}">
                  <a16:creationId xmlns:a16="http://schemas.microsoft.com/office/drawing/2014/main" id="{B67A1303-1368-41F0-AEAC-E1A272AFB156}"/>
                </a:ext>
              </a:extLst>
            </p:cNvPr>
            <p:cNvSpPr>
              <a:spLocks/>
            </p:cNvSpPr>
            <p:nvPr/>
          </p:nvSpPr>
          <p:spPr bwMode="auto">
            <a:xfrm rot="3009157">
              <a:off x="7127719" y="188538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1" name="Freeform 601">
              <a:extLst>
                <a:ext uri="{FF2B5EF4-FFF2-40B4-BE49-F238E27FC236}">
                  <a16:creationId xmlns:a16="http://schemas.microsoft.com/office/drawing/2014/main" id="{9AA8831C-DD8E-4633-BDD6-1EF36C030AC6}"/>
                </a:ext>
              </a:extLst>
            </p:cNvPr>
            <p:cNvSpPr>
              <a:spLocks/>
            </p:cNvSpPr>
            <p:nvPr/>
          </p:nvSpPr>
          <p:spPr bwMode="auto">
            <a:xfrm rot="3009157">
              <a:off x="6577564" y="1187515"/>
              <a:ext cx="39173"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2" name="Freeform 602">
              <a:extLst>
                <a:ext uri="{FF2B5EF4-FFF2-40B4-BE49-F238E27FC236}">
                  <a16:creationId xmlns:a16="http://schemas.microsoft.com/office/drawing/2014/main" id="{690E09C2-6215-4FCD-BCB1-D71B037355B9}"/>
                </a:ext>
              </a:extLst>
            </p:cNvPr>
            <p:cNvSpPr>
              <a:spLocks/>
            </p:cNvSpPr>
            <p:nvPr/>
          </p:nvSpPr>
          <p:spPr bwMode="auto">
            <a:xfrm rot="3009157">
              <a:off x="6134545" y="1669609"/>
              <a:ext cx="34820" cy="28292"/>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3" name="Freeform 603">
              <a:extLst>
                <a:ext uri="{FF2B5EF4-FFF2-40B4-BE49-F238E27FC236}">
                  <a16:creationId xmlns:a16="http://schemas.microsoft.com/office/drawing/2014/main" id="{A4C0989F-CFA0-42CD-A2E4-D92319A9C0D9}"/>
                </a:ext>
              </a:extLst>
            </p:cNvPr>
            <p:cNvSpPr>
              <a:spLocks/>
            </p:cNvSpPr>
            <p:nvPr/>
          </p:nvSpPr>
          <p:spPr bwMode="auto">
            <a:xfrm rot="3009157">
              <a:off x="6621939" y="1822783"/>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4" name="Freeform 604">
              <a:extLst>
                <a:ext uri="{FF2B5EF4-FFF2-40B4-BE49-F238E27FC236}">
                  <a16:creationId xmlns:a16="http://schemas.microsoft.com/office/drawing/2014/main" id="{E7508AD2-75A7-41B2-8077-B868FE578C74}"/>
                </a:ext>
              </a:extLst>
            </p:cNvPr>
            <p:cNvSpPr>
              <a:spLocks/>
            </p:cNvSpPr>
            <p:nvPr/>
          </p:nvSpPr>
          <p:spPr bwMode="auto">
            <a:xfrm rot="3009157">
              <a:off x="6953239" y="2963577"/>
              <a:ext cx="41350" cy="28292"/>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5" name="Freeform 606">
              <a:extLst>
                <a:ext uri="{FF2B5EF4-FFF2-40B4-BE49-F238E27FC236}">
                  <a16:creationId xmlns:a16="http://schemas.microsoft.com/office/drawing/2014/main" id="{48117858-5F80-4CC5-8235-6B2AB10ECF64}"/>
                </a:ext>
              </a:extLst>
            </p:cNvPr>
            <p:cNvSpPr>
              <a:spLocks/>
            </p:cNvSpPr>
            <p:nvPr/>
          </p:nvSpPr>
          <p:spPr bwMode="auto">
            <a:xfrm rot="3009157">
              <a:off x="6937850" y="2490622"/>
              <a:ext cx="41350" cy="30468"/>
            </a:xfrm>
            <a:custGeom>
              <a:avLst/>
              <a:gdLst>
                <a:gd name="T0" fmla="*/ 4 w 7"/>
                <a:gd name="T1" fmla="*/ 5 h 5"/>
                <a:gd name="T2" fmla="*/ 4 w 7"/>
                <a:gd name="T3" fmla="*/ 0 h 5"/>
                <a:gd name="T4" fmla="*/ 4 w 7"/>
                <a:gd name="T5" fmla="*/ 5 h 5"/>
              </a:gdLst>
              <a:ahLst/>
              <a:cxnLst>
                <a:cxn ang="0">
                  <a:pos x="T0" y="T1"/>
                </a:cxn>
                <a:cxn ang="0">
                  <a:pos x="T2" y="T3"/>
                </a:cxn>
                <a:cxn ang="0">
                  <a:pos x="T4" y="T5"/>
                </a:cxn>
              </a:cxnLst>
              <a:rect l="0" t="0" r="r" b="b"/>
              <a:pathLst>
                <a:path w="7" h="5">
                  <a:moveTo>
                    <a:pt x="4" y="5"/>
                  </a:moveTo>
                  <a:cubicBezTo>
                    <a:pt x="7" y="5"/>
                    <a:pt x="7" y="0"/>
                    <a:pt x="4" y="0"/>
                  </a:cubicBezTo>
                  <a:cubicBezTo>
                    <a:pt x="0" y="0"/>
                    <a:pt x="0" y="5"/>
                    <a:pt x="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57129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rot="16200000">
            <a:off x="1271625" y="-2171701"/>
            <a:ext cx="6600751" cy="9144000"/>
          </a:xfrm>
          <a:prstGeom prst="rect">
            <a:avLst/>
          </a:prstGeom>
        </p:spPr>
      </p:pic>
      <p:pic>
        <p:nvPicPr>
          <p:cNvPr id="8" name="图片 7">
            <a:extLst>
              <a:ext uri="{FF2B5EF4-FFF2-40B4-BE49-F238E27FC236}">
                <a16:creationId xmlns:a16="http://schemas.microsoft.com/office/drawing/2014/main" id="{3CD2D2B4-C263-4DF2-9711-FC1EBFC5A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92624" y="-2168338"/>
            <a:ext cx="6283139" cy="9611285"/>
          </a:xfrm>
          <a:prstGeom prst="rect">
            <a:avLst/>
          </a:prstGeom>
        </p:spPr>
      </p:pic>
    </p:spTree>
    <p:extLst>
      <p:ext uri="{BB962C8B-B14F-4D97-AF65-F5344CB8AC3E}">
        <p14:creationId xmlns:p14="http://schemas.microsoft.com/office/powerpoint/2010/main" val="2124026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1608113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74815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22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Tree>
    <p:extLst>
      <p:ext uri="{BB962C8B-B14F-4D97-AF65-F5344CB8AC3E}">
        <p14:creationId xmlns:p14="http://schemas.microsoft.com/office/powerpoint/2010/main" val="3035356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1471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E6E6-2970-404A-A9C2-63C9D6B17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B892C6-9281-4385-8226-9325762B7B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54EE8-B86B-467D-B1D7-ACFA57D102F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2E3279-425B-44FA-9C01-247A05CE3BFA}"/>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86E0EE-8890-49AB-9A36-A44962A736D7}"/>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2117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446164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733237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1025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923559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227041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9710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97592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77596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049502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19486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1A4D-1612-49A1-94FE-824934318A9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272B557-F2F3-46CB-AAEA-6CCAD93D738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DE1A5-0BB9-47C7-B560-4F2A19C5622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763F66-D964-44EA-A49F-19A6DD8C3822}"/>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879D01-635E-4A03-8B54-0F5E3311E7DC}"/>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8964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642331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191891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018958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023407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883203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663420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21343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868973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905044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15954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3F36-A194-4D70-8EF0-E4BC07BA8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F18AF-EB3A-4D11-B5C7-67B23ED3587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2121AD-D052-4805-8EB9-AA3A73B20E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960F09-7214-46BE-A14E-D89363956B4F}"/>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9D8EAB-3529-4B28-93DA-D95CB303968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21738-676A-474D-AE60-944FDE58CB53}"/>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6459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762588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493422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519882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329302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936280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951495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645261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454998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p:spPr>
        <p:txBody>
          <a:bodyPr/>
          <a:lstStyle/>
          <a:p>
            <a:pPr defTabSz="685800">
              <a:defRPr/>
            </a:pPr>
            <a:fld id="{263DB197-84B0-484E-9C0F-88358ECCB797}"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4" name="页脚占位符 3"/>
          <p:cNvSpPr>
            <a:spLocks noGrp="1"/>
          </p:cNvSpPr>
          <p:nvPr>
            <p:ph type="ftr" sz="quarter" idx="11"/>
          </p:nvPr>
        </p:nvSpPr>
        <p:spPr>
          <a:xfrm>
            <a:off x="3028950" y="4767263"/>
            <a:ext cx="3086100" cy="273844"/>
          </a:xfrm>
        </p:spPr>
        <p:txBody>
          <a:bodyPr/>
          <a:lstStyle/>
          <a:p>
            <a:pPr defTabSz="685800">
              <a:defRPr/>
            </a:pPr>
            <a:endParaRPr lang="zh-CN" altLang="en-US" sz="1350">
              <a:solidFill>
                <a:prstClr val="black"/>
              </a:solidFill>
            </a:endParaRPr>
          </a:p>
        </p:txBody>
      </p:sp>
      <p:sp>
        <p:nvSpPr>
          <p:cNvPr id="5" name="灯片编号占位符 4"/>
          <p:cNvSpPr>
            <a:spLocks noGrp="1"/>
          </p:cNvSpPr>
          <p:nvPr>
            <p:ph type="sldNum" sz="quarter" idx="12"/>
          </p:nvPr>
        </p:nvSpPr>
        <p:spPr>
          <a:xfrm>
            <a:off x="6457950" y="4767263"/>
            <a:ext cx="2057400" cy="273844"/>
          </a:xfrm>
        </p:spPr>
        <p:txBody>
          <a:bodyPr/>
          <a:lstStyle/>
          <a:p>
            <a:pPr defTabSz="685800">
              <a:defRPr/>
            </a:pPr>
            <a:fld id="{E077DA78-E013-4A8C-AD75-63A150561B1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898897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90000" tIns="46800" rIns="90000" bIns="46800">
            <a:normAutofit/>
          </a:bodyPr>
          <a:lstStyle>
            <a:lvl1pPr marL="0" indent="0" algn="ctr">
              <a:lnSpc>
                <a:spcPct val="110000"/>
              </a:lnSpc>
              <a:buNone/>
              <a:defRPr sz="1800" spc="1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defRPr/>
            </a:pPr>
            <a:fld id="{760FBDFE-C587-4B4C-A407-44438C67B59E}" type="datetimeFigureOut">
              <a:rPr lang="zh-CN" altLang="en-US" sz="1350" smtClean="0">
                <a:solidFill>
                  <a:prstClr val="black"/>
                </a:solidFill>
              </a:rPr>
              <a:pPr defTabSz="685800">
                <a:defRPr/>
              </a:pPr>
              <a:t>2024/2/19</a:t>
            </a:fld>
            <a:endParaRPr lang="zh-CN" altLang="en-US" sz="1350">
              <a:solidFill>
                <a:prstClr val="black"/>
              </a:solidFill>
            </a:endParaRPr>
          </a:p>
        </p:txBody>
      </p:sp>
      <p:sp>
        <p:nvSpPr>
          <p:cNvPr id="17" name="页脚占位符 16"/>
          <p:cNvSpPr>
            <a:spLocks noGrp="1"/>
          </p:cNvSpPr>
          <p:nvPr>
            <p:ph type="ftr" sz="quarter" idx="11"/>
            <p:custDataLst>
              <p:tags r:id="rId4"/>
            </p:custDataLst>
          </p:nvPr>
        </p:nvSpPr>
        <p:spPr/>
        <p:txBody>
          <a:bodyPr/>
          <a:lstStyle/>
          <a:p>
            <a:pPr defTabSz="685800">
              <a:defRPr/>
            </a:pPr>
            <a:endParaRPr lang="zh-CN" altLang="en-US" sz="1350" dirty="0">
              <a:solidFill>
                <a:prstClr val="black"/>
              </a:solidFill>
            </a:endParaRPr>
          </a:p>
        </p:txBody>
      </p:sp>
      <p:sp>
        <p:nvSpPr>
          <p:cNvPr id="18" name="灯片编号占位符 17"/>
          <p:cNvSpPr>
            <a:spLocks noGrp="1"/>
          </p:cNvSpPr>
          <p:nvPr>
            <p:ph type="sldNum" sz="quarter" idx="12"/>
            <p:custDataLst>
              <p:tags r:id="rId5"/>
            </p:custDataLst>
          </p:nvPr>
        </p:nvSpPr>
        <p:spPr/>
        <p:txBody>
          <a:bodyPr/>
          <a:lstStyle/>
          <a:p>
            <a:pPr defTabSz="685800">
              <a:defRPr/>
            </a:pPr>
            <a:fld id="{49AE70B2-8BF9-45C0-BB95-33D1B9D3A854}" type="slidenum">
              <a:rPr lang="zh-CN" altLang="en-US" sz="1350" smtClean="0">
                <a:solidFill>
                  <a:prstClr val="black"/>
                </a:solidFill>
              </a:rPr>
              <a:pPr defTabSz="685800">
                <a:defRPr/>
              </a:pPr>
              <a:t>‹#›</a:t>
            </a:fld>
            <a:endParaRPr lang="zh-CN" altLang="en-US" sz="1350" dirty="0">
              <a:solidFill>
                <a:prstClr val="black"/>
              </a:solidFill>
            </a:endParaRPr>
          </a:p>
        </p:txBody>
      </p:sp>
    </p:spTree>
    <p:extLst>
      <p:ext uri="{BB962C8B-B14F-4D97-AF65-F5344CB8AC3E}">
        <p14:creationId xmlns:p14="http://schemas.microsoft.com/office/powerpoint/2010/main" val="354387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DAE5-FBB2-4E8D-8999-7601C9221C7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F1E638-9DD0-461B-9715-EC22395AB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8E5D-3441-414C-9C47-6AFDF77778D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79392-83FD-459E-9BFB-3F17ED5F3D1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B3C47-FA9A-465A-B9C9-1D0268BAA7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A2754-8775-4D2E-BCDD-83A8AA5B2878}"/>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1DE2684-E15C-42A7-BA22-7F987F00DD67}"/>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E193908-33F1-4DE6-AC7E-F1282A530D19}"/>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12238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FB86F-153C-4F55-809A-16DDD8CD02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7034F6-0AA9-4E5F-B739-1E7A88FFAA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B4740-014D-4CA8-99AD-AF578E607C07}"/>
              </a:ext>
            </a:extLst>
          </p:cNvPr>
          <p:cNvSpPr>
            <a:spLocks noGrp="1"/>
          </p:cNvSpPr>
          <p:nvPr>
            <p:ph type="dt" sz="half" idx="10"/>
          </p:nvPr>
        </p:nvSpPr>
        <p:spPr/>
        <p:txBody>
          <a:bodyPr/>
          <a:lstStyle/>
          <a:p>
            <a:pPr defTabSz="685800">
              <a:defRPr/>
            </a:pPr>
            <a:fld id="{AB8FCB51-519E-4D01-99A7-6ED520F0575B}" type="datetimeFigureOut">
              <a:rPr lang="zh-CN" altLang="en-US" sz="900" smtClean="0">
                <a:solidFill>
                  <a:prstClr val="black">
                    <a:tint val="75000"/>
                  </a:prstClr>
                </a:solidFill>
                <a:latin typeface="等线" panose="020F0502020204030204"/>
                <a:ea typeface="等线" panose="020B0604020202020204" charset="-122"/>
              </a:rPr>
              <a:pPr defTabSz="685800">
                <a:defRPr/>
              </a:pPr>
              <a:t>2024/2/19</a:t>
            </a:fld>
            <a:endParaRPr lang="zh-CN" altLang="en-US" sz="900">
              <a:solidFill>
                <a:prstClr val="black">
                  <a:tint val="75000"/>
                </a:prstClr>
              </a:solidFill>
              <a:latin typeface="等线" panose="020F0502020204030204"/>
              <a:ea typeface="等线" panose="020B0604020202020204" charset="-122"/>
            </a:endParaRPr>
          </a:p>
        </p:txBody>
      </p:sp>
      <p:sp>
        <p:nvSpPr>
          <p:cNvPr id="5" name="页脚占位符 4">
            <a:extLst>
              <a:ext uri="{FF2B5EF4-FFF2-40B4-BE49-F238E27FC236}">
                <a16:creationId xmlns:a16="http://schemas.microsoft.com/office/drawing/2014/main" id="{0EFB4206-9BD0-4586-832B-BD0417000A0A}"/>
              </a:ext>
            </a:extLst>
          </p:cNvPr>
          <p:cNvSpPr>
            <a:spLocks noGrp="1"/>
          </p:cNvSpPr>
          <p:nvPr>
            <p:ph type="ftr" sz="quarter" idx="11"/>
          </p:nvPr>
        </p:nvSpPr>
        <p:spPr/>
        <p:txBody>
          <a:bodyPr/>
          <a:lstStyle/>
          <a:p>
            <a:pPr algn="ctr" defTabSz="685800">
              <a:defRPr/>
            </a:pPr>
            <a:endParaRPr lang="zh-CN" altLang="en-US" sz="900">
              <a:solidFill>
                <a:prstClr val="black">
                  <a:tint val="75000"/>
                </a:prstClr>
              </a:solidFill>
              <a:latin typeface="等线" panose="020F0502020204030204"/>
              <a:ea typeface="等线" panose="020B0604020202020204" charset="-122"/>
            </a:endParaRPr>
          </a:p>
        </p:txBody>
      </p:sp>
      <p:sp>
        <p:nvSpPr>
          <p:cNvPr id="6" name="灯片编号占位符 5">
            <a:extLst>
              <a:ext uri="{FF2B5EF4-FFF2-40B4-BE49-F238E27FC236}">
                <a16:creationId xmlns:a16="http://schemas.microsoft.com/office/drawing/2014/main" id="{A94211E6-87E4-4AA3-B3D6-2203C5052D7D}"/>
              </a:ext>
            </a:extLst>
          </p:cNvPr>
          <p:cNvSpPr>
            <a:spLocks noGrp="1"/>
          </p:cNvSpPr>
          <p:nvPr>
            <p:ph type="sldNum" sz="quarter" idx="12"/>
          </p:nvPr>
        </p:nvSpPr>
        <p:spPr/>
        <p:txBody>
          <a:bodyPr/>
          <a:lstStyle/>
          <a:p>
            <a:pPr algn="r" defTabSz="685800">
              <a:defRPr/>
            </a:pPr>
            <a:fld id="{EB6B971D-6C48-4D3B-A19A-6044CF2C631E}" type="slidenum">
              <a:rPr lang="zh-CN" altLang="en-US" sz="900" smtClean="0">
                <a:solidFill>
                  <a:prstClr val="black">
                    <a:tint val="75000"/>
                  </a:prstClr>
                </a:solidFill>
                <a:latin typeface="等线" panose="020F0502020204030204"/>
                <a:ea typeface="等线" panose="020B0604020202020204" charset="-122"/>
              </a:rPr>
              <a:pPr algn="r" defTabSz="685800">
                <a:defRPr/>
              </a:pPr>
              <a:t>‹#›</a:t>
            </a:fld>
            <a:endParaRPr lang="zh-CN" altLang="en-US" sz="900">
              <a:solidFill>
                <a:prstClr val="black">
                  <a:tint val="75000"/>
                </a:prstClr>
              </a:solidFill>
              <a:latin typeface="等线" panose="020F0502020204030204"/>
              <a:ea typeface="等线" panose="020B0604020202020204" charset="-122"/>
            </a:endParaRPr>
          </a:p>
        </p:txBody>
      </p:sp>
    </p:spTree>
    <p:extLst>
      <p:ext uri="{BB962C8B-B14F-4D97-AF65-F5344CB8AC3E}">
        <p14:creationId xmlns:p14="http://schemas.microsoft.com/office/powerpoint/2010/main" val="1214002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7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0707-DAAB-43FE-AB83-30D679DB7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596244-7F3F-4E56-9ADA-11BE9B66E0DF}"/>
              </a:ext>
            </a:extLst>
          </p:cNvPr>
          <p:cNvSpPr>
            <a:spLocks noGrp="1"/>
          </p:cNvSpPr>
          <p:nvPr>
            <p:ph type="dt" sz="half" idx="10"/>
          </p:nvPr>
        </p:nvSpPr>
        <p:spPr/>
        <p:txBody>
          <a:body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8A6ABD-0570-4035-B55F-E71E4497AC4F}"/>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D9E3D55-90DA-4233-A3BD-FA438F4F045E}"/>
              </a:ext>
            </a:extLst>
          </p:cNvPr>
          <p:cNvSpPr>
            <a:spLocks noGrp="1"/>
          </p:cNvSpPr>
          <p:nvPr>
            <p:ph type="sldNum" sz="quarter" idx="12"/>
          </p:nvPr>
        </p:nvSpPr>
        <p:spPr/>
        <p:txBody>
          <a:body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07230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7.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4CBC9B3-5DE2-4230-902C-1A8F80300A8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524561395"/>
      </p:ext>
    </p:extLst>
  </p:cSld>
  <p:clrMap bg1="lt1" tx1="dk1" bg2="lt2" tx2="dk2" accent1="accent1" accent2="accent2" accent3="accent3" accent4="accent4" accent5="accent5" accent6="accent6" hlink="hlink" folHlink="folHlink"/>
  <p:sldLayoutIdLst>
    <p:sldLayoutId id="2147483677" r:id="rId1"/>
    <p:sldLayoutId id="2147483697" r:id="rId2"/>
    <p:sldLayoutId id="2147483698" r:id="rId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F439BEF1-0407-4E77-9CFF-BE1BD831676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A1FD18D-C777-49FF-B096-BF3063923F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86C574-2CF4-4117-83BB-7D543693B21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F0958-EDF4-4FA0-8EE5-5AD9C9CBC26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48C44DBF-A94B-478D-B67F-7BA642FF8C0E}" type="datetimeFigureOut">
              <a:rPr lang="en-US" smtClean="0">
                <a:solidFill>
                  <a:prstClr val="black">
                    <a:tint val="75000"/>
                  </a:prstClr>
                </a:solidFill>
              </a:rPr>
              <a:pPr defTabSz="685800">
                <a:defRPr/>
              </a:pPr>
              <a:t>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32265DC-7243-4203-BB8D-44D92A94642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CFE911-A845-417F-8BA0-142D9873366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23088E9-7AEC-4695-8E81-FAF6663DC834}"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392796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CBE566FB-53EF-4701-903B-FAE6C3A3682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5005EC1D-0393-4D58-8455-39355C8244F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5FC743E-93FA-4A0E-BCBC-B807BA72C6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0ECE26-90D7-44BB-BCDF-D9C6C9FD4B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8BDCA13-B28D-4B3A-B756-4CBC78EC1F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CBCCB4F-5CCA-4817-9204-BCA1C1E50C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89519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B0CDBD93-AB77-4692-8800-13DFA4C55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5005EC1D-0393-4D58-8455-39355C8244F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5FC743E-93FA-4A0E-BCBC-B807BA72C6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0ECE26-90D7-44BB-BCDF-D9C6C9FD4B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C2CA6C8-EC07-43C8-9CE3-40455A96B305}" type="datetimeFigureOut">
              <a:rPr lang="zh-CN" altLang="en-US" smtClean="0">
                <a:solidFill>
                  <a:prstClr val="black">
                    <a:tint val="75000"/>
                  </a:prstClr>
                </a:solidFill>
              </a:rPr>
              <a:pPr defTabSz="685800">
                <a:defRPr/>
              </a:pPr>
              <a:t>2024/2/19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8BDCA13-B28D-4B3A-B756-4CBC78EC1F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CBCCB4F-5CCA-4817-9204-BCA1C1E50C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70A2B1A9-8B23-41AC-8D4B-2809DFC79628}"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1051638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A4DBDE86-E099-472F-A39D-17A47791EA0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066800" y="1879090"/>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23"/>
            <a:fld id="{D9C9CE71-C288-4305-B6AB-93D6BC707C6A}" type="datetimeFigureOut">
              <a:rPr lang="zh-CN" altLang="en-US" smtClean="0">
                <a:solidFill>
                  <a:prstClr val="black">
                    <a:tint val="75000"/>
                  </a:prstClr>
                </a:solidFill>
              </a:rPr>
              <a:pPr defTabSz="457223"/>
              <a:t>2024/2/19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2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23"/>
            <a:fld id="{814040FA-559C-4D0E-8174-A38CF1F1D5E9}" type="slidenum">
              <a:rPr lang="zh-CN" altLang="en-US" smtClean="0">
                <a:solidFill>
                  <a:prstClr val="black">
                    <a:tint val="75000"/>
                  </a:prstClr>
                </a:solidFill>
              </a:rPr>
              <a:pPr defTabSz="457223"/>
              <a:t>‹#›</a:t>
            </a:fld>
            <a:endParaRPr lang="zh-CN" altLang="en-US">
              <a:solidFill>
                <a:prstClr val="black">
                  <a:tint val="75000"/>
                </a:prstClr>
              </a:solidFill>
            </a:endParaRPr>
          </a:p>
        </p:txBody>
      </p:sp>
      <p:sp>
        <p:nvSpPr>
          <p:cNvPr id="7" name="文本框 6"/>
          <p:cNvSpPr txBox="1"/>
          <p:nvPr userDrawn="1"/>
        </p:nvSpPr>
        <p:spPr>
          <a:xfrm>
            <a:off x="3581400" y="2421709"/>
            <a:ext cx="2667000" cy="196208"/>
          </a:xfrm>
          <a:prstGeom prst="rect">
            <a:avLst/>
          </a:prstGeom>
          <a:noFill/>
        </p:spPr>
        <p:txBody>
          <a:bodyPr wrap="square" rtlCol="0">
            <a:spAutoFit/>
          </a:bodyPr>
          <a:lstStyle/>
          <a:p>
            <a:pPr marL="0" marR="0" lvl="0" indent="0" algn="l" defTabSz="342917" rtl="0" eaLnBrk="1" fontAlgn="auto" latinLnBrk="0" hangingPunct="1">
              <a:lnSpc>
                <a:spcPct val="100000"/>
              </a:lnSpc>
              <a:spcBef>
                <a:spcPts val="0"/>
              </a:spcBef>
              <a:spcAft>
                <a:spcPts val="0"/>
              </a:spcAft>
              <a:buClrTx/>
              <a:buSzTx/>
              <a:buFontTx/>
              <a:buNone/>
              <a:tabLst/>
              <a:defRPr/>
            </a:pPr>
            <a:r>
              <a:rPr kumimoji="0" lang="zh-CN" altLang="en-US" sz="225"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225"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225"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342917" rtl="0" eaLnBrk="1" fontAlgn="auto" latinLnBrk="0" hangingPunct="1">
              <a:lnSpc>
                <a:spcPct val="100000"/>
              </a:lnSpc>
              <a:spcBef>
                <a:spcPts val="0"/>
              </a:spcBef>
              <a:spcAft>
                <a:spcPts val="0"/>
              </a:spcAft>
              <a:buClrTx/>
              <a:buSzTx/>
              <a:buFontTx/>
              <a:buNone/>
              <a:tabLst/>
              <a:defRPr/>
            </a:pPr>
            <a:r>
              <a:rPr kumimoji="0" lang="en-US" altLang="zh-CN"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2294243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A835D6D-4AAB-4469-9EEC-84485E7A822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fld id="{1D8BD707-D9CF-40AE-B4C6-C98DA3205C09}" type="datetimeFigureOut">
              <a:rPr lang="en-US" smtClean="0">
                <a:solidFill>
                  <a:prstClr val="black">
                    <a:tint val="75000"/>
                  </a:prstClr>
                </a:solidFill>
              </a:rPr>
              <a:pPr defTabSz="457223"/>
              <a:t>2/19/2024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20833085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300519B-EF9A-4D44-A4FC-55AABD3F296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277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81.xml"/><Relationship Id="rId5" Type="http://schemas.openxmlformats.org/officeDocument/2006/relationships/image" Target="../media/image41.emf"/><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3.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49.png"/><Relationship Id="rId11" Type="http://schemas.microsoft.com/office/2007/relationships/hdphoto" Target="../media/hdphoto2.wdp"/><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4.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49.png"/><Relationship Id="rId11" Type="http://schemas.microsoft.com/office/2007/relationships/hdphoto" Target="../media/hdphoto2.wdp"/><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4.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49.png"/><Relationship Id="rId11" Type="http://schemas.microsoft.com/office/2007/relationships/hdphoto" Target="../media/hdphoto2.wdp"/><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4.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4.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2.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49.png"/><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slideLayout" Target="../slideLayouts/slideLayout5.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emf"/></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2.wdp"/><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49.png"/><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3.png"/><Relationship Id="rId1" Type="http://schemas.openxmlformats.org/officeDocument/2006/relationships/slideLayout" Target="../slideLayouts/slideLayout4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3446"/>
            <a:ext cx="9144000" cy="5135745"/>
          </a:xfrm>
          <a:prstGeom prst="rect">
            <a:avLst/>
          </a:prstGeom>
          <a:noFill/>
          <a:ln w="9525">
            <a:noFill/>
          </a:ln>
        </p:spPr>
      </p:pic>
      <p:pic>
        <p:nvPicPr>
          <p:cNvPr id="2084" name="图片 2083" descr="3"/>
          <p:cNvPicPr>
            <a:picLocks noChangeAspect="1"/>
          </p:cNvPicPr>
          <p:nvPr/>
        </p:nvPicPr>
        <p:blipFill>
          <a:blip r:embed="rId4"/>
          <a:stretch>
            <a:fillRect/>
          </a:stretch>
        </p:blipFill>
        <p:spPr>
          <a:xfrm>
            <a:off x="0" y="610947"/>
            <a:ext cx="9304867" cy="8644596"/>
          </a:xfrm>
          <a:prstGeom prst="rect">
            <a:avLst/>
          </a:prstGeom>
          <a:noFill/>
          <a:ln w="9525">
            <a:noFill/>
          </a:ln>
        </p:spPr>
      </p:pic>
      <p:sp>
        <p:nvSpPr>
          <p:cNvPr id="2056" name="文本框 2055"/>
          <p:cNvSpPr txBox="1"/>
          <p:nvPr/>
        </p:nvSpPr>
        <p:spPr>
          <a:xfrm>
            <a:off x="2695644" y="2806565"/>
            <a:ext cx="4025873" cy="693716"/>
          </a:xfrm>
          <a:prstGeom prst="rect">
            <a:avLst/>
          </a:prstGeom>
          <a:noFill/>
          <a:ln w="9525">
            <a:noFill/>
          </a:ln>
        </p:spPr>
        <p:txBody>
          <a:bodyPr>
            <a:spAutoFit/>
          </a:bodyPr>
          <a:lstStyle/>
          <a:p>
            <a:pPr defTabSz="814436" fontAlgn="base">
              <a:spcBef>
                <a:spcPct val="50000"/>
              </a:spcBef>
              <a:spcAft>
                <a:spcPct val="0"/>
              </a:spcAft>
            </a:pPr>
            <a:endParaRPr lang="en-US" altLang="zh-CN" sz="3908" b="1" dirty="0">
              <a:solidFill>
                <a:srgbClr val="000000"/>
              </a:solidFill>
              <a:latin typeface="黑体" panose="02010609060101010101" pitchFamily="2" charset="-122"/>
              <a:ea typeface="黑体" panose="02010609060101010101" pitchFamily="2" charset="-122"/>
            </a:endParaRPr>
          </a:p>
        </p:txBody>
      </p:sp>
      <p:pic>
        <p:nvPicPr>
          <p:cNvPr id="2078" name="图片 2077" descr="2"/>
          <p:cNvPicPr>
            <a:picLocks noChangeAspect="1"/>
          </p:cNvPicPr>
          <p:nvPr/>
        </p:nvPicPr>
        <p:blipFill>
          <a:blip r:embed="rId5"/>
          <a:stretch>
            <a:fillRect/>
          </a:stretch>
        </p:blipFill>
        <p:spPr>
          <a:xfrm>
            <a:off x="468143" y="265404"/>
            <a:ext cx="1675149" cy="560107"/>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7034314" y="226629"/>
            <a:ext cx="1876787" cy="873766"/>
          </a:xfrm>
          <a:prstGeom prst="rect">
            <a:avLst/>
          </a:prstGeom>
          <a:noFill/>
          <a:ln w="9525">
            <a:noFill/>
          </a:ln>
        </p:spPr>
      </p:pic>
      <p:sp>
        <p:nvSpPr>
          <p:cNvPr id="2" name="Rectangle 1"/>
          <p:cNvSpPr/>
          <p:nvPr/>
        </p:nvSpPr>
        <p:spPr>
          <a:xfrm>
            <a:off x="1945354" y="3713471"/>
            <a:ext cx="5900354" cy="2092488"/>
          </a:xfrm>
          <a:prstGeom prst="rect">
            <a:avLst/>
          </a:prstGeom>
          <a:noFill/>
        </p:spPr>
        <p:txBody>
          <a:bodyPr spcFirstLastPara="1" wrap="none" lIns="68580" tIns="34290" rIns="68580" bIns="34290" numCol="1">
            <a:prstTxWarp prst="textArchUp">
              <a:avLst/>
            </a:prstTxWarp>
            <a:spAutoFit/>
          </a:bodyPr>
          <a:lstStyle/>
          <a:p>
            <a:pPr algn="ctr"/>
            <a:r>
              <a:rPr lang="en-US" sz="4050" b="1" dirty="0">
                <a:ln w="22225">
                  <a:solidFill>
                    <a:schemeClr val="accent2"/>
                  </a:solidFill>
                  <a:prstDash val="solid"/>
                </a:ln>
                <a:solidFill>
                  <a:srgbClr val="C00000"/>
                </a:solidFill>
              </a:rPr>
              <a:t>CHÀO MỪNG QUÝ THẦY CÔ </a:t>
            </a:r>
          </a:p>
          <a:p>
            <a:pPr algn="ctr"/>
            <a:r>
              <a:rPr lang="en-US" sz="4050" b="1" dirty="0">
                <a:ln w="22225">
                  <a:solidFill>
                    <a:schemeClr val="accent2"/>
                  </a:solidFill>
                  <a:prstDash val="solid"/>
                </a:ln>
                <a:solidFill>
                  <a:srgbClr val="C00000"/>
                </a:solidFill>
              </a:rPr>
              <a:t>ĐẾN VỚI LỚP </a:t>
            </a:r>
            <a:r>
              <a:rPr lang="en-US" sz="4050" b="1" dirty="0" smtClean="0">
                <a:ln w="22225">
                  <a:solidFill>
                    <a:schemeClr val="accent2"/>
                  </a:solidFill>
                  <a:prstDash val="solid"/>
                </a:ln>
                <a:solidFill>
                  <a:srgbClr val="C00000"/>
                </a:solidFill>
              </a:rPr>
              <a:t>3A</a:t>
            </a:r>
            <a:endParaRPr lang="en-US" sz="4050" b="1" dirty="0">
              <a:ln w="22225">
                <a:solidFill>
                  <a:schemeClr val="accent2"/>
                </a:solidFill>
                <a:prstDash val="solid"/>
              </a:ln>
              <a:solidFill>
                <a:srgbClr val="C00000"/>
              </a:solidFill>
            </a:endParaRPr>
          </a:p>
          <a:p>
            <a:pPr algn="ctr"/>
            <a:endParaRPr lang="en-US" sz="4050" b="1" dirty="0">
              <a:ln w="22225">
                <a:solidFill>
                  <a:schemeClr val="accent2"/>
                </a:solidFill>
                <a:prstDash val="solid"/>
              </a:ln>
              <a:solidFill>
                <a:srgbClr val="C00000"/>
              </a:solidFill>
            </a:endParaRPr>
          </a:p>
          <a:p>
            <a:pPr algn="ctr"/>
            <a:r>
              <a:rPr lang="en-US" sz="4050" b="1" dirty="0">
                <a:ln w="22225">
                  <a:solidFill>
                    <a:schemeClr val="accent2"/>
                  </a:solidFill>
                  <a:prstDash val="solid"/>
                </a:ln>
                <a:solidFill>
                  <a:srgbClr val="C00000"/>
                </a:solidFill>
              </a:rPr>
              <a:t>GV: NGUYỄN </a:t>
            </a:r>
            <a:r>
              <a:rPr lang="en-US" sz="4050" b="1" dirty="0" smtClean="0">
                <a:ln w="22225">
                  <a:solidFill>
                    <a:schemeClr val="accent2"/>
                  </a:solidFill>
                  <a:prstDash val="solid"/>
                </a:ln>
                <a:solidFill>
                  <a:srgbClr val="C00000"/>
                </a:solidFill>
              </a:rPr>
              <a:t>THỊ THU HOÀI</a:t>
            </a:r>
            <a:endParaRPr lang="en-US" sz="4050" b="1" dirty="0">
              <a:ln w="22225">
                <a:solidFill>
                  <a:schemeClr val="accent2"/>
                </a:solidFill>
                <a:prstDash val="solid"/>
              </a:ln>
              <a:solidFill>
                <a:srgbClr val="C00000"/>
              </a:solidFill>
            </a:endParaRPr>
          </a:p>
        </p:txBody>
      </p:sp>
    </p:spTree>
    <p:extLst>
      <p:ext uri="{BB962C8B-B14F-4D97-AF65-F5344CB8AC3E}">
        <p14:creationId xmlns:p14="http://schemas.microsoft.com/office/powerpoint/2010/main" val="22049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nodePh="1">
                                  <p:stCondLst>
                                    <p:cond delay="0"/>
                                  </p:stCondLst>
                                  <p:endCondLst>
                                    <p:cond evt="begin" delay="0">
                                      <p:tn val="7"/>
                                    </p:cond>
                                  </p:end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5"/>
            <a:ext cx="9144000" cy="5143500"/>
          </a:xfrm>
          <a:prstGeom prst="rect">
            <a:avLst/>
          </a:prstGeom>
          <a:solidFill>
            <a:schemeClr val="bg1"/>
          </a:solidFill>
        </p:spPr>
      </p:pic>
      <p:sp>
        <p:nvSpPr>
          <p:cNvPr id="3" name="Rectangle: Rounded Corners 2">
            <a:extLst>
              <a:ext uri="{FF2B5EF4-FFF2-40B4-BE49-F238E27FC236}">
                <a16:creationId xmlns:a16="http://schemas.microsoft.com/office/drawing/2014/main" id="{EF7BA2E7-040E-4360-9E51-63B939E2E1B8}"/>
              </a:ext>
            </a:extLst>
          </p:cNvPr>
          <p:cNvSpPr/>
          <p:nvPr/>
        </p:nvSpPr>
        <p:spPr>
          <a:xfrm>
            <a:off x="73856" y="137160"/>
            <a:ext cx="8936501" cy="48111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Rounded Rectangle 6">
            <a:extLst>
              <a:ext uri="{FF2B5EF4-FFF2-40B4-BE49-F238E27FC236}">
                <a16:creationId xmlns:a16="http://schemas.microsoft.com/office/drawing/2014/main" id="{E1241467-9075-45F3-85BF-A631059EDF3B}"/>
              </a:ext>
            </a:extLst>
          </p:cNvPr>
          <p:cNvSpPr/>
          <p:nvPr/>
        </p:nvSpPr>
        <p:spPr>
          <a:xfrm>
            <a:off x="251521" y="369356"/>
            <a:ext cx="3532204"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4 140 - 1</a:t>
            </a:r>
            <a:r>
              <a:rPr kumimoji="0" lang="en-GB" sz="33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421</a:t>
            </a:r>
            <a:r>
              <a:rPr kumimoji="0" lang="en-GB"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GB"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9D70DEE1-CE46-444F-92ED-685ACBE10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10" y="1475083"/>
            <a:ext cx="2886132" cy="2584982"/>
          </a:xfrm>
          <a:prstGeom prst="rect">
            <a:avLst/>
          </a:prstGeom>
        </p:spPr>
      </p:pic>
      <p:pic>
        <p:nvPicPr>
          <p:cNvPr id="18" name="Picture 17">
            <a:extLst>
              <a:ext uri="{FF2B5EF4-FFF2-40B4-BE49-F238E27FC236}">
                <a16:creationId xmlns:a16="http://schemas.microsoft.com/office/drawing/2014/main" id="{918B4A3B-7319-44C3-85E1-36FFD21F7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2755" y="404356"/>
            <a:ext cx="4800772" cy="4263564"/>
          </a:xfrm>
          <a:prstGeom prst="rect">
            <a:avLst/>
          </a:prstGeom>
        </p:spPr>
      </p:pic>
      <p:sp>
        <p:nvSpPr>
          <p:cNvPr id="8" name="Rectangle: Rounded Corners 7">
            <a:extLst>
              <a:ext uri="{FF2B5EF4-FFF2-40B4-BE49-F238E27FC236}">
                <a16:creationId xmlns:a16="http://schemas.microsoft.com/office/drawing/2014/main" id="{5D42D97D-0F7E-4063-A758-B72B0E41D2EB}"/>
              </a:ext>
            </a:extLst>
          </p:cNvPr>
          <p:cNvSpPr/>
          <p:nvPr/>
        </p:nvSpPr>
        <p:spPr>
          <a:xfrm>
            <a:off x="3961390" y="475580"/>
            <a:ext cx="4427034" cy="999503"/>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CCBC42D7-9654-4EC9-AD89-9EF531EF422F}"/>
              </a:ext>
            </a:extLst>
          </p:cNvPr>
          <p:cNvSpPr/>
          <p:nvPr/>
        </p:nvSpPr>
        <p:spPr>
          <a:xfrm>
            <a:off x="2483794" y="3305029"/>
            <a:ext cx="576064" cy="7550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ounded Rectangle 6">
            <a:extLst>
              <a:ext uri="{FF2B5EF4-FFF2-40B4-BE49-F238E27FC236}">
                <a16:creationId xmlns:a16="http://schemas.microsoft.com/office/drawing/2014/main" id="{B5C0B68D-E3BA-4AE0-8A0D-7F46C838AF34}"/>
              </a:ext>
            </a:extLst>
          </p:cNvPr>
          <p:cNvSpPr/>
          <p:nvPr/>
        </p:nvSpPr>
        <p:spPr>
          <a:xfrm>
            <a:off x="217258" y="393293"/>
            <a:ext cx="3566468"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GB" sz="2400">
                <a:solidFill>
                  <a:prstClr val="black"/>
                </a:solidFill>
                <a:latin typeface="Arial" panose="020B0604020202020204" pitchFamily="34" charset="0"/>
                <a:cs typeface="Arial" panose="020B0604020202020204" pitchFamily="34" charset="0"/>
              </a:rPr>
              <a:t>4 140 - 1 421 = </a:t>
            </a:r>
            <a:r>
              <a:rPr lang="en-GB" sz="2400">
                <a:solidFill>
                  <a:srgbClr val="FF0000"/>
                </a:solidFill>
                <a:latin typeface="Arial" panose="020B0604020202020204" pitchFamily="34" charset="0"/>
                <a:cs typeface="Arial" panose="020B0604020202020204" pitchFamily="34" charset="0"/>
              </a:rPr>
              <a:t>2 719</a:t>
            </a:r>
          </a:p>
        </p:txBody>
      </p:sp>
      <p:sp>
        <p:nvSpPr>
          <p:cNvPr id="21" name="Rectangle: Rounded Corners 20">
            <a:extLst>
              <a:ext uri="{FF2B5EF4-FFF2-40B4-BE49-F238E27FC236}">
                <a16:creationId xmlns:a16="http://schemas.microsoft.com/office/drawing/2014/main" id="{3EA5886D-6C61-49EF-9143-F352785529FB}"/>
              </a:ext>
            </a:extLst>
          </p:cNvPr>
          <p:cNvSpPr/>
          <p:nvPr/>
        </p:nvSpPr>
        <p:spPr>
          <a:xfrm>
            <a:off x="3961390" y="1455041"/>
            <a:ext cx="4427034" cy="999503"/>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Rectangle: Rounded Corners 21">
            <a:extLst>
              <a:ext uri="{FF2B5EF4-FFF2-40B4-BE49-F238E27FC236}">
                <a16:creationId xmlns:a16="http://schemas.microsoft.com/office/drawing/2014/main" id="{1213E423-7F84-439C-B1F5-8E8B58BFC3B8}"/>
              </a:ext>
            </a:extLst>
          </p:cNvPr>
          <p:cNvSpPr/>
          <p:nvPr/>
        </p:nvSpPr>
        <p:spPr>
          <a:xfrm>
            <a:off x="1907730" y="3305028"/>
            <a:ext cx="576064" cy="903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Rectangle: Rounded Corners 22">
            <a:extLst>
              <a:ext uri="{FF2B5EF4-FFF2-40B4-BE49-F238E27FC236}">
                <a16:creationId xmlns:a16="http://schemas.microsoft.com/office/drawing/2014/main" id="{D6710510-5432-4F88-ACD1-631DBC5DDF31}"/>
              </a:ext>
            </a:extLst>
          </p:cNvPr>
          <p:cNvSpPr/>
          <p:nvPr/>
        </p:nvSpPr>
        <p:spPr>
          <a:xfrm>
            <a:off x="3849571" y="2454544"/>
            <a:ext cx="4523481" cy="999503"/>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Rectangle: Rounded Corners 23">
            <a:extLst>
              <a:ext uri="{FF2B5EF4-FFF2-40B4-BE49-F238E27FC236}">
                <a16:creationId xmlns:a16="http://schemas.microsoft.com/office/drawing/2014/main" id="{F6B070C3-5432-4001-B971-0CA3F5019FEA}"/>
              </a:ext>
            </a:extLst>
          </p:cNvPr>
          <p:cNvSpPr/>
          <p:nvPr/>
        </p:nvSpPr>
        <p:spPr>
          <a:xfrm>
            <a:off x="1262868" y="3324193"/>
            <a:ext cx="576064" cy="903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Rectangle: Rounded Corners 24">
            <a:extLst>
              <a:ext uri="{FF2B5EF4-FFF2-40B4-BE49-F238E27FC236}">
                <a16:creationId xmlns:a16="http://schemas.microsoft.com/office/drawing/2014/main" id="{1B30B456-3FBA-46D2-B6CC-270A19893C24}"/>
              </a:ext>
            </a:extLst>
          </p:cNvPr>
          <p:cNvSpPr/>
          <p:nvPr/>
        </p:nvSpPr>
        <p:spPr>
          <a:xfrm>
            <a:off x="3901618" y="3454047"/>
            <a:ext cx="4523481" cy="999503"/>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Rounded Corners 25">
            <a:extLst>
              <a:ext uri="{FF2B5EF4-FFF2-40B4-BE49-F238E27FC236}">
                <a16:creationId xmlns:a16="http://schemas.microsoft.com/office/drawing/2014/main" id="{6A2D9637-4C51-4A18-92AA-5989774CFD2D}"/>
              </a:ext>
            </a:extLst>
          </p:cNvPr>
          <p:cNvSpPr/>
          <p:nvPr/>
        </p:nvSpPr>
        <p:spPr>
          <a:xfrm>
            <a:off x="683568" y="3324193"/>
            <a:ext cx="576064" cy="903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8605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1000"/>
                                        <p:tgtEl>
                                          <p:spTgt spid="22"/>
                                        </p:tgtEl>
                                      </p:cBhvr>
                                    </p:animEffect>
                                    <p:anim calcmode="lin" valueType="num">
                                      <p:cBhvr>
                                        <p:cTn id="24" dur="1000"/>
                                        <p:tgtEl>
                                          <p:spTgt spid="22"/>
                                        </p:tgtEl>
                                        <p:attrNameLst>
                                          <p:attrName>ppt_x</p:attrName>
                                        </p:attrNameLst>
                                      </p:cBhvr>
                                      <p:tavLst>
                                        <p:tav tm="0">
                                          <p:val>
                                            <p:strVal val="ppt_x"/>
                                          </p:val>
                                        </p:tav>
                                        <p:tav tm="100000">
                                          <p:val>
                                            <p:strVal val="ppt_x"/>
                                          </p:val>
                                        </p:tav>
                                      </p:tavLst>
                                    </p:anim>
                                    <p:anim calcmode="lin" valueType="num">
                                      <p:cBhvr>
                                        <p:cTn id="25" dur="1000"/>
                                        <p:tgtEl>
                                          <p:spTgt spid="22"/>
                                        </p:tgtEl>
                                        <p:attrNameLst>
                                          <p:attrName>ppt_y</p:attrName>
                                        </p:attrNameLst>
                                      </p:cBhvr>
                                      <p:tavLst>
                                        <p:tav tm="0">
                                          <p:val>
                                            <p:strVal val="ppt_y"/>
                                          </p:val>
                                        </p:tav>
                                        <p:tav tm="100000">
                                          <p:val>
                                            <p:strVal val="ppt_y+.1"/>
                                          </p:val>
                                        </p:tav>
                                      </p:tavLst>
                                    </p:anim>
                                    <p:set>
                                      <p:cBhvr>
                                        <p:cTn id="26" dur="1" fill="hold">
                                          <p:stCondLst>
                                            <p:cond delay="9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24"/>
                                        </p:tgtEl>
                                      </p:cBhvr>
                                    </p:animEffect>
                                    <p:anim calcmode="lin" valueType="num">
                                      <p:cBhvr>
                                        <p:cTn id="36" dur="1000"/>
                                        <p:tgtEl>
                                          <p:spTgt spid="24"/>
                                        </p:tgtEl>
                                        <p:attrNameLst>
                                          <p:attrName>ppt_x</p:attrName>
                                        </p:attrNameLst>
                                      </p:cBhvr>
                                      <p:tavLst>
                                        <p:tav tm="0">
                                          <p:val>
                                            <p:strVal val="ppt_x"/>
                                          </p:val>
                                        </p:tav>
                                        <p:tav tm="100000">
                                          <p:val>
                                            <p:strVal val="ppt_x"/>
                                          </p:val>
                                        </p:tav>
                                      </p:tavLst>
                                    </p:anim>
                                    <p:anim calcmode="lin" valueType="num">
                                      <p:cBhvr>
                                        <p:cTn id="37" dur="1000"/>
                                        <p:tgtEl>
                                          <p:spTgt spid="24"/>
                                        </p:tgtEl>
                                        <p:attrNameLst>
                                          <p:attrName>ppt_y</p:attrName>
                                        </p:attrNameLst>
                                      </p:cBhvr>
                                      <p:tavLst>
                                        <p:tav tm="0">
                                          <p:val>
                                            <p:strVal val="ppt_y"/>
                                          </p:val>
                                        </p:tav>
                                        <p:tav tm="100000">
                                          <p:val>
                                            <p:strVal val="ppt_y+.1"/>
                                          </p:val>
                                        </p:tav>
                                      </p:tavLst>
                                    </p:anim>
                                    <p:set>
                                      <p:cBhvr>
                                        <p:cTn id="38" dur="1" fill="hold">
                                          <p:stCondLst>
                                            <p:cond delay="9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26"/>
                                        </p:tgtEl>
                                      </p:cBhvr>
                                    </p:animEffect>
                                    <p:anim calcmode="lin" valueType="num">
                                      <p:cBhvr>
                                        <p:cTn id="48" dur="1000"/>
                                        <p:tgtEl>
                                          <p:spTgt spid="26"/>
                                        </p:tgtEl>
                                        <p:attrNameLst>
                                          <p:attrName>ppt_x</p:attrName>
                                        </p:attrNameLst>
                                      </p:cBhvr>
                                      <p:tavLst>
                                        <p:tav tm="0">
                                          <p:val>
                                            <p:strVal val="ppt_x"/>
                                          </p:val>
                                        </p:tav>
                                        <p:tav tm="100000">
                                          <p:val>
                                            <p:strVal val="ppt_x"/>
                                          </p:val>
                                        </p:tav>
                                      </p:tavLst>
                                    </p:anim>
                                    <p:anim calcmode="lin" valueType="num">
                                      <p:cBhvr>
                                        <p:cTn id="49" dur="1000"/>
                                        <p:tgtEl>
                                          <p:spTgt spid="26"/>
                                        </p:tgtEl>
                                        <p:attrNameLst>
                                          <p:attrName>ppt_y</p:attrName>
                                        </p:attrNameLst>
                                      </p:cBhvr>
                                      <p:tavLst>
                                        <p:tav tm="0">
                                          <p:val>
                                            <p:strVal val="ppt_y"/>
                                          </p:val>
                                        </p:tav>
                                        <p:tav tm="100000">
                                          <p:val>
                                            <p:strVal val="ppt_y+.1"/>
                                          </p:val>
                                        </p:tav>
                                      </p:tavLst>
                                    </p:anim>
                                    <p:set>
                                      <p:cBhvr>
                                        <p:cTn id="50" dur="1" fill="hold">
                                          <p:stCondLst>
                                            <p:cond delay="999"/>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6"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90DB8B3-29F1-4CFD-AB51-09DA6DA3D895}"/>
              </a:ext>
            </a:extLst>
          </p:cNvPr>
          <p:cNvGrpSpPr/>
          <p:nvPr/>
        </p:nvGrpSpPr>
        <p:grpSpPr>
          <a:xfrm>
            <a:off x="0" y="484"/>
            <a:ext cx="9144000" cy="5143016"/>
            <a:chOff x="0" y="322"/>
            <a:chExt cx="12192000" cy="6857355"/>
          </a:xfrm>
        </p:grpSpPr>
        <p:pic>
          <p:nvPicPr>
            <p:cNvPr id="5" name="图片 4">
              <a:extLst>
                <a:ext uri="{FF2B5EF4-FFF2-40B4-BE49-F238E27FC236}">
                  <a16:creationId xmlns:a16="http://schemas.microsoft.com/office/drawing/2014/main" id="{5AD1D559-665C-4FCA-B714-94C702F0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a:extLst>
                <a:ext uri="{FF2B5EF4-FFF2-40B4-BE49-F238E27FC236}">
                  <a16:creationId xmlns:a16="http://schemas.microsoft.com/office/drawing/2014/main" id="{E8C50C42-6233-4069-9A7F-0CD610974F76}"/>
                </a:ext>
              </a:extLst>
            </p:cNvPr>
            <p:cNvPicPr>
              <a:picLocks noChangeAspect="1"/>
            </p:cNvPicPr>
            <p:nvPr/>
          </p:nvPicPr>
          <p:blipFill>
            <a:blip r:embed="rId4" cstate="print">
              <a:extLst>
                <a:ext uri="{28A0092B-C50C-407E-A947-70E740481C1C}">
                  <a14:useLocalDpi xmlns:a14="http://schemas.microsoft.com/office/drawing/2010/main" val="0"/>
                </a:ext>
              </a:extLst>
            </a:blip>
            <a:srcRect l="18099" t="37456" r="62475" b="28007"/>
            <a:stretch>
              <a:fillRect/>
            </a:stretch>
          </p:blipFill>
          <p:spPr>
            <a:xfrm>
              <a:off x="263722" y="3185160"/>
              <a:ext cx="2164080" cy="2164080"/>
            </a:xfrm>
            <a:custGeom>
              <a:avLst/>
              <a:gdLst>
                <a:gd name="connsiteX0" fmla="*/ 0 w 2164080"/>
                <a:gd name="connsiteY0" fmla="*/ 0 h 2164080"/>
                <a:gd name="connsiteX1" fmla="*/ 2164080 w 2164080"/>
                <a:gd name="connsiteY1" fmla="*/ 0 h 2164080"/>
                <a:gd name="connsiteX2" fmla="*/ 2164080 w 2164080"/>
                <a:gd name="connsiteY2" fmla="*/ 2164080 h 2164080"/>
                <a:gd name="connsiteX3" fmla="*/ 0 w 2164080"/>
                <a:gd name="connsiteY3" fmla="*/ 2164080 h 2164080"/>
              </a:gdLst>
              <a:ahLst/>
              <a:cxnLst>
                <a:cxn ang="0">
                  <a:pos x="connsiteX0" y="connsiteY0"/>
                </a:cxn>
                <a:cxn ang="0">
                  <a:pos x="connsiteX1" y="connsiteY1"/>
                </a:cxn>
                <a:cxn ang="0">
                  <a:pos x="connsiteX2" y="connsiteY2"/>
                </a:cxn>
                <a:cxn ang="0">
                  <a:pos x="connsiteX3" y="connsiteY3"/>
                </a:cxn>
              </a:cxnLst>
              <a:rect l="l" t="t" r="r" b="b"/>
              <a:pathLst>
                <a:path w="2164080" h="2164080">
                  <a:moveTo>
                    <a:pt x="0" y="0"/>
                  </a:moveTo>
                  <a:lnTo>
                    <a:pt x="2164080" y="0"/>
                  </a:lnTo>
                  <a:lnTo>
                    <a:pt x="2164080" y="2164080"/>
                  </a:lnTo>
                  <a:lnTo>
                    <a:pt x="0" y="2164080"/>
                  </a:lnTo>
                  <a:close/>
                </a:path>
              </a:pathLst>
            </a:custGeom>
          </p:spPr>
        </p:pic>
      </p:grpSp>
      <p:grpSp>
        <p:nvGrpSpPr>
          <p:cNvPr id="31" name="Group 30">
            <a:extLst>
              <a:ext uri="{FF2B5EF4-FFF2-40B4-BE49-F238E27FC236}">
                <a16:creationId xmlns:a16="http://schemas.microsoft.com/office/drawing/2014/main" id="{EBA25E1B-9470-4A4A-A305-148B69B3B091}"/>
              </a:ext>
            </a:extLst>
          </p:cNvPr>
          <p:cNvGrpSpPr/>
          <p:nvPr/>
        </p:nvGrpSpPr>
        <p:grpSpPr>
          <a:xfrm>
            <a:off x="197792" y="3200760"/>
            <a:ext cx="5832629" cy="1299691"/>
            <a:chOff x="3595456" y="244265"/>
            <a:chExt cx="7776839" cy="1732921"/>
          </a:xfrm>
        </p:grpSpPr>
        <p:grpSp>
          <p:nvGrpSpPr>
            <p:cNvPr id="37"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39"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chemeClr val="bg1">
                  <a:alpha val="50000"/>
                </a:schemeClr>
              </a:solidFill>
              <a:ln w="26334" cap="flat">
                <a:solidFill>
                  <a:schemeClr val="accent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0"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1"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0"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1"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2"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48"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3"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4"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8" name="TextBox 37">
              <a:extLst>
                <a:ext uri="{FF2B5EF4-FFF2-40B4-BE49-F238E27FC236}">
                  <a16:creationId xmlns:a16="http://schemas.microsoft.com/office/drawing/2014/main" id="{1F65E50F-1300-4889-9195-FE2BF26C6B05}"/>
                </a:ext>
              </a:extLst>
            </p:cNvPr>
            <p:cNvSpPr txBox="1"/>
            <p:nvPr/>
          </p:nvSpPr>
          <p:spPr>
            <a:xfrm>
              <a:off x="5612564" y="744850"/>
              <a:ext cx="4112239" cy="615553"/>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iCiel Cadena" panose="02000503000000020004" pitchFamily="50" charset="0"/>
                  <a:ea typeface="+mn-ea"/>
                  <a:cs typeface="+mn-cs"/>
                </a:rPr>
                <a:t>Là phép trừ </a:t>
              </a:r>
              <a:r>
                <a:rPr kumimoji="0" lang="en-US" sz="30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iCiel Cadena" panose="02000503000000020004" pitchFamily="50" charset="0"/>
                  <a:ea typeface="+mn-ea"/>
                  <a:cs typeface="+mn-cs"/>
                </a:rPr>
                <a:t>có nhớ</a:t>
              </a: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851" y="2012062"/>
            <a:ext cx="2810610" cy="3388679"/>
          </a:xfrm>
          <a:prstGeom prst="rect">
            <a:avLst/>
          </a:prstGeom>
        </p:spPr>
      </p:pic>
      <p:sp>
        <p:nvSpPr>
          <p:cNvPr id="25" name="Rounded Rectangle 6">
            <a:extLst>
              <a:ext uri="{FF2B5EF4-FFF2-40B4-BE49-F238E27FC236}">
                <a16:creationId xmlns:a16="http://schemas.microsoft.com/office/drawing/2014/main" id="{D072C6CD-E6EB-4266-B626-9B3139E97AB0}"/>
              </a:ext>
            </a:extLst>
          </p:cNvPr>
          <p:cNvSpPr/>
          <p:nvPr/>
        </p:nvSpPr>
        <p:spPr>
          <a:xfrm>
            <a:off x="791238" y="1838090"/>
            <a:ext cx="4415547"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GB" sz="3300">
                <a:solidFill>
                  <a:prstClr val="black"/>
                </a:solidFill>
                <a:latin typeface="Arial" panose="020B0604020202020204" pitchFamily="34" charset="0"/>
                <a:cs typeface="Arial" panose="020B0604020202020204" pitchFamily="34" charset="0"/>
              </a:rPr>
              <a:t>4 140 - 1 421 = </a:t>
            </a:r>
            <a:r>
              <a:rPr lang="en-GB" sz="3300">
                <a:solidFill>
                  <a:srgbClr val="FF0000"/>
                </a:solidFill>
                <a:latin typeface="Arial" panose="020B0604020202020204" pitchFamily="34" charset="0"/>
                <a:cs typeface="Arial" panose="020B0604020202020204" pitchFamily="34" charset="0"/>
              </a:rPr>
              <a:t>2 719</a:t>
            </a:r>
          </a:p>
        </p:txBody>
      </p:sp>
    </p:spTree>
    <p:extLst>
      <p:ext uri="{BB962C8B-B14F-4D97-AF65-F5344CB8AC3E}">
        <p14:creationId xmlns:p14="http://schemas.microsoft.com/office/powerpoint/2010/main" val="1920899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750" fill="hold"/>
                                            <p:tgtEl>
                                              <p:spTgt spid="31"/>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0-#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463FF0B-A1EF-4CE6-B5F1-87ADE1721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116B842E-2F07-458C-9BB9-454D22818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63399"/>
            <a:ext cx="9144000" cy="2080102"/>
          </a:xfrm>
          <a:prstGeom prst="rect">
            <a:avLst/>
          </a:prstGeom>
        </p:spPr>
      </p:pic>
      <p:pic>
        <p:nvPicPr>
          <p:cNvPr id="10" name="图片 9">
            <a:extLst>
              <a:ext uri="{FF2B5EF4-FFF2-40B4-BE49-F238E27FC236}">
                <a16:creationId xmlns:a16="http://schemas.microsoft.com/office/drawing/2014/main" id="{54497C11-4A35-478F-9079-209C617B6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6387933" y="0"/>
            <a:ext cx="2756068" cy="2265261"/>
          </a:xfrm>
          <a:prstGeom prst="rect">
            <a:avLst/>
          </a:prstGeom>
        </p:spPr>
      </p:pic>
      <p:pic>
        <p:nvPicPr>
          <p:cNvPr id="11" name="图片 10">
            <a:extLst>
              <a:ext uri="{FF2B5EF4-FFF2-40B4-BE49-F238E27FC236}">
                <a16:creationId xmlns:a16="http://schemas.microsoft.com/office/drawing/2014/main" id="{13CEA104-9429-4051-B63C-1418ABB38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90" y="375453"/>
            <a:ext cx="589883" cy="438299"/>
          </a:xfrm>
          <a:prstGeom prst="rect">
            <a:avLst/>
          </a:prstGeom>
        </p:spPr>
      </p:pic>
      <p:pic>
        <p:nvPicPr>
          <p:cNvPr id="12" name="图片 11">
            <a:extLst>
              <a:ext uri="{FF2B5EF4-FFF2-40B4-BE49-F238E27FC236}">
                <a16:creationId xmlns:a16="http://schemas.microsoft.com/office/drawing/2014/main" id="{52194217-1C76-4E5A-8E89-2BDCBFFF68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782" y="-48150"/>
            <a:ext cx="1151656" cy="676514"/>
          </a:xfrm>
          <a:prstGeom prst="rect">
            <a:avLst/>
          </a:prstGeom>
        </p:spPr>
      </p:pic>
      <p:pic>
        <p:nvPicPr>
          <p:cNvPr id="13" name="图片 12">
            <a:extLst>
              <a:ext uri="{FF2B5EF4-FFF2-40B4-BE49-F238E27FC236}">
                <a16:creationId xmlns:a16="http://schemas.microsoft.com/office/drawing/2014/main" id="{396720A0-9390-4823-8425-92AF74B12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8536" y="159341"/>
            <a:ext cx="889397" cy="654411"/>
          </a:xfrm>
          <a:prstGeom prst="rect">
            <a:avLst/>
          </a:prstGeom>
        </p:spPr>
      </p:pic>
      <p:sp>
        <p:nvSpPr>
          <p:cNvPr id="14" name="任意多边形: 形状 13">
            <a:extLst>
              <a:ext uri="{FF2B5EF4-FFF2-40B4-BE49-F238E27FC236}">
                <a16:creationId xmlns:a16="http://schemas.microsoft.com/office/drawing/2014/main" id="{EA8A3CC8-8F82-405C-9097-5CD8C72C79C0}"/>
              </a:ext>
            </a:extLst>
          </p:cNvPr>
          <p:cNvSpPr/>
          <p:nvPr/>
        </p:nvSpPr>
        <p:spPr>
          <a:xfrm>
            <a:off x="141295" y="100377"/>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sp>
        <p:nvSpPr>
          <p:cNvPr id="15" name="任意多边形: 形状 14">
            <a:extLst>
              <a:ext uri="{FF2B5EF4-FFF2-40B4-BE49-F238E27FC236}">
                <a16:creationId xmlns:a16="http://schemas.microsoft.com/office/drawing/2014/main" id="{14970D56-D9E0-4E05-8914-1485B28E34A7}"/>
              </a:ext>
            </a:extLst>
          </p:cNvPr>
          <p:cNvSpPr/>
          <p:nvPr/>
        </p:nvSpPr>
        <p:spPr>
          <a:xfrm>
            <a:off x="20769" y="1014506"/>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t="43438" r="65144"/>
          <a:stretch/>
        </p:blipFill>
        <p:spPr>
          <a:xfrm>
            <a:off x="2630145" y="2769243"/>
            <a:ext cx="2510816" cy="290925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5559" t="41855" r="-415" b="-1350"/>
          <a:stretch/>
        </p:blipFill>
        <p:spPr>
          <a:xfrm>
            <a:off x="4533601" y="2699794"/>
            <a:ext cx="2510816" cy="3060116"/>
          </a:xfrm>
          <a:prstGeom prst="rect">
            <a:avLst/>
          </a:prstGeom>
        </p:spPr>
      </p:pic>
      <p:pic>
        <p:nvPicPr>
          <p:cNvPr id="6" name="Picture 5"/>
          <p:cNvPicPr>
            <a:picLocks noChangeAspect="1"/>
          </p:cNvPicPr>
          <p:nvPr/>
        </p:nvPicPr>
        <p:blipFill>
          <a:blip r:embed="rId10"/>
          <a:stretch>
            <a:fillRect/>
          </a:stretch>
        </p:blipFill>
        <p:spPr>
          <a:xfrm>
            <a:off x="1510781" y="1429011"/>
            <a:ext cx="6122439" cy="1394581"/>
          </a:xfrm>
          <a:prstGeom prst="rect">
            <a:avLst/>
          </a:prstGeom>
        </p:spPr>
      </p:pic>
    </p:spTree>
    <p:extLst>
      <p:ext uri="{BB962C8B-B14F-4D97-AF65-F5344CB8AC3E}">
        <p14:creationId xmlns:p14="http://schemas.microsoft.com/office/powerpoint/2010/main" val="2653929506"/>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0-#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0-#ppt_w/2"/>
                                          </p:val>
                                        </p:tav>
                                        <p:tav tm="100000">
                                          <p:val>
                                            <p:strVal val="#ppt_x"/>
                                          </p:val>
                                        </p:tav>
                                      </p:tavLst>
                                    </p:anim>
                                    <p:anim calcmode="lin" valueType="num">
                                      <p:cBhvr additive="base">
                                        <p:cTn id="3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
            <a:extLst>
              <a:ext uri="{FF2B5EF4-FFF2-40B4-BE49-F238E27FC236}">
                <a16:creationId xmlns:a16="http://schemas.microsoft.com/office/drawing/2014/main" id="{990DB8B3-29F1-4CFD-AB51-09DA6DA3D895}"/>
              </a:ext>
            </a:extLst>
          </p:cNvPr>
          <p:cNvGrpSpPr/>
          <p:nvPr/>
        </p:nvGrpSpPr>
        <p:grpSpPr>
          <a:xfrm>
            <a:off x="0" y="484"/>
            <a:ext cx="9144000" cy="5143016"/>
            <a:chOff x="0" y="322"/>
            <a:chExt cx="12192000" cy="6857355"/>
          </a:xfrm>
        </p:grpSpPr>
        <p:pic>
          <p:nvPicPr>
            <p:cNvPr id="15" name="图片 4">
              <a:extLst>
                <a:ext uri="{FF2B5EF4-FFF2-40B4-BE49-F238E27FC236}">
                  <a16:creationId xmlns:a16="http://schemas.microsoft.com/office/drawing/2014/main" id="{5AD1D559-665C-4FCA-B714-94C702F0D9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6">
              <a:extLst>
                <a:ext uri="{FF2B5EF4-FFF2-40B4-BE49-F238E27FC236}">
                  <a16:creationId xmlns:a16="http://schemas.microsoft.com/office/drawing/2014/main" id="{E8C50C42-6233-4069-9A7F-0CD610974F76}"/>
                </a:ext>
              </a:extLst>
            </p:cNvPr>
            <p:cNvPicPr>
              <a:picLocks noChangeAspect="1"/>
            </p:cNvPicPr>
            <p:nvPr/>
          </p:nvPicPr>
          <p:blipFill>
            <a:blip r:embed="rId3" cstate="print">
              <a:extLst>
                <a:ext uri="{28A0092B-C50C-407E-A947-70E740481C1C}">
                  <a14:useLocalDpi xmlns:a14="http://schemas.microsoft.com/office/drawing/2010/main" val="0"/>
                </a:ext>
              </a:extLst>
            </a:blip>
            <a:srcRect l="18099" t="37456" r="62475" b="28007"/>
            <a:stretch>
              <a:fillRect/>
            </a:stretch>
          </p:blipFill>
          <p:spPr>
            <a:xfrm>
              <a:off x="263722" y="3185160"/>
              <a:ext cx="2164080" cy="2164080"/>
            </a:xfrm>
            <a:custGeom>
              <a:avLst/>
              <a:gdLst>
                <a:gd name="connsiteX0" fmla="*/ 0 w 2164080"/>
                <a:gd name="connsiteY0" fmla="*/ 0 h 2164080"/>
                <a:gd name="connsiteX1" fmla="*/ 2164080 w 2164080"/>
                <a:gd name="connsiteY1" fmla="*/ 0 h 2164080"/>
                <a:gd name="connsiteX2" fmla="*/ 2164080 w 2164080"/>
                <a:gd name="connsiteY2" fmla="*/ 2164080 h 2164080"/>
                <a:gd name="connsiteX3" fmla="*/ 0 w 2164080"/>
                <a:gd name="connsiteY3" fmla="*/ 2164080 h 2164080"/>
              </a:gdLst>
              <a:ahLst/>
              <a:cxnLst>
                <a:cxn ang="0">
                  <a:pos x="connsiteX0" y="connsiteY0"/>
                </a:cxn>
                <a:cxn ang="0">
                  <a:pos x="connsiteX1" y="connsiteY1"/>
                </a:cxn>
                <a:cxn ang="0">
                  <a:pos x="connsiteX2" y="connsiteY2"/>
                </a:cxn>
                <a:cxn ang="0">
                  <a:pos x="connsiteX3" y="connsiteY3"/>
                </a:cxn>
              </a:cxnLst>
              <a:rect l="l" t="t" r="r" b="b"/>
              <a:pathLst>
                <a:path w="2164080" h="2164080">
                  <a:moveTo>
                    <a:pt x="0" y="0"/>
                  </a:moveTo>
                  <a:lnTo>
                    <a:pt x="2164080" y="0"/>
                  </a:lnTo>
                  <a:lnTo>
                    <a:pt x="2164080" y="2164080"/>
                  </a:lnTo>
                  <a:lnTo>
                    <a:pt x="0" y="2164080"/>
                  </a:lnTo>
                  <a:close/>
                </a:path>
              </a:pathLst>
            </a:custGeom>
          </p:spPr>
        </p:pic>
      </p:grpSp>
      <p:sp>
        <p:nvSpPr>
          <p:cNvPr id="17" name="Rectangle 16"/>
          <p:cNvSpPr/>
          <p:nvPr/>
        </p:nvSpPr>
        <p:spPr>
          <a:xfrm>
            <a:off x="95865" y="96013"/>
            <a:ext cx="8970412" cy="490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等线" panose="020F0502020204030204"/>
            </a:endParaRPr>
          </a:p>
        </p:txBody>
      </p:sp>
      <p:sp>
        <p:nvSpPr>
          <p:cNvPr id="4" name="TextBox 3"/>
          <p:cNvSpPr txBox="1"/>
          <p:nvPr/>
        </p:nvSpPr>
        <p:spPr>
          <a:xfrm>
            <a:off x="1267648" y="533365"/>
            <a:ext cx="4070434" cy="646331"/>
          </a:xfrm>
          <a:prstGeom prst="rect">
            <a:avLst/>
          </a:prstGeom>
          <a:noFill/>
        </p:spPr>
        <p:txBody>
          <a:bodyPr wrap="square" rtlCol="0">
            <a:spAutoFit/>
          </a:bodyPr>
          <a:lstStyle/>
          <a:p>
            <a:pPr defTabSz="685800"/>
            <a:r>
              <a:rPr lang="en-GB" sz="3600">
                <a:solidFill>
                  <a:prstClr val="black"/>
                </a:solidFill>
                <a:latin typeface="Calibri"/>
              </a:rPr>
              <a:t>Đặt tính rồi tính</a:t>
            </a:r>
          </a:p>
        </p:txBody>
      </p:sp>
      <p:grpSp>
        <p:nvGrpSpPr>
          <p:cNvPr id="6" name="Group 5"/>
          <p:cNvGrpSpPr/>
          <p:nvPr/>
        </p:nvGrpSpPr>
        <p:grpSpPr>
          <a:xfrm>
            <a:off x="431021" y="435077"/>
            <a:ext cx="747473" cy="816516"/>
            <a:chOff x="574695" y="580103"/>
            <a:chExt cx="996630" cy="1088687"/>
          </a:xfrm>
        </p:grpSpPr>
        <p:sp>
          <p:nvSpPr>
            <p:cNvPr id="3" name="Isosceles Triangle 2"/>
            <p:cNvSpPr/>
            <p:nvPr/>
          </p:nvSpPr>
          <p:spPr>
            <a:xfrm>
              <a:off x="574695" y="580103"/>
              <a:ext cx="996630" cy="96204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5" name="TextBox 4"/>
            <p:cNvSpPr txBox="1"/>
            <p:nvPr/>
          </p:nvSpPr>
          <p:spPr>
            <a:xfrm>
              <a:off x="809155" y="807016"/>
              <a:ext cx="588194" cy="861774"/>
            </a:xfrm>
            <a:prstGeom prst="rect">
              <a:avLst/>
            </a:prstGeom>
            <a:noFill/>
          </p:spPr>
          <p:txBody>
            <a:bodyPr wrap="none" rtlCol="0">
              <a:spAutoFit/>
            </a:bodyPr>
            <a:lstStyle/>
            <a:p>
              <a:pPr defTabSz="685800"/>
              <a:r>
                <a:rPr lang="en-GB" sz="3600">
                  <a:solidFill>
                    <a:prstClr val="white"/>
                  </a:solidFill>
                  <a:latin typeface="Arial" panose="020B0604020202020204" pitchFamily="34" charset="0"/>
                  <a:cs typeface="Arial" panose="020B0604020202020204" pitchFamily="34" charset="0"/>
                </a:rPr>
                <a:t>1</a:t>
              </a:r>
            </a:p>
          </p:txBody>
        </p:sp>
      </p:grpSp>
      <p:sp>
        <p:nvSpPr>
          <p:cNvPr id="7" name="TextBox 6"/>
          <p:cNvSpPr txBox="1"/>
          <p:nvPr/>
        </p:nvSpPr>
        <p:spPr>
          <a:xfrm>
            <a:off x="323652" y="1667842"/>
            <a:ext cx="2807179" cy="1200329"/>
          </a:xfrm>
          <a:prstGeom prst="rect">
            <a:avLst/>
          </a:prstGeom>
          <a:noFill/>
        </p:spPr>
        <p:txBody>
          <a:bodyPr wrap="none" rtlCol="0">
            <a:spAutoFit/>
          </a:bodyPr>
          <a:lstStyle/>
          <a:p>
            <a:pPr defTabSz="685800"/>
            <a:r>
              <a:rPr lang="en-GB" sz="3600">
                <a:solidFill>
                  <a:prstClr val="black"/>
                </a:solidFill>
                <a:latin typeface="Calibri"/>
              </a:rPr>
              <a:t>9 852 – 3 741 </a:t>
            </a:r>
          </a:p>
          <a:p>
            <a:pPr defTabSz="685800"/>
            <a:r>
              <a:rPr lang="en-GB" sz="3600">
                <a:solidFill>
                  <a:prstClr val="black"/>
                </a:solidFill>
                <a:latin typeface="Calibri"/>
              </a:rPr>
              <a:t>1 542 – 701</a:t>
            </a:r>
          </a:p>
        </p:txBody>
      </p:sp>
      <p:sp>
        <p:nvSpPr>
          <p:cNvPr id="9" name="TextBox 8"/>
          <p:cNvSpPr txBox="1"/>
          <p:nvPr/>
        </p:nvSpPr>
        <p:spPr>
          <a:xfrm>
            <a:off x="3274357" y="1667842"/>
            <a:ext cx="2807179" cy="1200329"/>
          </a:xfrm>
          <a:prstGeom prst="rect">
            <a:avLst/>
          </a:prstGeom>
          <a:noFill/>
        </p:spPr>
        <p:txBody>
          <a:bodyPr wrap="none" rtlCol="0">
            <a:spAutoFit/>
          </a:bodyPr>
          <a:lstStyle/>
          <a:p>
            <a:pPr defTabSz="685800"/>
            <a:r>
              <a:rPr lang="en-GB" sz="3600">
                <a:solidFill>
                  <a:prstClr val="black"/>
                </a:solidFill>
                <a:latin typeface="Calibri"/>
              </a:rPr>
              <a:t>6 373 – 2 536 </a:t>
            </a:r>
          </a:p>
          <a:p>
            <a:pPr defTabSz="685800"/>
            <a:r>
              <a:rPr lang="en-GB" sz="3600">
                <a:solidFill>
                  <a:prstClr val="black"/>
                </a:solidFill>
                <a:latin typeface="Calibri"/>
              </a:rPr>
              <a:t>8 172 – 658</a:t>
            </a:r>
          </a:p>
        </p:txBody>
      </p:sp>
      <p:sp>
        <p:nvSpPr>
          <p:cNvPr id="11" name="TextBox 10"/>
          <p:cNvSpPr txBox="1"/>
          <p:nvPr/>
        </p:nvSpPr>
        <p:spPr>
          <a:xfrm>
            <a:off x="6225061" y="1667842"/>
            <a:ext cx="2807179" cy="1200329"/>
          </a:xfrm>
          <a:prstGeom prst="rect">
            <a:avLst/>
          </a:prstGeom>
          <a:noFill/>
        </p:spPr>
        <p:txBody>
          <a:bodyPr wrap="none" rtlCol="0">
            <a:spAutoFit/>
          </a:bodyPr>
          <a:lstStyle/>
          <a:p>
            <a:pPr defTabSz="685800"/>
            <a:r>
              <a:rPr lang="en-GB" sz="3600">
                <a:solidFill>
                  <a:prstClr val="black"/>
                </a:solidFill>
                <a:latin typeface="Calibri"/>
              </a:rPr>
              <a:t>2 509 – 328 </a:t>
            </a:r>
          </a:p>
          <a:p>
            <a:pPr defTabSz="685800"/>
            <a:r>
              <a:rPr lang="en-GB" sz="3600">
                <a:solidFill>
                  <a:prstClr val="black"/>
                </a:solidFill>
                <a:latin typeface="Calibri"/>
              </a:rPr>
              <a:t>4 739 – 1 427 </a:t>
            </a:r>
          </a:p>
        </p:txBody>
      </p:sp>
      <p:pic>
        <p:nvPicPr>
          <p:cNvPr id="22" name="Picture 21">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7494484" y="3127735"/>
            <a:ext cx="1394333" cy="1781474"/>
          </a:xfrm>
          <a:prstGeom prst="rect">
            <a:avLst/>
          </a:prstGeom>
        </p:spPr>
      </p:pic>
      <p:pic>
        <p:nvPicPr>
          <p:cNvPr id="23" name="Picture 22">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264992" y="3127735"/>
            <a:ext cx="1233207" cy="1781474"/>
          </a:xfrm>
          <a:prstGeom prst="rect">
            <a:avLst/>
          </a:prstGeom>
        </p:spPr>
      </p:pic>
      <p:sp>
        <p:nvSpPr>
          <p:cNvPr id="24" name="TextBox 23"/>
          <p:cNvSpPr txBox="1"/>
          <p:nvPr/>
        </p:nvSpPr>
        <p:spPr>
          <a:xfrm>
            <a:off x="1675658" y="3753015"/>
            <a:ext cx="5761514" cy="553998"/>
          </a:xfrm>
          <a:prstGeom prst="rect">
            <a:avLst/>
          </a:prstGeom>
          <a:noFill/>
        </p:spPr>
        <p:txBody>
          <a:bodyPr wrap="none" rtlCol="0">
            <a:spAutoFit/>
          </a:bodyPr>
          <a:lstStyle/>
          <a:p>
            <a:pPr defTabSz="685800"/>
            <a:r>
              <a:rPr lang="en-GB" sz="3000">
                <a:solidFill>
                  <a:srgbClr val="FF0000"/>
                </a:solidFill>
                <a:latin typeface="Arial" panose="020B0604020202020204" pitchFamily="34" charset="0"/>
                <a:cs typeface="Arial" panose="020B0604020202020204" pitchFamily="34" charset="0"/>
              </a:rPr>
              <a:t>Thực hiện đặt tính trên bảng con</a:t>
            </a:r>
          </a:p>
        </p:txBody>
      </p:sp>
    </p:spTree>
    <p:extLst>
      <p:ext uri="{BB962C8B-B14F-4D97-AF65-F5344CB8AC3E}">
        <p14:creationId xmlns:p14="http://schemas.microsoft.com/office/powerpoint/2010/main" val="2789244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DE64F1-FB9F-46DE-AD31-356C7F0315AC}"/>
              </a:ext>
            </a:extLst>
          </p:cNvPr>
          <p:cNvGrpSpPr/>
          <p:nvPr/>
        </p:nvGrpSpPr>
        <p:grpSpPr>
          <a:xfrm>
            <a:off x="35496" y="19996"/>
            <a:ext cx="4679144" cy="5288058"/>
            <a:chOff x="573311" y="838201"/>
            <a:chExt cx="4633169" cy="5802332"/>
          </a:xfrm>
        </p:grpSpPr>
        <p:sp>
          <p:nvSpPr>
            <p:cNvPr id="3" name="Rectangle: Rounded Corners 1">
              <a:extLst>
                <a:ext uri="{FF2B5EF4-FFF2-40B4-BE49-F238E27FC236}">
                  <a16:creationId xmlns:a16="http://schemas.microsoft.com/office/drawing/2014/main" id="{18AE10C5-0152-4E44-AB77-6F90097043B2}"/>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4511430F-1808-471B-85E4-C2AB6ACC8A5C}"/>
                </a:ext>
              </a:extLst>
            </p:cNvPr>
            <p:cNvSpPr txBox="1"/>
            <p:nvPr/>
          </p:nvSpPr>
          <p:spPr>
            <a:xfrm>
              <a:off x="587601" y="1144180"/>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9 852 - 3 741</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5" name="TextBox 4">
            <a:extLst>
              <a:ext uri="{FF2B5EF4-FFF2-40B4-BE49-F238E27FC236}">
                <a16:creationId xmlns:a16="http://schemas.microsoft.com/office/drawing/2014/main" id="{1805170F-318D-4CF5-B264-7226772A1D40}"/>
              </a:ext>
            </a:extLst>
          </p:cNvPr>
          <p:cNvSpPr txBox="1"/>
          <p:nvPr/>
        </p:nvSpPr>
        <p:spPr>
          <a:xfrm>
            <a:off x="971600" y="1491630"/>
            <a:ext cx="3513612" cy="1354217"/>
          </a:xfrm>
          <a:prstGeom prst="rect">
            <a:avLst/>
          </a:prstGeom>
          <a:noFill/>
        </p:spPr>
        <p:txBody>
          <a:bodyPr wrap="square" lIns="0" tIns="0" rIns="0" bIns="0" rtlCol="0">
            <a:spAutoFit/>
          </a:bodyPr>
          <a:lstStyle/>
          <a:p>
            <a:pPr lvl="0" algn="ctr"/>
            <a:r>
              <a:rPr lang="en-US" sz="8800" b="1" smtClean="0">
                <a:solidFill>
                  <a:prstClr val="black"/>
                </a:solidFill>
                <a:latin typeface="Calibri" panose="020F0502020204030204" pitchFamily="34" charset="0"/>
                <a:cs typeface="Calibri" panose="020F0502020204030204" pitchFamily="34" charset="0"/>
              </a:rPr>
              <a:t>9 852</a:t>
            </a:r>
            <a:endParaRPr kumimoji="0" lang="en-US" sz="8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EF2CB273-4658-4B38-B2BE-8BF31B32545D}"/>
              </a:ext>
            </a:extLst>
          </p:cNvPr>
          <p:cNvSpPr txBox="1"/>
          <p:nvPr/>
        </p:nvSpPr>
        <p:spPr>
          <a:xfrm>
            <a:off x="107504" y="1995686"/>
            <a:ext cx="18437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82376BB-EDE1-40D5-802A-C19CE5372749}"/>
              </a:ext>
            </a:extLst>
          </p:cNvPr>
          <p:cNvSpPr txBox="1"/>
          <p:nvPr/>
        </p:nvSpPr>
        <p:spPr>
          <a:xfrm>
            <a:off x="971600" y="2571750"/>
            <a:ext cx="3513612" cy="1354217"/>
          </a:xfrm>
          <a:prstGeom prst="rect">
            <a:avLst/>
          </a:prstGeom>
          <a:noFill/>
        </p:spPr>
        <p:txBody>
          <a:bodyPr wrap="square" lIns="0" tIns="0" rIns="0" bIns="0" rtlCol="0">
            <a:spAutoFit/>
          </a:bodyPr>
          <a:lstStyle/>
          <a:p>
            <a:pPr lvl="0" algn="ctr"/>
            <a:r>
              <a:rPr lang="en-US" sz="8800" b="1" noProof="0" smtClean="0">
                <a:solidFill>
                  <a:prstClr val="black"/>
                </a:solidFill>
                <a:latin typeface="Calibri" panose="020F0502020204030204" pitchFamily="34" charset="0"/>
                <a:cs typeface="Calibri" panose="020F0502020204030204" pitchFamily="34" charset="0"/>
              </a:rPr>
              <a:t>3 741</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8" name="Straight Connector 7">
            <a:extLst>
              <a:ext uri="{FF2B5EF4-FFF2-40B4-BE49-F238E27FC236}">
                <a16:creationId xmlns:a16="http://schemas.microsoft.com/office/drawing/2014/main" id="{0BA1527A-727E-49EA-96C9-89F0231A033A}"/>
              </a:ext>
            </a:extLst>
          </p:cNvPr>
          <p:cNvCxnSpPr>
            <a:cxnSpLocks/>
          </p:cNvCxnSpPr>
          <p:nvPr/>
        </p:nvCxnSpPr>
        <p:spPr>
          <a:xfrm>
            <a:off x="1331640" y="3795886"/>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D2DC11-2E1D-4130-963C-577095D2F930}"/>
              </a:ext>
            </a:extLst>
          </p:cNvPr>
          <p:cNvSpPr txBox="1"/>
          <p:nvPr/>
        </p:nvSpPr>
        <p:spPr>
          <a:xfrm>
            <a:off x="611560" y="3651870"/>
            <a:ext cx="3328380" cy="1354217"/>
          </a:xfrm>
          <a:prstGeom prst="rect">
            <a:avLst/>
          </a:prstGeom>
          <a:noFill/>
        </p:spPr>
        <p:txBody>
          <a:bodyPr wrap="square" lIns="0" tIns="0" rIns="0" bIns="0" rtlCol="0">
            <a:spAutoFit/>
          </a:bodyPr>
          <a:lstStyle/>
          <a:p>
            <a:pPr lvl="0" algn="r"/>
            <a:r>
              <a:rPr lang="en-US" sz="8800" b="1" smtClean="0">
                <a:solidFill>
                  <a:srgbClr val="FF0000"/>
                </a:solidFill>
                <a:latin typeface="Calibri" panose="020F0502020204030204" pitchFamily="34" charset="0"/>
                <a:cs typeface="Calibri" panose="020F0502020204030204" pitchFamily="34" charset="0"/>
              </a:rPr>
              <a:t>6 111</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9AE4079C-D392-4368-90AD-445693E90ED7}"/>
              </a:ext>
            </a:extLst>
          </p:cNvPr>
          <p:cNvGrpSpPr/>
          <p:nvPr/>
        </p:nvGrpSpPr>
        <p:grpSpPr>
          <a:xfrm>
            <a:off x="4860032" y="-20538"/>
            <a:ext cx="4769359" cy="5288058"/>
            <a:chOff x="573311" y="838201"/>
            <a:chExt cx="4722498" cy="5802332"/>
          </a:xfrm>
        </p:grpSpPr>
        <p:sp>
          <p:nvSpPr>
            <p:cNvPr id="11" name="Rectangle: Rounded Corners 245">
              <a:extLst>
                <a:ext uri="{FF2B5EF4-FFF2-40B4-BE49-F238E27FC236}">
                  <a16:creationId xmlns:a16="http://schemas.microsoft.com/office/drawing/2014/main" id="{1FC8DC70-F121-4916-B191-E3E1083E037C}"/>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1E7B095D-6166-46FF-814B-619C95D23410}"/>
                </a:ext>
              </a:extLst>
            </p:cNvPr>
            <p:cNvSpPr txBox="1"/>
            <p:nvPr/>
          </p:nvSpPr>
          <p:spPr>
            <a:xfrm>
              <a:off x="676930" y="1144178"/>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1 542 - 701</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C5A27690-460C-4073-9BB8-F806B855712E}"/>
              </a:ext>
            </a:extLst>
          </p:cNvPr>
          <p:cNvSpPr txBox="1"/>
          <p:nvPr/>
        </p:nvSpPr>
        <p:spPr>
          <a:xfrm>
            <a:off x="5435582" y="1301311"/>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1 542</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07437DF0-8234-4442-9020-5A56FE3D44A8}"/>
              </a:ext>
            </a:extLst>
          </p:cNvPr>
          <p:cNvSpPr txBox="1"/>
          <p:nvPr/>
        </p:nvSpPr>
        <p:spPr>
          <a:xfrm>
            <a:off x="4860032" y="2168738"/>
            <a:ext cx="1749939"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1F5A145-4DC3-4E9E-95D3-FB86E1A5BC3B}"/>
              </a:ext>
            </a:extLst>
          </p:cNvPr>
          <p:cNvSpPr txBox="1"/>
          <p:nvPr/>
        </p:nvSpPr>
        <p:spPr>
          <a:xfrm>
            <a:off x="5868144" y="2449384"/>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701</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6" name="Straight Connector 15">
            <a:extLst>
              <a:ext uri="{FF2B5EF4-FFF2-40B4-BE49-F238E27FC236}">
                <a16:creationId xmlns:a16="http://schemas.microsoft.com/office/drawing/2014/main" id="{70BE9B85-9831-478C-B37D-8871675B94DF}"/>
              </a:ext>
            </a:extLst>
          </p:cNvPr>
          <p:cNvCxnSpPr>
            <a:cxnSpLocks/>
          </p:cNvCxnSpPr>
          <p:nvPr/>
        </p:nvCxnSpPr>
        <p:spPr>
          <a:xfrm>
            <a:off x="5834590" y="3654164"/>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EE06D2-7F2E-462C-9778-88D138649486}"/>
              </a:ext>
            </a:extLst>
          </p:cNvPr>
          <p:cNvSpPr txBox="1"/>
          <p:nvPr/>
        </p:nvSpPr>
        <p:spPr>
          <a:xfrm>
            <a:off x="5220072" y="3651870"/>
            <a:ext cx="3351730" cy="1354217"/>
          </a:xfrm>
          <a:prstGeom prst="rect">
            <a:avLst/>
          </a:prstGeom>
          <a:noFill/>
        </p:spPr>
        <p:txBody>
          <a:bodyPr wrap="square" lIns="0" tIns="0" rIns="0" bIns="0" rtlCol="0">
            <a:spAutoFit/>
          </a:bodyPr>
          <a:lstStyle/>
          <a:p>
            <a:pPr lvl="0" algn="r"/>
            <a:r>
              <a:rPr lang="en-US" sz="8800" b="1" smtClean="0">
                <a:solidFill>
                  <a:srgbClr val="FF0000"/>
                </a:solidFill>
                <a:latin typeface="Calibri" panose="020F0502020204030204" pitchFamily="34" charset="0"/>
                <a:cs typeface="Calibri" panose="020F0502020204030204" pitchFamily="34" charset="0"/>
              </a:rPr>
              <a:t> 841</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66839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3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3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14:presetBounceEnd="32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32000">
                                          <p:cBhvr additive="base">
                                            <p:cTn id="40" dur="500" fill="hold"/>
                                            <p:tgtEl>
                                              <p:spTgt spid="10"/>
                                            </p:tgtEl>
                                            <p:attrNameLst>
                                              <p:attrName>ppt_x</p:attrName>
                                            </p:attrNameLst>
                                          </p:cBhvr>
                                          <p:tavLst>
                                            <p:tav tm="0">
                                              <p:val>
                                                <p:strVal val="#ppt_x"/>
                                              </p:val>
                                            </p:tav>
                                            <p:tav tm="100000">
                                              <p:val>
                                                <p:strVal val="#ppt_x"/>
                                              </p:val>
                                            </p:tav>
                                          </p:tavLst>
                                        </p:anim>
                                        <p:anim calcmode="lin" valueType="num" p14:bounceEnd="32000">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3" grpId="0"/>
          <p:bldP spid="14" grpId="0"/>
          <p:bldP spid="15"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3" grpId="0"/>
          <p:bldP spid="14" grpId="0"/>
          <p:bldP spid="15"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E64F1-FB9F-46DE-AD31-356C7F0315AC}"/>
              </a:ext>
            </a:extLst>
          </p:cNvPr>
          <p:cNvGrpSpPr/>
          <p:nvPr/>
        </p:nvGrpSpPr>
        <p:grpSpPr>
          <a:xfrm>
            <a:off x="35496" y="19996"/>
            <a:ext cx="4679144" cy="5288058"/>
            <a:chOff x="573311" y="838201"/>
            <a:chExt cx="4633169" cy="5802332"/>
          </a:xfrm>
        </p:grpSpPr>
        <p:sp>
          <p:nvSpPr>
            <p:cNvPr id="19" name="Rectangle: Rounded Corners 1">
              <a:extLst>
                <a:ext uri="{FF2B5EF4-FFF2-40B4-BE49-F238E27FC236}">
                  <a16:creationId xmlns:a16="http://schemas.microsoft.com/office/drawing/2014/main" id="{18AE10C5-0152-4E44-AB77-6F90097043B2}"/>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511430F-1808-471B-85E4-C2AB6ACC8A5C}"/>
                </a:ext>
              </a:extLst>
            </p:cNvPr>
            <p:cNvSpPr txBox="1"/>
            <p:nvPr/>
          </p:nvSpPr>
          <p:spPr>
            <a:xfrm>
              <a:off x="587601" y="1144180"/>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6 373 – 2 536</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1805170F-318D-4CF5-B264-7226772A1D40}"/>
              </a:ext>
            </a:extLst>
          </p:cNvPr>
          <p:cNvSpPr txBox="1"/>
          <p:nvPr/>
        </p:nvSpPr>
        <p:spPr>
          <a:xfrm>
            <a:off x="971600" y="1491630"/>
            <a:ext cx="3513612" cy="1354217"/>
          </a:xfrm>
          <a:prstGeom prst="rect">
            <a:avLst/>
          </a:prstGeom>
          <a:noFill/>
        </p:spPr>
        <p:txBody>
          <a:bodyPr wrap="square" lIns="0" tIns="0" rIns="0" bIns="0" rtlCol="0">
            <a:spAutoFit/>
          </a:bodyPr>
          <a:lstStyle/>
          <a:p>
            <a:pPr lvl="0" algn="ctr"/>
            <a:r>
              <a:rPr lang="en-US" sz="8800" b="1" noProof="0" smtClean="0">
                <a:solidFill>
                  <a:prstClr val="black"/>
                </a:solidFill>
                <a:latin typeface="Calibri" panose="020F0502020204030204" pitchFamily="34" charset="0"/>
                <a:cs typeface="Calibri" panose="020F0502020204030204" pitchFamily="34" charset="0"/>
              </a:rPr>
              <a:t>6 373</a:t>
            </a:r>
            <a:endParaRPr kumimoji="0" lang="en-US" sz="8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EF2CB273-4658-4B38-B2BE-8BF31B32545D}"/>
              </a:ext>
            </a:extLst>
          </p:cNvPr>
          <p:cNvSpPr txBox="1"/>
          <p:nvPr/>
        </p:nvSpPr>
        <p:spPr>
          <a:xfrm>
            <a:off x="107504" y="1995686"/>
            <a:ext cx="18437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882376BB-EDE1-40D5-802A-C19CE5372749}"/>
              </a:ext>
            </a:extLst>
          </p:cNvPr>
          <p:cNvSpPr txBox="1"/>
          <p:nvPr/>
        </p:nvSpPr>
        <p:spPr>
          <a:xfrm>
            <a:off x="971600" y="2571750"/>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2 536</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4" name="Straight Connector 23">
            <a:extLst>
              <a:ext uri="{FF2B5EF4-FFF2-40B4-BE49-F238E27FC236}">
                <a16:creationId xmlns:a16="http://schemas.microsoft.com/office/drawing/2014/main" id="{0BA1527A-727E-49EA-96C9-89F0231A033A}"/>
              </a:ext>
            </a:extLst>
          </p:cNvPr>
          <p:cNvCxnSpPr>
            <a:cxnSpLocks/>
          </p:cNvCxnSpPr>
          <p:nvPr/>
        </p:nvCxnSpPr>
        <p:spPr>
          <a:xfrm>
            <a:off x="1331640" y="3795886"/>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D2DC11-2E1D-4130-963C-577095D2F930}"/>
              </a:ext>
            </a:extLst>
          </p:cNvPr>
          <p:cNvSpPr txBox="1"/>
          <p:nvPr/>
        </p:nvSpPr>
        <p:spPr>
          <a:xfrm>
            <a:off x="611560" y="3651870"/>
            <a:ext cx="3328380" cy="1354217"/>
          </a:xfrm>
          <a:prstGeom prst="rect">
            <a:avLst/>
          </a:prstGeom>
          <a:noFill/>
        </p:spPr>
        <p:txBody>
          <a:bodyPr wrap="square" lIns="0" tIns="0" rIns="0" bIns="0" rtlCol="0">
            <a:spAutoFit/>
          </a:bodyPr>
          <a:lstStyle/>
          <a:p>
            <a:pPr lvl="0" algn="r"/>
            <a:r>
              <a:rPr lang="en-US" sz="8800" b="1" noProof="0" smtClean="0">
                <a:solidFill>
                  <a:srgbClr val="FF0000"/>
                </a:solidFill>
                <a:latin typeface="Calibri" panose="020F0502020204030204" pitchFamily="34" charset="0"/>
                <a:cs typeface="Calibri" panose="020F0502020204030204" pitchFamily="34" charset="0"/>
              </a:rPr>
              <a:t>  3 837</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26" name="Group 25">
            <a:extLst>
              <a:ext uri="{FF2B5EF4-FFF2-40B4-BE49-F238E27FC236}">
                <a16:creationId xmlns:a16="http://schemas.microsoft.com/office/drawing/2014/main" id="{9AE4079C-D392-4368-90AD-445693E90ED7}"/>
              </a:ext>
            </a:extLst>
          </p:cNvPr>
          <p:cNvGrpSpPr/>
          <p:nvPr/>
        </p:nvGrpSpPr>
        <p:grpSpPr>
          <a:xfrm>
            <a:off x="4860032" y="-20538"/>
            <a:ext cx="4769359" cy="5288058"/>
            <a:chOff x="573311" y="838201"/>
            <a:chExt cx="4722498" cy="5802332"/>
          </a:xfrm>
        </p:grpSpPr>
        <p:sp>
          <p:nvSpPr>
            <p:cNvPr id="27" name="Rectangle: Rounded Corners 245">
              <a:extLst>
                <a:ext uri="{FF2B5EF4-FFF2-40B4-BE49-F238E27FC236}">
                  <a16:creationId xmlns:a16="http://schemas.microsoft.com/office/drawing/2014/main" id="{1FC8DC70-F121-4916-B191-E3E1083E037C}"/>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1E7B095D-6166-46FF-814B-619C95D23410}"/>
                </a:ext>
              </a:extLst>
            </p:cNvPr>
            <p:cNvSpPr txBox="1"/>
            <p:nvPr/>
          </p:nvSpPr>
          <p:spPr>
            <a:xfrm>
              <a:off x="676930" y="1144178"/>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8 172 - 658</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9" name="TextBox 28">
            <a:extLst>
              <a:ext uri="{FF2B5EF4-FFF2-40B4-BE49-F238E27FC236}">
                <a16:creationId xmlns:a16="http://schemas.microsoft.com/office/drawing/2014/main" id="{C5A27690-460C-4073-9BB8-F806B855712E}"/>
              </a:ext>
            </a:extLst>
          </p:cNvPr>
          <p:cNvSpPr txBox="1"/>
          <p:nvPr/>
        </p:nvSpPr>
        <p:spPr>
          <a:xfrm>
            <a:off x="5435582" y="1301311"/>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8 172</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07437DF0-8234-4442-9020-5A56FE3D44A8}"/>
              </a:ext>
            </a:extLst>
          </p:cNvPr>
          <p:cNvSpPr txBox="1"/>
          <p:nvPr/>
        </p:nvSpPr>
        <p:spPr>
          <a:xfrm>
            <a:off x="4860032" y="2168738"/>
            <a:ext cx="1749939"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E1F5A145-4DC3-4E9E-95D3-FB86E1A5BC3B}"/>
              </a:ext>
            </a:extLst>
          </p:cNvPr>
          <p:cNvSpPr txBox="1"/>
          <p:nvPr/>
        </p:nvSpPr>
        <p:spPr>
          <a:xfrm>
            <a:off x="5868144" y="2449384"/>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658</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32" name="Straight Connector 31">
            <a:extLst>
              <a:ext uri="{FF2B5EF4-FFF2-40B4-BE49-F238E27FC236}">
                <a16:creationId xmlns:a16="http://schemas.microsoft.com/office/drawing/2014/main" id="{70BE9B85-9831-478C-B37D-8871675B94DF}"/>
              </a:ext>
            </a:extLst>
          </p:cNvPr>
          <p:cNvCxnSpPr>
            <a:cxnSpLocks/>
          </p:cNvCxnSpPr>
          <p:nvPr/>
        </p:nvCxnSpPr>
        <p:spPr>
          <a:xfrm>
            <a:off x="5834590" y="3654164"/>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EE06D2-7F2E-462C-9778-88D138649486}"/>
              </a:ext>
            </a:extLst>
          </p:cNvPr>
          <p:cNvSpPr txBox="1"/>
          <p:nvPr/>
        </p:nvSpPr>
        <p:spPr>
          <a:xfrm>
            <a:off x="5220072" y="3651870"/>
            <a:ext cx="3351730" cy="1354217"/>
          </a:xfrm>
          <a:prstGeom prst="rect">
            <a:avLst/>
          </a:prstGeom>
          <a:noFill/>
        </p:spPr>
        <p:txBody>
          <a:bodyPr wrap="square" lIns="0" tIns="0" rIns="0" bIns="0" rtlCol="0">
            <a:spAutoFit/>
          </a:bodyPr>
          <a:lstStyle/>
          <a:p>
            <a:pPr lvl="0" algn="r"/>
            <a:r>
              <a:rPr lang="en-US" sz="8800" b="1" smtClean="0">
                <a:solidFill>
                  <a:srgbClr val="FF0000"/>
                </a:solidFill>
                <a:latin typeface="Calibri" panose="020F0502020204030204" pitchFamily="34" charset="0"/>
                <a:cs typeface="Calibri" panose="020F0502020204030204" pitchFamily="34" charset="0"/>
              </a:rPr>
              <a:t> 7 514</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727169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3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2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32000">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14:presetBounceEnd="32000">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14:bounceEnd="32000">
                                          <p:cBhvr additive="base">
                                            <p:cTn id="40" dur="500" fill="hold"/>
                                            <p:tgtEl>
                                              <p:spTgt spid="26"/>
                                            </p:tgtEl>
                                            <p:attrNameLst>
                                              <p:attrName>ppt_x</p:attrName>
                                            </p:attrNameLst>
                                          </p:cBhvr>
                                          <p:tavLst>
                                            <p:tav tm="0">
                                              <p:val>
                                                <p:strVal val="#ppt_x"/>
                                              </p:val>
                                            </p:tav>
                                            <p:tav tm="100000">
                                              <p:val>
                                                <p:strVal val="#ppt_x"/>
                                              </p:val>
                                            </p:tav>
                                          </p:tavLst>
                                        </p:anim>
                                        <p:anim calcmode="lin" valueType="num" p14:bounceEnd="32000">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anim calcmode="lin" valueType="num">
                                          <p:cBhvr>
                                            <p:cTn id="52" dur="500" fill="hold"/>
                                            <p:tgtEl>
                                              <p:spTgt spid="31"/>
                                            </p:tgtEl>
                                            <p:attrNameLst>
                                              <p:attrName>ppt_x</p:attrName>
                                            </p:attrNameLst>
                                          </p:cBhvr>
                                          <p:tavLst>
                                            <p:tav tm="0">
                                              <p:val>
                                                <p:strVal val="#ppt_x"/>
                                              </p:val>
                                            </p:tav>
                                            <p:tav tm="100000">
                                              <p:val>
                                                <p:strVal val="#ppt_x"/>
                                              </p:val>
                                            </p:tav>
                                          </p:tavLst>
                                        </p:anim>
                                        <p:anim calcmode="lin" valueType="num">
                                          <p:cBhvr>
                                            <p:cTn id="5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anim calcmode="lin" valueType="num">
                                          <p:cBhvr>
                                            <p:cTn id="67" dur="500" fill="hold"/>
                                            <p:tgtEl>
                                              <p:spTgt spid="33"/>
                                            </p:tgtEl>
                                            <p:attrNameLst>
                                              <p:attrName>ppt_x</p:attrName>
                                            </p:attrNameLst>
                                          </p:cBhvr>
                                          <p:tavLst>
                                            <p:tav tm="0">
                                              <p:val>
                                                <p:strVal val="#ppt_x"/>
                                              </p:val>
                                            </p:tav>
                                            <p:tav tm="100000">
                                              <p:val>
                                                <p:strVal val="#ppt_x"/>
                                              </p:val>
                                            </p:tav>
                                          </p:tavLst>
                                        </p:anim>
                                        <p:anim calcmode="lin" valueType="num">
                                          <p:cBhvr>
                                            <p:cTn id="6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9" grpId="0"/>
          <p:bldP spid="30" grpId="0"/>
          <p:bldP spid="31"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anim calcmode="lin" valueType="num">
                                          <p:cBhvr>
                                            <p:cTn id="52" dur="500" fill="hold"/>
                                            <p:tgtEl>
                                              <p:spTgt spid="31"/>
                                            </p:tgtEl>
                                            <p:attrNameLst>
                                              <p:attrName>ppt_x</p:attrName>
                                            </p:attrNameLst>
                                          </p:cBhvr>
                                          <p:tavLst>
                                            <p:tav tm="0">
                                              <p:val>
                                                <p:strVal val="#ppt_x"/>
                                              </p:val>
                                            </p:tav>
                                            <p:tav tm="100000">
                                              <p:val>
                                                <p:strVal val="#ppt_x"/>
                                              </p:val>
                                            </p:tav>
                                          </p:tavLst>
                                        </p:anim>
                                        <p:anim calcmode="lin" valueType="num">
                                          <p:cBhvr>
                                            <p:cTn id="5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anim calcmode="lin" valueType="num">
                                          <p:cBhvr>
                                            <p:cTn id="67" dur="500" fill="hold"/>
                                            <p:tgtEl>
                                              <p:spTgt spid="33"/>
                                            </p:tgtEl>
                                            <p:attrNameLst>
                                              <p:attrName>ppt_x</p:attrName>
                                            </p:attrNameLst>
                                          </p:cBhvr>
                                          <p:tavLst>
                                            <p:tav tm="0">
                                              <p:val>
                                                <p:strVal val="#ppt_x"/>
                                              </p:val>
                                            </p:tav>
                                            <p:tav tm="100000">
                                              <p:val>
                                                <p:strVal val="#ppt_x"/>
                                              </p:val>
                                            </p:tav>
                                          </p:tavLst>
                                        </p:anim>
                                        <p:anim calcmode="lin" valueType="num">
                                          <p:cBhvr>
                                            <p:cTn id="6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9" grpId="0"/>
          <p:bldP spid="30" grpId="0"/>
          <p:bldP spid="31" grpId="0"/>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0BE9B85-9831-478C-B37D-8871675B94DF}"/>
              </a:ext>
            </a:extLst>
          </p:cNvPr>
          <p:cNvCxnSpPr>
            <a:cxnSpLocks/>
          </p:cNvCxnSpPr>
          <p:nvPr/>
        </p:nvCxnSpPr>
        <p:spPr>
          <a:xfrm>
            <a:off x="7556439" y="4467968"/>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EDE64F1-FB9F-46DE-AD31-356C7F0315AC}"/>
              </a:ext>
            </a:extLst>
          </p:cNvPr>
          <p:cNvGrpSpPr/>
          <p:nvPr/>
        </p:nvGrpSpPr>
        <p:grpSpPr>
          <a:xfrm>
            <a:off x="35496" y="19996"/>
            <a:ext cx="4679144" cy="5288058"/>
            <a:chOff x="573311" y="838201"/>
            <a:chExt cx="4633169" cy="5802332"/>
          </a:xfrm>
        </p:grpSpPr>
        <p:sp>
          <p:nvSpPr>
            <p:cNvPr id="19" name="Rectangle: Rounded Corners 1">
              <a:extLst>
                <a:ext uri="{FF2B5EF4-FFF2-40B4-BE49-F238E27FC236}">
                  <a16:creationId xmlns:a16="http://schemas.microsoft.com/office/drawing/2014/main" id="{18AE10C5-0152-4E44-AB77-6F90097043B2}"/>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511430F-1808-471B-85E4-C2AB6ACC8A5C}"/>
                </a:ext>
              </a:extLst>
            </p:cNvPr>
            <p:cNvSpPr txBox="1"/>
            <p:nvPr/>
          </p:nvSpPr>
          <p:spPr>
            <a:xfrm>
              <a:off x="587601" y="1144180"/>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2 509 - 328</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1805170F-318D-4CF5-B264-7226772A1D40}"/>
              </a:ext>
            </a:extLst>
          </p:cNvPr>
          <p:cNvSpPr txBox="1"/>
          <p:nvPr/>
        </p:nvSpPr>
        <p:spPr>
          <a:xfrm>
            <a:off x="971600" y="1491630"/>
            <a:ext cx="3513612" cy="1354217"/>
          </a:xfrm>
          <a:prstGeom prst="rect">
            <a:avLst/>
          </a:prstGeom>
          <a:noFill/>
        </p:spPr>
        <p:txBody>
          <a:bodyPr wrap="square" lIns="0" tIns="0" rIns="0" bIns="0" rtlCol="0">
            <a:spAutoFit/>
          </a:bodyPr>
          <a:lstStyle/>
          <a:p>
            <a:pPr lvl="0" algn="ctr"/>
            <a:r>
              <a:rPr lang="en-US" sz="8800" b="1" smtClean="0">
                <a:solidFill>
                  <a:prstClr val="black"/>
                </a:solidFill>
                <a:latin typeface="Calibri" panose="020F0502020204030204" pitchFamily="34" charset="0"/>
                <a:cs typeface="Calibri" panose="020F0502020204030204" pitchFamily="34" charset="0"/>
              </a:rPr>
              <a:t>2 509</a:t>
            </a:r>
            <a:endParaRPr kumimoji="0" lang="en-US" sz="8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EF2CB273-4658-4B38-B2BE-8BF31B32545D}"/>
              </a:ext>
            </a:extLst>
          </p:cNvPr>
          <p:cNvSpPr txBox="1"/>
          <p:nvPr/>
        </p:nvSpPr>
        <p:spPr>
          <a:xfrm>
            <a:off x="107504" y="1995686"/>
            <a:ext cx="18437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882376BB-EDE1-40D5-802A-C19CE5372749}"/>
              </a:ext>
            </a:extLst>
          </p:cNvPr>
          <p:cNvSpPr txBox="1"/>
          <p:nvPr/>
        </p:nvSpPr>
        <p:spPr>
          <a:xfrm>
            <a:off x="1418428" y="2571750"/>
            <a:ext cx="3513612" cy="1354217"/>
          </a:xfrm>
          <a:prstGeom prst="rect">
            <a:avLst/>
          </a:prstGeom>
          <a:noFill/>
        </p:spPr>
        <p:txBody>
          <a:bodyPr wrap="square" lIns="0" tIns="0" rIns="0" bIns="0" rtlCol="0">
            <a:spAutoFit/>
          </a:bodyPr>
          <a:lstStyle/>
          <a:p>
            <a:pPr lvl="0" algn="ctr"/>
            <a:r>
              <a:rPr lang="en-US" sz="8800" b="1" noProof="0" smtClean="0">
                <a:solidFill>
                  <a:prstClr val="black"/>
                </a:solidFill>
                <a:latin typeface="Calibri" panose="020F0502020204030204" pitchFamily="34" charset="0"/>
                <a:cs typeface="Calibri" panose="020F0502020204030204" pitchFamily="34" charset="0"/>
              </a:rPr>
              <a:t>328</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4" name="Straight Connector 23">
            <a:extLst>
              <a:ext uri="{FF2B5EF4-FFF2-40B4-BE49-F238E27FC236}">
                <a16:creationId xmlns:a16="http://schemas.microsoft.com/office/drawing/2014/main" id="{0BA1527A-727E-49EA-96C9-89F0231A033A}"/>
              </a:ext>
            </a:extLst>
          </p:cNvPr>
          <p:cNvCxnSpPr>
            <a:cxnSpLocks/>
          </p:cNvCxnSpPr>
          <p:nvPr/>
        </p:nvCxnSpPr>
        <p:spPr>
          <a:xfrm>
            <a:off x="1331640" y="3795886"/>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D2DC11-2E1D-4130-963C-577095D2F930}"/>
              </a:ext>
            </a:extLst>
          </p:cNvPr>
          <p:cNvSpPr txBox="1"/>
          <p:nvPr/>
        </p:nvSpPr>
        <p:spPr>
          <a:xfrm>
            <a:off x="611560" y="3651870"/>
            <a:ext cx="3328380" cy="1354217"/>
          </a:xfrm>
          <a:prstGeom prst="rect">
            <a:avLst/>
          </a:prstGeom>
          <a:noFill/>
        </p:spPr>
        <p:txBody>
          <a:bodyPr wrap="square" lIns="0" tIns="0" rIns="0" bIns="0" rtlCol="0">
            <a:spAutoFit/>
          </a:bodyPr>
          <a:lstStyle/>
          <a:p>
            <a:pPr lvl="0" algn="r"/>
            <a:r>
              <a:rPr lang="en-US" sz="8800" b="1" smtClean="0">
                <a:solidFill>
                  <a:srgbClr val="FF0000"/>
                </a:solidFill>
                <a:latin typeface="Calibri" panose="020F0502020204030204" pitchFamily="34" charset="0"/>
                <a:cs typeface="Calibri" panose="020F0502020204030204" pitchFamily="34" charset="0"/>
              </a:rPr>
              <a:t>2 181</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26" name="Group 25">
            <a:extLst>
              <a:ext uri="{FF2B5EF4-FFF2-40B4-BE49-F238E27FC236}">
                <a16:creationId xmlns:a16="http://schemas.microsoft.com/office/drawing/2014/main" id="{9AE4079C-D392-4368-90AD-445693E90ED7}"/>
              </a:ext>
            </a:extLst>
          </p:cNvPr>
          <p:cNvGrpSpPr/>
          <p:nvPr/>
        </p:nvGrpSpPr>
        <p:grpSpPr>
          <a:xfrm>
            <a:off x="4860032" y="-20538"/>
            <a:ext cx="4769359" cy="5288058"/>
            <a:chOff x="573311" y="838201"/>
            <a:chExt cx="4722498" cy="5802332"/>
          </a:xfrm>
        </p:grpSpPr>
        <p:sp>
          <p:nvSpPr>
            <p:cNvPr id="27" name="Rectangle: Rounded Corners 245">
              <a:extLst>
                <a:ext uri="{FF2B5EF4-FFF2-40B4-BE49-F238E27FC236}">
                  <a16:creationId xmlns:a16="http://schemas.microsoft.com/office/drawing/2014/main" id="{1FC8DC70-F121-4916-B191-E3E1083E037C}"/>
                </a:ext>
              </a:extLst>
            </p:cNvPr>
            <p:cNvSpPr/>
            <p:nvPr/>
          </p:nvSpPr>
          <p:spPr>
            <a:xfrm>
              <a:off x="573311" y="838201"/>
              <a:ext cx="4618879" cy="5802332"/>
            </a:xfrm>
            <a:prstGeom prst="roundRect">
              <a:avLst/>
            </a:prstGeom>
            <a:solidFill>
              <a:schemeClr val="accent3">
                <a:lumMod val="20000"/>
                <a:lumOff val="8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1E7B095D-6166-46FF-814B-619C95D23410}"/>
                </a:ext>
              </a:extLst>
            </p:cNvPr>
            <p:cNvSpPr txBox="1"/>
            <p:nvPr/>
          </p:nvSpPr>
          <p:spPr>
            <a:xfrm>
              <a:off x="676930" y="1144178"/>
              <a:ext cx="4618879" cy="91181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4 739 – 1 427</a:t>
              </a:r>
              <a:endPar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9" name="TextBox 28">
            <a:extLst>
              <a:ext uri="{FF2B5EF4-FFF2-40B4-BE49-F238E27FC236}">
                <a16:creationId xmlns:a16="http://schemas.microsoft.com/office/drawing/2014/main" id="{C5A27690-460C-4073-9BB8-F806B855712E}"/>
              </a:ext>
            </a:extLst>
          </p:cNvPr>
          <p:cNvSpPr txBox="1"/>
          <p:nvPr/>
        </p:nvSpPr>
        <p:spPr>
          <a:xfrm>
            <a:off x="5810916" y="1301311"/>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4 739</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07437DF0-8234-4442-9020-5A56FE3D44A8}"/>
              </a:ext>
            </a:extLst>
          </p:cNvPr>
          <p:cNvSpPr txBox="1"/>
          <p:nvPr/>
        </p:nvSpPr>
        <p:spPr>
          <a:xfrm>
            <a:off x="4860032" y="2168738"/>
            <a:ext cx="1749939"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E1F5A145-4DC3-4E9E-95D3-FB86E1A5BC3B}"/>
              </a:ext>
            </a:extLst>
          </p:cNvPr>
          <p:cNvSpPr txBox="1"/>
          <p:nvPr/>
        </p:nvSpPr>
        <p:spPr>
          <a:xfrm>
            <a:off x="5868144" y="2449384"/>
            <a:ext cx="3513612" cy="1354217"/>
          </a:xfrm>
          <a:prstGeom prst="rect">
            <a:avLst/>
          </a:prstGeom>
          <a:noFill/>
        </p:spPr>
        <p:txBody>
          <a:bodyPr wrap="square" lIns="0" tIns="0" rIns="0" bIns="0" rtlCol="0">
            <a:spAutoFit/>
          </a:bodyPr>
          <a:lstStyle/>
          <a:p>
            <a:pPr lvl="0" algn="ctr"/>
            <a:r>
              <a:rPr kumimoji="0" lang="en-US" sz="88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1 427</a:t>
            </a:r>
            <a:endParaRPr kumimoji="0" lang="en-US" sz="8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32" name="Straight Connector 31">
            <a:extLst>
              <a:ext uri="{FF2B5EF4-FFF2-40B4-BE49-F238E27FC236}">
                <a16:creationId xmlns:a16="http://schemas.microsoft.com/office/drawing/2014/main" id="{70BE9B85-9831-478C-B37D-8871675B94DF}"/>
              </a:ext>
            </a:extLst>
          </p:cNvPr>
          <p:cNvCxnSpPr>
            <a:cxnSpLocks/>
          </p:cNvCxnSpPr>
          <p:nvPr/>
        </p:nvCxnSpPr>
        <p:spPr>
          <a:xfrm>
            <a:off x="5834590" y="3654164"/>
            <a:ext cx="29248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EE06D2-7F2E-462C-9778-88D138649486}"/>
              </a:ext>
            </a:extLst>
          </p:cNvPr>
          <p:cNvSpPr txBox="1"/>
          <p:nvPr/>
        </p:nvSpPr>
        <p:spPr>
          <a:xfrm>
            <a:off x="5540750" y="3651870"/>
            <a:ext cx="3351730" cy="1354217"/>
          </a:xfrm>
          <a:prstGeom prst="rect">
            <a:avLst/>
          </a:prstGeom>
          <a:noFill/>
        </p:spPr>
        <p:txBody>
          <a:bodyPr wrap="square" lIns="0" tIns="0" rIns="0" bIns="0" rtlCol="0">
            <a:spAutoFit/>
          </a:bodyPr>
          <a:lstStyle/>
          <a:p>
            <a:pPr lvl="0" algn="r"/>
            <a:r>
              <a:rPr lang="en-US" sz="8800" b="1" smtClean="0">
                <a:solidFill>
                  <a:srgbClr val="FF0000"/>
                </a:solidFill>
                <a:latin typeface="Calibri" panose="020F0502020204030204" pitchFamily="34" charset="0"/>
                <a:cs typeface="Calibri" panose="020F0502020204030204" pitchFamily="34" charset="0"/>
              </a:rPr>
              <a:t> 3 312</a:t>
            </a:r>
            <a:endParaRPr kumimoji="0" lang="en-US" sz="8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748768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1" fill="hold" nodeType="afterEffect" p14:presetBounceEnd="32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32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32000">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14:presetBounceEnd="32000">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14:bounceEnd="32000">
                                          <p:cBhvr additive="base">
                                            <p:cTn id="44" dur="500" fill="hold"/>
                                            <p:tgtEl>
                                              <p:spTgt spid="26"/>
                                            </p:tgtEl>
                                            <p:attrNameLst>
                                              <p:attrName>ppt_x</p:attrName>
                                            </p:attrNameLst>
                                          </p:cBhvr>
                                          <p:tavLst>
                                            <p:tav tm="0">
                                              <p:val>
                                                <p:strVal val="#ppt_x"/>
                                              </p:val>
                                            </p:tav>
                                            <p:tav tm="100000">
                                              <p:val>
                                                <p:strVal val="#ppt_x"/>
                                              </p:val>
                                            </p:tav>
                                          </p:tavLst>
                                        </p:anim>
                                        <p:anim calcmode="lin" valueType="num" p14:bounceEnd="32000">
                                          <p:cBhvr additive="base">
                                            <p:cTn id="45"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anim calcmode="lin" valueType="num">
                                          <p:cBhvr>
                                            <p:cTn id="56" dur="500" fill="hold"/>
                                            <p:tgtEl>
                                              <p:spTgt spid="31"/>
                                            </p:tgtEl>
                                            <p:attrNameLst>
                                              <p:attrName>ppt_x</p:attrName>
                                            </p:attrNameLst>
                                          </p:cBhvr>
                                          <p:tavLst>
                                            <p:tav tm="0">
                                              <p:val>
                                                <p:strVal val="#ppt_x"/>
                                              </p:val>
                                            </p:tav>
                                            <p:tav tm="100000">
                                              <p:val>
                                                <p:strVal val="#ppt_x"/>
                                              </p:val>
                                            </p:tav>
                                          </p:tavLst>
                                        </p:anim>
                                        <p:anim calcmode="lin" valueType="num">
                                          <p:cBhvr>
                                            <p:cTn id="5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anim calcmode="lin" valueType="num">
                                          <p:cBhvr>
                                            <p:cTn id="71" dur="500" fill="hold"/>
                                            <p:tgtEl>
                                              <p:spTgt spid="33"/>
                                            </p:tgtEl>
                                            <p:attrNameLst>
                                              <p:attrName>ppt_x</p:attrName>
                                            </p:attrNameLst>
                                          </p:cBhvr>
                                          <p:tavLst>
                                            <p:tav tm="0">
                                              <p:val>
                                                <p:strVal val="#ppt_x"/>
                                              </p:val>
                                            </p:tav>
                                            <p:tav tm="100000">
                                              <p:val>
                                                <p:strVal val="#ppt_x"/>
                                              </p:val>
                                            </p:tav>
                                          </p:tavLst>
                                        </p:anim>
                                        <p:anim calcmode="lin" valueType="num">
                                          <p:cBhvr>
                                            <p:cTn id="7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9" grpId="0"/>
          <p:bldP spid="30" grpId="0"/>
          <p:bldP spid="31"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anim calcmode="lin" valueType="num">
                                          <p:cBhvr>
                                            <p:cTn id="56" dur="500" fill="hold"/>
                                            <p:tgtEl>
                                              <p:spTgt spid="31"/>
                                            </p:tgtEl>
                                            <p:attrNameLst>
                                              <p:attrName>ppt_x</p:attrName>
                                            </p:attrNameLst>
                                          </p:cBhvr>
                                          <p:tavLst>
                                            <p:tav tm="0">
                                              <p:val>
                                                <p:strVal val="#ppt_x"/>
                                              </p:val>
                                            </p:tav>
                                            <p:tav tm="100000">
                                              <p:val>
                                                <p:strVal val="#ppt_x"/>
                                              </p:val>
                                            </p:tav>
                                          </p:tavLst>
                                        </p:anim>
                                        <p:anim calcmode="lin" valueType="num">
                                          <p:cBhvr>
                                            <p:cTn id="5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anim calcmode="lin" valueType="num">
                                          <p:cBhvr>
                                            <p:cTn id="71" dur="500" fill="hold"/>
                                            <p:tgtEl>
                                              <p:spTgt spid="33"/>
                                            </p:tgtEl>
                                            <p:attrNameLst>
                                              <p:attrName>ppt_x</p:attrName>
                                            </p:attrNameLst>
                                          </p:cBhvr>
                                          <p:tavLst>
                                            <p:tav tm="0">
                                              <p:val>
                                                <p:strVal val="#ppt_x"/>
                                              </p:val>
                                            </p:tav>
                                            <p:tav tm="100000">
                                              <p:val>
                                                <p:strVal val="#ppt_x"/>
                                              </p:val>
                                            </p:tav>
                                          </p:tavLst>
                                        </p:anim>
                                        <p:anim calcmode="lin" valueType="num">
                                          <p:cBhvr>
                                            <p:cTn id="7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9" grpId="0"/>
          <p:bldP spid="30" grpId="0"/>
          <p:bldP spid="31" grpId="0"/>
          <p:bldP spid="3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36" name="599fa0e0750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7333" y="-832817"/>
            <a:ext cx="457200" cy="457200"/>
          </a:xfrm>
          <a:prstGeom prst="rect">
            <a:avLst/>
          </a:prstGeom>
        </p:spPr>
      </p:pic>
      <p:pic>
        <p:nvPicPr>
          <p:cNvPr id="5" name="Picture 4" descr="Text&#10;&#10;Description automatically generated">
            <a:extLst>
              <a:ext uri="{FF2B5EF4-FFF2-40B4-BE49-F238E27FC236}">
                <a16:creationId xmlns:a16="http://schemas.microsoft.com/office/drawing/2014/main" id="{3D9B63F9-2136-4E1F-A145-B18A077DF7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0720" y="1352550"/>
            <a:ext cx="6162562" cy="2625462"/>
          </a:xfrm>
          <a:prstGeom prst="rect">
            <a:avLst/>
          </a:prstGeom>
        </p:spPr>
      </p:pic>
      <p:sp>
        <p:nvSpPr>
          <p:cNvPr id="2" name="Rectangle 1"/>
          <p:cNvSpPr/>
          <p:nvPr/>
        </p:nvSpPr>
        <p:spPr>
          <a:xfrm>
            <a:off x="179512" y="0"/>
            <a:ext cx="2808312" cy="699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smtClean="0"/>
              <a:t>Hoạt động nối tiếp</a:t>
            </a:r>
            <a:endParaRPr lang="en-US" dirty="0"/>
          </a:p>
        </p:txBody>
      </p:sp>
    </p:spTree>
    <p:extLst>
      <p:ext uri="{BB962C8B-B14F-4D97-AF65-F5344CB8AC3E}">
        <p14:creationId xmlns:p14="http://schemas.microsoft.com/office/powerpoint/2010/main" val="3286917533"/>
      </p:ext>
    </p:extLst>
  </p:cSld>
  <p:clrMapOvr>
    <a:masterClrMapping/>
  </p:clrMapOvr>
  <p:transition>
    <p:fade/>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73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B6588-1269-4358-B6B0-7286783A6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1" y="590551"/>
            <a:ext cx="2182385" cy="4223681"/>
          </a:xfrm>
          <a:prstGeom prst="rect">
            <a:avLst/>
          </a:prstGeom>
        </p:spPr>
      </p:pic>
      <p:grpSp>
        <p:nvGrpSpPr>
          <p:cNvPr id="8" name="Group 7">
            <a:extLst>
              <a:ext uri="{FF2B5EF4-FFF2-40B4-BE49-F238E27FC236}">
                <a16:creationId xmlns:a16="http://schemas.microsoft.com/office/drawing/2014/main" id="{0C655B0E-623C-4C5F-AE89-0F0E360D616E}"/>
              </a:ext>
            </a:extLst>
          </p:cNvPr>
          <p:cNvGrpSpPr/>
          <p:nvPr/>
        </p:nvGrpSpPr>
        <p:grpSpPr>
          <a:xfrm>
            <a:off x="2023841" y="-1922"/>
            <a:ext cx="6359136" cy="4804447"/>
            <a:chOff x="4047683" y="-3845"/>
            <a:chExt cx="12718272" cy="9608893"/>
          </a:xfrm>
        </p:grpSpPr>
        <p:pic>
          <p:nvPicPr>
            <p:cNvPr id="6" name="Picture 5">
              <a:extLst>
                <a:ext uri="{FF2B5EF4-FFF2-40B4-BE49-F238E27FC236}">
                  <a16:creationId xmlns:a16="http://schemas.microsoft.com/office/drawing/2014/main" id="{45941262-D834-4850-88BC-4775DB0D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5488" flipH="1">
              <a:off x="4047683" y="-3845"/>
              <a:ext cx="12718272" cy="9608893"/>
            </a:xfrm>
            <a:prstGeom prst="rect">
              <a:avLst/>
            </a:prstGeom>
          </p:spPr>
        </p:pic>
        <p:sp>
          <p:nvSpPr>
            <p:cNvPr id="7" name="Rectangle 6">
              <a:extLst>
                <a:ext uri="{FF2B5EF4-FFF2-40B4-BE49-F238E27FC236}">
                  <a16:creationId xmlns:a16="http://schemas.microsoft.com/office/drawing/2014/main" id="{EFAEE977-0159-489C-92FA-B2CAAA9F01B0}"/>
                </a:ext>
              </a:extLst>
            </p:cNvPr>
            <p:cNvSpPr/>
            <p:nvPr/>
          </p:nvSpPr>
          <p:spPr>
            <a:xfrm>
              <a:off x="5182403" y="2832159"/>
              <a:ext cx="9841158" cy="2585324"/>
            </a:xfrm>
            <a:prstGeom prst="rect">
              <a:avLst/>
            </a:prstGeom>
            <a:noFill/>
          </p:spPr>
          <p:txBody>
            <a:bodyPr wrap="none" lIns="45720" tIns="22860" rIns="45720" bIns="22860">
              <a:spAutoFit/>
            </a:bodyPr>
            <a:lstStyle/>
            <a:p>
              <a:pPr algn="ctr" defTabSz="457223"/>
              <a:r>
                <a:rPr lang="en-US" sz="2700" b="1">
                  <a:ln w="0"/>
                  <a:solidFill>
                    <a:srgbClr val="FF0000"/>
                  </a:solidFill>
                  <a:latin typeface="Calibri"/>
                </a:rPr>
                <a:t>Xin chào các bạn, </a:t>
              </a:r>
            </a:p>
            <a:p>
              <a:pPr algn="ctr" defTabSz="457223"/>
              <a:r>
                <a:rPr lang="en-US" sz="2700" b="1">
                  <a:ln w="0"/>
                  <a:solidFill>
                    <a:srgbClr val="FF0000"/>
                  </a:solidFill>
                  <a:latin typeface="Calibri"/>
                </a:rPr>
                <a:t>mời các bạn cùng tớ tham gia </a:t>
              </a:r>
            </a:p>
            <a:p>
              <a:pPr algn="ctr" defTabSz="457223"/>
              <a:r>
                <a:rPr lang="en-US" sz="2700" b="1">
                  <a:ln w="0"/>
                  <a:solidFill>
                    <a:srgbClr val="FF0000"/>
                  </a:solidFill>
                  <a:latin typeface="Calibri"/>
                </a:rPr>
                <a:t>hành trình chinh phục vũ trụ nhé!</a:t>
              </a:r>
            </a:p>
          </p:txBody>
        </p:sp>
      </p:grpSp>
    </p:spTree>
    <p:extLst>
      <p:ext uri="{BB962C8B-B14F-4D97-AF65-F5344CB8AC3E}">
        <p14:creationId xmlns:p14="http://schemas.microsoft.com/office/powerpoint/2010/main" val="1272868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56" y="8689"/>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41" y="462093"/>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23" name="Freeform: Shape 22">
            <a:extLst>
              <a:ext uri="{FF2B5EF4-FFF2-40B4-BE49-F238E27FC236}">
                <a16:creationId xmlns:a16="http://schemas.microsoft.com/office/drawing/2014/main" id="{8E200655-B37D-4959-A43E-48F4A01582F7}"/>
              </a:ext>
            </a:extLst>
          </p:cNvPr>
          <p:cNvSpPr/>
          <p:nvPr/>
        </p:nvSpPr>
        <p:spPr>
          <a:xfrm rot="7569395">
            <a:off x="2791571" y="536806"/>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24" name="Freeform: Shape 23">
            <a:extLst>
              <a:ext uri="{FF2B5EF4-FFF2-40B4-BE49-F238E27FC236}">
                <a16:creationId xmlns:a16="http://schemas.microsoft.com/office/drawing/2014/main" id="{4E41BF6A-09E2-4DAD-B9E7-5D1C750CCCB7}"/>
              </a:ext>
            </a:extLst>
          </p:cNvPr>
          <p:cNvSpPr/>
          <p:nvPr/>
        </p:nvSpPr>
        <p:spPr>
          <a:xfrm rot="17804763">
            <a:off x="3846297" y="2719152"/>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25" name="Freeform: Shape 24">
            <a:extLst>
              <a:ext uri="{FF2B5EF4-FFF2-40B4-BE49-F238E27FC236}">
                <a16:creationId xmlns:a16="http://schemas.microsoft.com/office/drawing/2014/main" id="{46655C0B-C3AA-4297-BD23-2683474026DC}"/>
              </a:ext>
            </a:extLst>
          </p:cNvPr>
          <p:cNvSpPr/>
          <p:nvPr/>
        </p:nvSpPr>
        <p:spPr>
          <a:xfrm>
            <a:off x="5307394" y="1887385"/>
            <a:ext cx="255206" cy="1230243"/>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26" name="Freeform: Shape 25">
            <a:extLst>
              <a:ext uri="{FF2B5EF4-FFF2-40B4-BE49-F238E27FC236}">
                <a16:creationId xmlns:a16="http://schemas.microsoft.com/office/drawing/2014/main" id="{C70BBE9E-8721-4031-AD36-777C5B650D8B}"/>
              </a:ext>
            </a:extLst>
          </p:cNvPr>
          <p:cNvSpPr/>
          <p:nvPr/>
        </p:nvSpPr>
        <p:spPr>
          <a:xfrm rot="6562366">
            <a:off x="7050627" y="759012"/>
            <a:ext cx="322208" cy="1466369"/>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89300" y="3704740"/>
            <a:ext cx="1224821" cy="13228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D4D3B0F-3CDE-4DCF-8573-6FC2A45A963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3589531" y="917059"/>
            <a:ext cx="4075128" cy="440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10;&#10;Description automatically generated with medium confidence">
            <a:extLst>
              <a:ext uri="{FF2B5EF4-FFF2-40B4-BE49-F238E27FC236}">
                <a16:creationId xmlns:a16="http://schemas.microsoft.com/office/drawing/2014/main" id="{86DEF831-2785-4F80-85F6-DB4CC0324C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9822" y="3256116"/>
            <a:ext cx="2242564" cy="2242564"/>
          </a:xfrm>
          <a:prstGeom prst="rect">
            <a:avLst/>
          </a:prstGeom>
        </p:spPr>
      </p:pic>
    </p:spTree>
    <p:extLst>
      <p:ext uri="{BB962C8B-B14F-4D97-AF65-F5344CB8AC3E}">
        <p14:creationId xmlns:p14="http://schemas.microsoft.com/office/powerpoint/2010/main" val="584148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2000"/>
                                        <p:tgtEl>
                                          <p:spTgt spid="16"/>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heel(1)">
                                      <p:cBhvr>
                                        <p:cTn id="29" dur="2000"/>
                                        <p:tgtEl>
                                          <p:spTgt spid="18"/>
                                        </p:tgtEl>
                                      </p:cBhvr>
                                    </p:animEffect>
                                  </p:childTnLst>
                                </p:cTn>
                              </p:par>
                              <p:par>
                                <p:cTn id="30" presetID="21" presetClass="entr" presetSubtype="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17"/>
                                        </p:tgtEl>
                                        <p:attrNameLst>
                                          <p:attrName>ppt_w</p:attrName>
                                        </p:attrNameLst>
                                      </p:cBhvr>
                                      <p:tavLst>
                                        <p:tav tm="0">
                                          <p:val>
                                            <p:strVal val="ppt_w"/>
                                          </p:val>
                                        </p:tav>
                                        <p:tav tm="100000">
                                          <p:val>
                                            <p:fltVal val="0"/>
                                          </p:val>
                                        </p:tav>
                                      </p:tavLst>
                                    </p:anim>
                                    <p:anim calcmode="lin" valueType="num">
                                      <p:cBhvr>
                                        <p:cTn id="37" dur="500"/>
                                        <p:tgtEl>
                                          <p:spTgt spid="17"/>
                                        </p:tgtEl>
                                        <p:attrNameLst>
                                          <p:attrName>ppt_h</p:attrName>
                                        </p:attrNameLst>
                                      </p:cBhvr>
                                      <p:tavLst>
                                        <p:tav tm="0">
                                          <p:val>
                                            <p:strVal val="ppt_h"/>
                                          </p:val>
                                        </p:tav>
                                        <p:tav tm="100000">
                                          <p:val>
                                            <p:fltVal val="0"/>
                                          </p:val>
                                        </p:tav>
                                      </p:tavLst>
                                    </p:anim>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par>
                                <p:cTn id="51" presetID="32" presetClass="emph" presetSubtype="0" fill="hold" nodeType="withEffect">
                                  <p:stCondLst>
                                    <p:cond delay="0"/>
                                  </p:stCondLst>
                                  <p:childTnLst>
                                    <p:animRot by="120000">
                                      <p:cBhvr>
                                        <p:cTn id="52" dur="100" fill="hold">
                                          <p:stCondLst>
                                            <p:cond delay="0"/>
                                          </p:stCondLst>
                                        </p:cTn>
                                        <p:tgtEl>
                                          <p:spTgt spid="3"/>
                                        </p:tgtEl>
                                        <p:attrNameLst>
                                          <p:attrName>r</p:attrName>
                                        </p:attrNameLst>
                                      </p:cBhvr>
                                    </p:animRot>
                                    <p:animRot by="-240000">
                                      <p:cBhvr>
                                        <p:cTn id="53" dur="200" fill="hold">
                                          <p:stCondLst>
                                            <p:cond delay="200"/>
                                          </p:stCondLst>
                                        </p:cTn>
                                        <p:tgtEl>
                                          <p:spTgt spid="3"/>
                                        </p:tgtEl>
                                        <p:attrNameLst>
                                          <p:attrName>r</p:attrName>
                                        </p:attrNameLst>
                                      </p:cBhvr>
                                    </p:animRot>
                                    <p:animRot by="240000">
                                      <p:cBhvr>
                                        <p:cTn id="54" dur="200" fill="hold">
                                          <p:stCondLst>
                                            <p:cond delay="400"/>
                                          </p:stCondLst>
                                        </p:cTn>
                                        <p:tgtEl>
                                          <p:spTgt spid="3"/>
                                        </p:tgtEl>
                                        <p:attrNameLst>
                                          <p:attrName>r</p:attrName>
                                        </p:attrNameLst>
                                      </p:cBhvr>
                                    </p:animRot>
                                    <p:animRot by="-240000">
                                      <p:cBhvr>
                                        <p:cTn id="55" dur="200" fill="hold">
                                          <p:stCondLst>
                                            <p:cond delay="600"/>
                                          </p:stCondLst>
                                        </p:cTn>
                                        <p:tgtEl>
                                          <p:spTgt spid="3"/>
                                        </p:tgtEl>
                                        <p:attrNameLst>
                                          <p:attrName>r</p:attrName>
                                        </p:attrNameLst>
                                      </p:cBhvr>
                                    </p:animRot>
                                    <p:animRot by="120000">
                                      <p:cBhvr>
                                        <p:cTn id="5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463FF0B-A1EF-4CE6-B5F1-87ADE1721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116B842E-2F07-458C-9BB9-454D22818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63399"/>
            <a:ext cx="9144000" cy="2080102"/>
          </a:xfrm>
          <a:prstGeom prst="rect">
            <a:avLst/>
          </a:prstGeom>
        </p:spPr>
      </p:pic>
      <p:pic>
        <p:nvPicPr>
          <p:cNvPr id="10" name="图片 9">
            <a:extLst>
              <a:ext uri="{FF2B5EF4-FFF2-40B4-BE49-F238E27FC236}">
                <a16:creationId xmlns:a16="http://schemas.microsoft.com/office/drawing/2014/main" id="{54497C11-4A35-478F-9079-209C617B6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6387933" y="0"/>
            <a:ext cx="2756068" cy="2265261"/>
          </a:xfrm>
          <a:prstGeom prst="rect">
            <a:avLst/>
          </a:prstGeom>
        </p:spPr>
      </p:pic>
      <p:pic>
        <p:nvPicPr>
          <p:cNvPr id="11" name="图片 10">
            <a:extLst>
              <a:ext uri="{FF2B5EF4-FFF2-40B4-BE49-F238E27FC236}">
                <a16:creationId xmlns:a16="http://schemas.microsoft.com/office/drawing/2014/main" id="{13CEA104-9429-4051-B63C-1418ABB38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90" y="375453"/>
            <a:ext cx="589883" cy="438299"/>
          </a:xfrm>
          <a:prstGeom prst="rect">
            <a:avLst/>
          </a:prstGeom>
        </p:spPr>
      </p:pic>
      <p:pic>
        <p:nvPicPr>
          <p:cNvPr id="12" name="图片 11">
            <a:extLst>
              <a:ext uri="{FF2B5EF4-FFF2-40B4-BE49-F238E27FC236}">
                <a16:creationId xmlns:a16="http://schemas.microsoft.com/office/drawing/2014/main" id="{52194217-1C76-4E5A-8E89-2BDCBFFF68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782" y="-48150"/>
            <a:ext cx="1151656" cy="676514"/>
          </a:xfrm>
          <a:prstGeom prst="rect">
            <a:avLst/>
          </a:prstGeom>
        </p:spPr>
      </p:pic>
      <p:pic>
        <p:nvPicPr>
          <p:cNvPr id="13" name="图片 12">
            <a:extLst>
              <a:ext uri="{FF2B5EF4-FFF2-40B4-BE49-F238E27FC236}">
                <a16:creationId xmlns:a16="http://schemas.microsoft.com/office/drawing/2014/main" id="{396720A0-9390-4823-8425-92AF74B12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8536" y="159341"/>
            <a:ext cx="889397" cy="654411"/>
          </a:xfrm>
          <a:prstGeom prst="rect">
            <a:avLst/>
          </a:prstGeom>
        </p:spPr>
      </p:pic>
      <p:sp>
        <p:nvSpPr>
          <p:cNvPr id="14" name="任意多边形: 形状 13">
            <a:extLst>
              <a:ext uri="{FF2B5EF4-FFF2-40B4-BE49-F238E27FC236}">
                <a16:creationId xmlns:a16="http://schemas.microsoft.com/office/drawing/2014/main" id="{EA8A3CC8-8F82-405C-9097-5CD8C72C79C0}"/>
              </a:ext>
            </a:extLst>
          </p:cNvPr>
          <p:cNvSpPr/>
          <p:nvPr/>
        </p:nvSpPr>
        <p:spPr>
          <a:xfrm>
            <a:off x="141295" y="100377"/>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sp>
        <p:nvSpPr>
          <p:cNvPr id="15" name="任意多边形: 形状 14">
            <a:extLst>
              <a:ext uri="{FF2B5EF4-FFF2-40B4-BE49-F238E27FC236}">
                <a16:creationId xmlns:a16="http://schemas.microsoft.com/office/drawing/2014/main" id="{14970D56-D9E0-4E05-8914-1485B28E34A7}"/>
              </a:ext>
            </a:extLst>
          </p:cNvPr>
          <p:cNvSpPr/>
          <p:nvPr/>
        </p:nvSpPr>
        <p:spPr>
          <a:xfrm>
            <a:off x="20769" y="1014506"/>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t="43438" r="65144"/>
          <a:stretch/>
        </p:blipFill>
        <p:spPr>
          <a:xfrm>
            <a:off x="2630145" y="2769243"/>
            <a:ext cx="2510816" cy="290925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5559" t="41855" r="-415" b="-1350"/>
          <a:stretch/>
        </p:blipFill>
        <p:spPr>
          <a:xfrm>
            <a:off x="4533601" y="2699794"/>
            <a:ext cx="2510816" cy="3060116"/>
          </a:xfrm>
          <a:prstGeom prst="rect">
            <a:avLst/>
          </a:prstGeom>
        </p:spPr>
      </p:pic>
      <p:pic>
        <p:nvPicPr>
          <p:cNvPr id="21" name="Picture 20">
            <a:extLst>
              <a:ext uri="{FF2B5EF4-FFF2-40B4-BE49-F238E27FC236}">
                <a16:creationId xmlns:a16="http://schemas.microsoft.com/office/drawing/2014/main" id="{1909F510-78F2-4FD7-B73A-EDDFAB8F87A2}"/>
              </a:ext>
            </a:extLst>
          </p:cNvPr>
          <p:cNvPicPr>
            <a:picLocks noChangeAspect="1"/>
          </p:cNvPicPr>
          <p:nvPr/>
        </p:nvPicPr>
        <p:blipFill>
          <a:blip r:embed="rId10"/>
          <a:stretch>
            <a:fillRect/>
          </a:stretch>
        </p:blipFill>
        <p:spPr>
          <a:xfrm>
            <a:off x="1575260" y="1653791"/>
            <a:ext cx="5916681" cy="1422015"/>
          </a:xfrm>
          <a:prstGeom prst="rect">
            <a:avLst/>
          </a:prstGeom>
        </p:spPr>
      </p:pic>
      <p:sp>
        <p:nvSpPr>
          <p:cNvPr id="3" name="Rectangle 2"/>
          <p:cNvSpPr/>
          <p:nvPr/>
        </p:nvSpPr>
        <p:spPr>
          <a:xfrm>
            <a:off x="1187624" y="138799"/>
            <a:ext cx="7128792" cy="14248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7030A0"/>
                </a:solidFill>
                <a:latin typeface="Times New Roman" pitchFamily="18" charset="0"/>
                <a:cs typeface="Times New Roman" pitchFamily="18" charset="0"/>
              </a:rPr>
              <a:t>Toán</a:t>
            </a:r>
            <a:r>
              <a:rPr lang="en-US" sz="2400" b="1" dirty="0" smtClean="0">
                <a:solidFill>
                  <a:srgbClr val="7030A0"/>
                </a:solidFill>
                <a:latin typeface="Times New Roman" pitchFamily="18" charset="0"/>
                <a:cs typeface="Times New Roman" pitchFamily="18" charset="0"/>
              </a:rPr>
              <a:t> </a:t>
            </a:r>
            <a:endParaRPr lang="en-US" sz="2400" b="1" dirty="0" smtClean="0">
              <a:solidFill>
                <a:srgbClr val="7030A0"/>
              </a:solidFill>
              <a:latin typeface="Times New Roman" pitchFamily="18" charset="0"/>
              <a:cs typeface="Times New Roman" pitchFamily="18" charset="0"/>
            </a:endParaRPr>
          </a:p>
          <a:p>
            <a:pPr algn="ctr"/>
            <a:r>
              <a:rPr lang="en-US" sz="3200" b="1" dirty="0" err="1" smtClean="0">
                <a:solidFill>
                  <a:srgbClr val="FF0000"/>
                </a:solidFill>
                <a:latin typeface="Times New Roman" pitchFamily="18" charset="0"/>
                <a:cs typeface="Times New Roman" pitchFamily="18" charset="0"/>
              </a:rPr>
              <a:t>Phép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số</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phạm</a:t>
            </a:r>
            <a:r>
              <a:rPr lang="en-US" sz="3200" b="1" dirty="0" smtClean="0">
                <a:solidFill>
                  <a:srgbClr val="FF0000"/>
                </a:solidFill>
                <a:latin typeface="Times New Roman" pitchFamily="18" charset="0"/>
                <a:cs typeface="Times New Roman" pitchFamily="18" charset="0"/>
              </a:rPr>
              <a:t> vi 10 000</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07702865"/>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0-#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0-#ppt_w/2"/>
                                          </p:val>
                                        </p:tav>
                                        <p:tav tm="100000">
                                          <p:val>
                                            <p:strVal val="#ppt_x"/>
                                          </p:val>
                                        </p:tav>
                                      </p:tavLst>
                                    </p:anim>
                                    <p:anim calcmode="lin" valueType="num">
                                      <p:cBhvr additive="base">
                                        <p:cTn id="32" dur="75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2250"/>
                            </p:stCondLst>
                            <p:childTnLst>
                              <p:par>
                                <p:cTn id="34" presetID="26"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80">
                                          <p:stCondLst>
                                            <p:cond delay="0"/>
                                          </p:stCondLst>
                                        </p:cTn>
                                        <p:tgtEl>
                                          <p:spTgt spid="21"/>
                                        </p:tgtEl>
                                      </p:cBhvr>
                                    </p:animEffect>
                                    <p:anim calcmode="lin" valueType="num">
                                      <p:cBhvr>
                                        <p:cTn id="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1"/>
                                        </p:tgtEl>
                                      </p:cBhvr>
                                      <p:to x="100000" y="60000"/>
                                    </p:animScale>
                                    <p:animScale>
                                      <p:cBhvr>
                                        <p:cTn id="43" dur="166" decel="50000">
                                          <p:stCondLst>
                                            <p:cond delay="676"/>
                                          </p:stCondLst>
                                        </p:cTn>
                                        <p:tgtEl>
                                          <p:spTgt spid="21"/>
                                        </p:tgtEl>
                                      </p:cBhvr>
                                      <p:to x="100000" y="100000"/>
                                    </p:animScale>
                                    <p:animScale>
                                      <p:cBhvr>
                                        <p:cTn id="44" dur="26">
                                          <p:stCondLst>
                                            <p:cond delay="1312"/>
                                          </p:stCondLst>
                                        </p:cTn>
                                        <p:tgtEl>
                                          <p:spTgt spid="21"/>
                                        </p:tgtEl>
                                      </p:cBhvr>
                                      <p:to x="100000" y="80000"/>
                                    </p:animScale>
                                    <p:animScale>
                                      <p:cBhvr>
                                        <p:cTn id="45" dur="166" decel="50000">
                                          <p:stCondLst>
                                            <p:cond delay="1338"/>
                                          </p:stCondLst>
                                        </p:cTn>
                                        <p:tgtEl>
                                          <p:spTgt spid="21"/>
                                        </p:tgtEl>
                                      </p:cBhvr>
                                      <p:to x="100000" y="100000"/>
                                    </p:animScale>
                                    <p:animScale>
                                      <p:cBhvr>
                                        <p:cTn id="46" dur="26">
                                          <p:stCondLst>
                                            <p:cond delay="1642"/>
                                          </p:stCondLst>
                                        </p:cTn>
                                        <p:tgtEl>
                                          <p:spTgt spid="21"/>
                                        </p:tgtEl>
                                      </p:cBhvr>
                                      <p:to x="100000" y="90000"/>
                                    </p:animScale>
                                    <p:animScale>
                                      <p:cBhvr>
                                        <p:cTn id="47" dur="166" decel="50000">
                                          <p:stCondLst>
                                            <p:cond delay="1668"/>
                                          </p:stCondLst>
                                        </p:cTn>
                                        <p:tgtEl>
                                          <p:spTgt spid="21"/>
                                        </p:tgtEl>
                                      </p:cBhvr>
                                      <p:to x="100000" y="100000"/>
                                    </p:animScale>
                                    <p:animScale>
                                      <p:cBhvr>
                                        <p:cTn id="48" dur="26">
                                          <p:stCondLst>
                                            <p:cond delay="1808"/>
                                          </p:stCondLst>
                                        </p:cTn>
                                        <p:tgtEl>
                                          <p:spTgt spid="21"/>
                                        </p:tgtEl>
                                      </p:cBhvr>
                                      <p:to x="100000" y="95000"/>
                                    </p:animScale>
                                    <p:animScale>
                                      <p:cBhvr>
                                        <p:cTn id="49"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56" y="8689"/>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41" y="462093"/>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89300" y="3704740"/>
            <a:ext cx="1224821" cy="13228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1100566">
            <a:off x="678633" y="2791347"/>
            <a:ext cx="452854" cy="48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67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4.5679E-6 L 0.01909 -0.2426 " pathEditMode="relative" rAng="0" ptsTypes="AA">
                                      <p:cBhvr>
                                        <p:cTn id="6" dur="2000" fill="hold"/>
                                        <p:tgtEl>
                                          <p:spTgt spid="15"/>
                                        </p:tgtEl>
                                        <p:attrNameLst>
                                          <p:attrName>ppt_x</p:attrName>
                                          <p:attrName>ppt_y</p:attrName>
                                        </p:attrNameLst>
                                      </p:cBhvr>
                                      <p:rCtr x="955" y="-1213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grpSp>
      <p:pic>
        <p:nvPicPr>
          <p:cNvPr id="14" name="Picture 13"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6296" b="67778"/>
          <a:stretch/>
        </p:blipFill>
        <p:spPr>
          <a:xfrm>
            <a:off x="1047213" y="0"/>
            <a:ext cx="1780159" cy="1701910"/>
          </a:xfrm>
          <a:prstGeom prst="rect">
            <a:avLst/>
          </a:prstGeom>
        </p:spPr>
      </p:pic>
      <p:sp>
        <p:nvSpPr>
          <p:cNvPr id="15" name="Rectangle 14">
            <a:extLst>
              <a:ext uri="{FF2B5EF4-FFF2-40B4-BE49-F238E27FC236}">
                <a16:creationId xmlns:a16="http://schemas.microsoft.com/office/drawing/2014/main" id="{F9D93899-4C66-4E28-A62A-937D08665435}"/>
              </a:ext>
            </a:extLst>
          </p:cNvPr>
          <p:cNvSpPr/>
          <p:nvPr/>
        </p:nvSpPr>
        <p:spPr>
          <a:xfrm>
            <a:off x="2765784" y="717706"/>
            <a:ext cx="3631763" cy="784830"/>
          </a:xfrm>
          <a:prstGeom prst="rect">
            <a:avLst/>
          </a:prstGeom>
          <a:noFill/>
        </p:spPr>
        <p:txBody>
          <a:bodyPr wrap="none" lIns="45720" tIns="22860" rIns="45720" bIns="22860">
            <a:spAutoFit/>
          </a:bodyPr>
          <a:lstStyle/>
          <a:p>
            <a:pPr algn="ctr" defTabSz="457223"/>
            <a:r>
              <a:rPr lang="en-US" sz="4800" b="1">
                <a:ln w="0"/>
                <a:solidFill>
                  <a:prstClr val="black"/>
                </a:solidFill>
                <a:latin typeface="Times New Roman" panose="02020603050405020304" pitchFamily="18" charset="0"/>
                <a:cs typeface="Times New Roman" panose="02020603050405020304" pitchFamily="18" charset="0"/>
              </a:rPr>
              <a:t>9 852 – 3 741 </a:t>
            </a: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grpSp>
          <p:nvGrpSpPr>
            <p:cNvPr id="20" name="Group 19"/>
            <p:cNvGrpSpPr/>
            <p:nvPr/>
          </p:nvGrpSpPr>
          <p:grpSpPr>
            <a:xfrm>
              <a:off x="4747195" y="2844740"/>
              <a:ext cx="2229194" cy="3085210"/>
              <a:chOff x="6934240" y="3671520"/>
              <a:chExt cx="2229194" cy="3085210"/>
            </a:xfrm>
          </p:grpSpPr>
          <p:sp>
            <p:nvSpPr>
              <p:cNvPr id="21" name="Rectangle 20">
                <a:extLst>
                  <a:ext uri="{FF2B5EF4-FFF2-40B4-BE49-F238E27FC236}">
                    <a16:creationId xmlns:a16="http://schemas.microsoft.com/office/drawing/2014/main" id="{163C61E5-E53D-4768-BAC4-EC35AAD1BE7C}"/>
                  </a:ext>
                </a:extLst>
              </p:cNvPr>
              <p:cNvSpPr/>
              <p:nvPr/>
            </p:nvSpPr>
            <p:spPr>
              <a:xfrm>
                <a:off x="7193662" y="3671520"/>
                <a:ext cx="1969772" cy="2031325"/>
              </a:xfrm>
              <a:prstGeom prst="rect">
                <a:avLst/>
              </a:prstGeom>
              <a:noFill/>
            </p:spPr>
            <p:txBody>
              <a:bodyPr wrap="none" lIns="45720" tIns="22860" rIns="45720" bIns="22860">
                <a:spAutoFit/>
              </a:bodyPr>
              <a:lstStyle/>
              <a:p>
                <a:pPr algn="ctr" defTabSz="457223"/>
                <a:r>
                  <a:rPr lang="en-US" sz="4800">
                    <a:ln w="0">
                      <a:noFill/>
                    </a:ln>
                    <a:solidFill>
                      <a:srgbClr val="002060"/>
                    </a:solidFill>
                    <a:latin typeface="Times New Roman" panose="02020603050405020304" pitchFamily="18" charset="0"/>
                    <a:cs typeface="Times New Roman" panose="02020603050405020304" pitchFamily="18" charset="0"/>
                  </a:rPr>
                  <a:t>9 852</a:t>
                </a:r>
              </a:p>
              <a:p>
                <a:pPr algn="ctr" defTabSz="457223"/>
                <a:r>
                  <a:rPr lang="en-US" sz="4800">
                    <a:ln w="0">
                      <a:noFill/>
                    </a:ln>
                    <a:solidFill>
                      <a:srgbClr val="002060"/>
                    </a:solidFill>
                    <a:latin typeface="Times New Roman" panose="02020603050405020304" pitchFamily="18" charset="0"/>
                    <a:cs typeface="Times New Roman" panose="02020603050405020304" pitchFamily="18" charset="0"/>
                  </a:rPr>
                  <a:t>3 741</a:t>
                </a:r>
              </a:p>
            </p:txBody>
          </p:sp>
          <p:cxnSp>
            <p:nvCxnSpPr>
              <p:cNvPr id="22" name="Straight Connector 21"/>
              <p:cNvCxnSpPr>
                <a:cxnSpLocks/>
              </p:cNvCxnSpPr>
              <p:nvPr/>
            </p:nvCxnSpPr>
            <p:spPr>
              <a:xfrm flipV="1">
                <a:off x="7319319" y="5698085"/>
                <a:ext cx="1844114" cy="234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6934240" y="4095803"/>
                <a:ext cx="396691" cy="1046440"/>
              </a:xfrm>
              <a:prstGeom prst="rect">
                <a:avLst/>
              </a:prstGeom>
              <a:noFill/>
            </p:spPr>
            <p:txBody>
              <a:bodyPr wrap="none" lIns="45720" tIns="22860" rIns="45720" bIns="22860">
                <a:spAutoFit/>
              </a:bodyPr>
              <a:lstStyle/>
              <a:p>
                <a:pPr algn="ctr" defTabSz="457223"/>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193640" y="5710290"/>
                <a:ext cx="1908899" cy="1046440"/>
              </a:xfrm>
              <a:prstGeom prst="rect">
                <a:avLst/>
              </a:prstGeom>
              <a:noFill/>
            </p:spPr>
            <p:txBody>
              <a:bodyPr wrap="none" lIns="45720" tIns="22860" rIns="45720" bIns="22860">
                <a:spAutoFit/>
              </a:bodyPr>
              <a:lstStyle/>
              <a:p>
                <a:pPr algn="ctr" defTabSz="457223"/>
                <a:r>
                  <a:rPr lang="en-US" sz="4800">
                    <a:ln w="0">
                      <a:noFill/>
                    </a:ln>
                    <a:solidFill>
                      <a:srgbClr val="002060"/>
                    </a:solidFill>
                    <a:latin typeface="Times New Roman" panose="02020603050405020304" pitchFamily="18" charset="0"/>
                    <a:cs typeface="Times New Roman" panose="02020603050405020304" pitchFamily="18" charset="0"/>
                  </a:rPr>
                  <a:t>6 111</a:t>
                </a:r>
              </a:p>
            </p:txBody>
          </p:sp>
        </p:grpSp>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341" y="2202866"/>
            <a:ext cx="2642998" cy="2642998"/>
          </a:xfrm>
          <a:prstGeom prst="rect">
            <a:avLst/>
          </a:prstGeom>
        </p:spPr>
      </p:pic>
    </p:spTree>
    <p:extLst>
      <p:ext uri="{BB962C8B-B14F-4D97-AF65-F5344CB8AC3E}">
        <p14:creationId xmlns:p14="http://schemas.microsoft.com/office/powerpoint/2010/main" val="1996859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49" y="100456"/>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41" y="462093"/>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0152261">
            <a:off x="325389" y="2541576"/>
            <a:ext cx="1224821" cy="13228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20660036">
            <a:off x="1398686" y="842016"/>
            <a:ext cx="452854" cy="48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8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5 L 0.06015 -0.35371 " pathEditMode="relative" rAng="0" ptsTypes="AA">
                                      <p:cBhvr>
                                        <p:cTn id="6" dur="2000" fill="hold"/>
                                        <p:tgtEl>
                                          <p:spTgt spid="15"/>
                                        </p:tgtEl>
                                        <p:attrNameLst>
                                          <p:attrName>ppt_x</p:attrName>
                                          <p:attrName>ppt_y</p:attrName>
                                        </p:attrNameLst>
                                      </p:cBhvr>
                                      <p:rCtr x="2370" y="-13056"/>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6" presetClass="emph" presetSubtype="0" fill="hold" nodeType="withEffect">
                                  <p:stCondLst>
                                    <p:cond delay="0"/>
                                  </p:stCondLst>
                                  <p:childTnLst>
                                    <p:animScale>
                                      <p:cBhvr>
                                        <p:cTn id="17"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grpSp>
      <p:sp>
        <p:nvSpPr>
          <p:cNvPr id="15" name="Rectangle 14">
            <a:extLst>
              <a:ext uri="{FF2B5EF4-FFF2-40B4-BE49-F238E27FC236}">
                <a16:creationId xmlns:a16="http://schemas.microsoft.com/office/drawing/2014/main" id="{F9D93899-4C66-4E28-A62A-937D08665435}"/>
              </a:ext>
            </a:extLst>
          </p:cNvPr>
          <p:cNvSpPr/>
          <p:nvPr/>
        </p:nvSpPr>
        <p:spPr>
          <a:xfrm>
            <a:off x="2873295" y="728692"/>
            <a:ext cx="3016211" cy="784830"/>
          </a:xfrm>
          <a:prstGeom prst="rect">
            <a:avLst/>
          </a:prstGeom>
          <a:noFill/>
        </p:spPr>
        <p:txBody>
          <a:bodyPr wrap="none" lIns="45720" tIns="22860" rIns="45720" bIns="22860">
            <a:spAutoFit/>
          </a:bodyPr>
          <a:lstStyle/>
          <a:p>
            <a:pPr algn="ctr" defTabSz="457223">
              <a:defRPr/>
            </a:pPr>
            <a:r>
              <a:rPr lang="en-US" sz="4800">
                <a:ln w="0"/>
                <a:solidFill>
                  <a:srgbClr val="1F497D">
                    <a:lumMod val="50000"/>
                  </a:srgbClr>
                </a:solidFill>
                <a:latin typeface="Times New Roman" panose="02020603050405020304" pitchFamily="18" charset="0"/>
                <a:cs typeface="Times New Roman" panose="02020603050405020304" pitchFamily="18" charset="0"/>
              </a:rPr>
              <a:t>1 542 – 701</a:t>
            </a: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grpSp>
          <p:nvGrpSpPr>
            <p:cNvPr id="20" name="Group 19"/>
            <p:cNvGrpSpPr/>
            <p:nvPr/>
          </p:nvGrpSpPr>
          <p:grpSpPr>
            <a:xfrm>
              <a:off x="4827042" y="2844740"/>
              <a:ext cx="2212177" cy="3107996"/>
              <a:chOff x="7014087" y="3671520"/>
              <a:chExt cx="2212177" cy="3107996"/>
            </a:xfrm>
          </p:grpSpPr>
          <p:sp>
            <p:nvSpPr>
              <p:cNvPr id="21" name="Rectangle 20">
                <a:extLst>
                  <a:ext uri="{FF2B5EF4-FFF2-40B4-BE49-F238E27FC236}">
                    <a16:creationId xmlns:a16="http://schemas.microsoft.com/office/drawing/2014/main" id="{163C61E5-E53D-4768-BAC4-EC35AAD1BE7C}"/>
                  </a:ext>
                </a:extLst>
              </p:cNvPr>
              <p:cNvSpPr/>
              <p:nvPr/>
            </p:nvSpPr>
            <p:spPr>
              <a:xfrm>
                <a:off x="7193661" y="3671520"/>
                <a:ext cx="1969772" cy="2031325"/>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1 542</a:t>
                </a:r>
              </a:p>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   701</a:t>
                </a:r>
              </a:p>
            </p:txBody>
          </p:sp>
          <p:cxnSp>
            <p:nvCxnSpPr>
              <p:cNvPr id="22" name="Straight Connector 21"/>
              <p:cNvCxnSpPr>
                <a:cxnSpLocks/>
              </p:cNvCxnSpPr>
              <p:nvPr/>
            </p:nvCxnSpPr>
            <p:spPr>
              <a:xfrm flipV="1">
                <a:off x="7475048" y="5702845"/>
                <a:ext cx="1751216" cy="2909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7014087" y="4135399"/>
                <a:ext cx="39669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809216" y="5733076"/>
                <a:ext cx="1354217"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841</a:t>
                </a:r>
              </a:p>
            </p:txBody>
          </p:sp>
        </p:grpSp>
      </p:grpSp>
      <p:pic>
        <p:nvPicPr>
          <p:cNvPr id="17" name="Picture 16"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148" t="2990" r="33148" b="64788"/>
          <a:stretch/>
        </p:blipFill>
        <p:spPr>
          <a:xfrm>
            <a:off x="1431004" y="506328"/>
            <a:ext cx="1449389" cy="138568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2865" y="2128641"/>
            <a:ext cx="2693878" cy="2693878"/>
          </a:xfrm>
          <a:prstGeom prst="rect">
            <a:avLst/>
          </a:prstGeom>
        </p:spPr>
      </p:pic>
    </p:spTree>
    <p:extLst>
      <p:ext uri="{BB962C8B-B14F-4D97-AF65-F5344CB8AC3E}">
        <p14:creationId xmlns:p14="http://schemas.microsoft.com/office/powerpoint/2010/main" val="4641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49" y="100456"/>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41" y="462093"/>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5589677">
            <a:off x="966496" y="374100"/>
            <a:ext cx="1224821" cy="1322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4140273">
            <a:off x="3156333" y="2208525"/>
            <a:ext cx="452854" cy="489082"/>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2405442" y="1267636"/>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Tree>
    <p:extLst>
      <p:ext uri="{BB962C8B-B14F-4D97-AF65-F5344CB8AC3E}">
        <p14:creationId xmlns:p14="http://schemas.microsoft.com/office/powerpoint/2010/main" val="4091285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4 L 0.1671 0.27315 " pathEditMode="relative" rAng="0" ptsTypes="AA">
                                      <p:cBhvr>
                                        <p:cTn id="6" dur="2000" fill="hold"/>
                                        <p:tgtEl>
                                          <p:spTgt spid="15"/>
                                        </p:tgtEl>
                                        <p:attrNameLst>
                                          <p:attrName>ppt_x</p:attrName>
                                          <p:attrName>ppt_y</p:attrName>
                                        </p:attrNameLst>
                                      </p:cBhvr>
                                      <p:rCtr x="7717" y="1828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grpSp>
      <p:sp>
        <p:nvSpPr>
          <p:cNvPr id="15" name="Rectangle 14">
            <a:extLst>
              <a:ext uri="{FF2B5EF4-FFF2-40B4-BE49-F238E27FC236}">
                <a16:creationId xmlns:a16="http://schemas.microsoft.com/office/drawing/2014/main" id="{F9D93899-4C66-4E28-A62A-937D08665435}"/>
              </a:ext>
            </a:extLst>
          </p:cNvPr>
          <p:cNvSpPr/>
          <p:nvPr/>
        </p:nvSpPr>
        <p:spPr>
          <a:xfrm>
            <a:off x="2880393" y="710638"/>
            <a:ext cx="3477875" cy="784830"/>
          </a:xfrm>
          <a:prstGeom prst="rect">
            <a:avLst/>
          </a:prstGeom>
          <a:noFill/>
        </p:spPr>
        <p:txBody>
          <a:bodyPr wrap="none" lIns="45720" tIns="22860" rIns="45720" bIns="22860">
            <a:spAutoFit/>
          </a:bodyPr>
          <a:lstStyle/>
          <a:p>
            <a:pPr algn="ctr" defTabSz="457223">
              <a:defRPr/>
            </a:pPr>
            <a:r>
              <a:rPr lang="en-US" sz="4800">
                <a:ln w="0"/>
                <a:solidFill>
                  <a:srgbClr val="1F497D">
                    <a:lumMod val="50000"/>
                  </a:srgbClr>
                </a:solidFill>
                <a:latin typeface="Times New Roman" panose="02020603050405020304" pitchFamily="18" charset="0"/>
                <a:cs typeface="Times New Roman" panose="02020603050405020304" pitchFamily="18" charset="0"/>
              </a:rPr>
              <a:t>6 373 – 2 536</a:t>
            </a:r>
            <a:endParaRPr lang="en-US" sz="4800">
              <a:ln w="0"/>
              <a:solidFill>
                <a:srgbClr val="C00000"/>
              </a:solidFill>
              <a:latin typeface="Times New Roman" panose="02020603050405020304" pitchFamily="18" charset="0"/>
              <a:cs typeface="Times New Roman" panose="02020603050405020304" pitchFamily="18" charset="0"/>
            </a:endParaRP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grpSp>
          <p:nvGrpSpPr>
            <p:cNvPr id="20" name="Group 19"/>
            <p:cNvGrpSpPr/>
            <p:nvPr/>
          </p:nvGrpSpPr>
          <p:grpSpPr>
            <a:xfrm>
              <a:off x="4827042" y="2844740"/>
              <a:ext cx="2323600" cy="3169352"/>
              <a:chOff x="7014087" y="3671520"/>
              <a:chExt cx="2323600" cy="3169352"/>
            </a:xfrm>
          </p:grpSpPr>
          <p:sp>
            <p:nvSpPr>
              <p:cNvPr id="21" name="Rectangle 20">
                <a:extLst>
                  <a:ext uri="{FF2B5EF4-FFF2-40B4-BE49-F238E27FC236}">
                    <a16:creationId xmlns:a16="http://schemas.microsoft.com/office/drawing/2014/main" id="{163C61E5-E53D-4768-BAC4-EC35AAD1BE7C}"/>
                  </a:ext>
                </a:extLst>
              </p:cNvPr>
              <p:cNvSpPr/>
              <p:nvPr/>
            </p:nvSpPr>
            <p:spPr>
              <a:xfrm>
                <a:off x="7193661" y="3671520"/>
                <a:ext cx="1969772" cy="2031325"/>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6 373</a:t>
                </a:r>
              </a:p>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2 536</a:t>
                </a:r>
              </a:p>
            </p:txBody>
          </p:sp>
          <p:cxnSp>
            <p:nvCxnSpPr>
              <p:cNvPr id="22" name="Straight Connector 21"/>
              <p:cNvCxnSpPr>
                <a:cxnSpLocks/>
              </p:cNvCxnSpPr>
              <p:nvPr/>
            </p:nvCxnSpPr>
            <p:spPr>
              <a:xfrm flipV="1">
                <a:off x="7278100" y="5721951"/>
                <a:ext cx="2059587" cy="999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7014087" y="4135399"/>
                <a:ext cx="39669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243190" y="5794432"/>
                <a:ext cx="1969772"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3 837</a:t>
                </a:r>
              </a:p>
            </p:txBody>
          </p:sp>
        </p:grpSp>
      </p:grpSp>
      <p:pic>
        <p:nvPicPr>
          <p:cNvPr id="18" name="Picture 1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833" t="1979" r="1463" b="65799"/>
          <a:stretch/>
        </p:blipFill>
        <p:spPr>
          <a:xfrm>
            <a:off x="1343896" y="282397"/>
            <a:ext cx="1452863" cy="1389002"/>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5421" y="2258759"/>
            <a:ext cx="2541494" cy="2541494"/>
          </a:xfrm>
          <a:prstGeom prst="rect">
            <a:avLst/>
          </a:prstGeom>
        </p:spPr>
      </p:pic>
    </p:spTree>
    <p:extLst>
      <p:ext uri="{BB962C8B-B14F-4D97-AF65-F5344CB8AC3E}">
        <p14:creationId xmlns:p14="http://schemas.microsoft.com/office/powerpoint/2010/main" val="3838156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49" y="100456"/>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41" y="462093"/>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5589677">
            <a:off x="2716566" y="1643901"/>
            <a:ext cx="1224821" cy="1322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4140273">
            <a:off x="5162718" y="3516419"/>
            <a:ext cx="452854" cy="489082"/>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2405442" y="1267636"/>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17" name="Freeform: Shape 16">
            <a:extLst>
              <a:ext uri="{FF2B5EF4-FFF2-40B4-BE49-F238E27FC236}">
                <a16:creationId xmlns:a16="http://schemas.microsoft.com/office/drawing/2014/main" id="{9658608A-9C8B-4102-853D-C911E4D81244}"/>
              </a:ext>
            </a:extLst>
          </p:cNvPr>
          <p:cNvSpPr/>
          <p:nvPr/>
        </p:nvSpPr>
        <p:spPr>
          <a:xfrm rot="7792575" flipH="1">
            <a:off x="4189863" y="2802931"/>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Tree>
    <p:extLst>
      <p:ext uri="{BB962C8B-B14F-4D97-AF65-F5344CB8AC3E}">
        <p14:creationId xmlns:p14="http://schemas.microsoft.com/office/powerpoint/2010/main" val="230886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5 L 0.1671 0.27315 " pathEditMode="relative" rAng="0" ptsTypes="AA">
                                      <p:cBhvr>
                                        <p:cTn id="6" dur="2000" fill="hold"/>
                                        <p:tgtEl>
                                          <p:spTgt spid="15"/>
                                        </p:tgtEl>
                                        <p:attrNameLst>
                                          <p:attrName>ppt_x</p:attrName>
                                          <p:attrName>ppt_y</p:attrName>
                                        </p:attrNameLst>
                                      </p:cBhvr>
                                      <p:rCtr x="7717" y="1828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6" presetClass="emph" presetSubtype="0" fill="hold" nodeType="withEffect">
                                  <p:stCondLst>
                                    <p:cond delay="0"/>
                                  </p:stCondLst>
                                  <p:childTnLst>
                                    <p:animScale>
                                      <p:cBhvr>
                                        <p:cTn id="1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grpSp>
      <p:sp>
        <p:nvSpPr>
          <p:cNvPr id="15" name="Rectangle 14">
            <a:extLst>
              <a:ext uri="{FF2B5EF4-FFF2-40B4-BE49-F238E27FC236}">
                <a16:creationId xmlns:a16="http://schemas.microsoft.com/office/drawing/2014/main" id="{F9D93899-4C66-4E28-A62A-937D08665435}"/>
              </a:ext>
            </a:extLst>
          </p:cNvPr>
          <p:cNvSpPr/>
          <p:nvPr/>
        </p:nvSpPr>
        <p:spPr>
          <a:xfrm>
            <a:off x="2873295" y="728692"/>
            <a:ext cx="3016211" cy="784830"/>
          </a:xfrm>
          <a:prstGeom prst="rect">
            <a:avLst/>
          </a:prstGeom>
          <a:noFill/>
        </p:spPr>
        <p:txBody>
          <a:bodyPr wrap="none" lIns="45720" tIns="22860" rIns="45720" bIns="22860">
            <a:spAutoFit/>
          </a:bodyPr>
          <a:lstStyle/>
          <a:p>
            <a:pPr algn="ctr" defTabSz="457223">
              <a:defRPr/>
            </a:pPr>
            <a:r>
              <a:rPr lang="en-US" sz="4800">
                <a:ln w="0"/>
                <a:solidFill>
                  <a:srgbClr val="1F497D">
                    <a:lumMod val="50000"/>
                  </a:srgbClr>
                </a:solidFill>
                <a:latin typeface="Times New Roman" panose="02020603050405020304" pitchFamily="18" charset="0"/>
                <a:cs typeface="Times New Roman" panose="02020603050405020304" pitchFamily="18" charset="0"/>
              </a:rPr>
              <a:t>8 172 – 658</a:t>
            </a: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grpSp>
          <p:nvGrpSpPr>
            <p:cNvPr id="20" name="Group 19"/>
            <p:cNvGrpSpPr/>
            <p:nvPr/>
          </p:nvGrpSpPr>
          <p:grpSpPr>
            <a:xfrm>
              <a:off x="4827042" y="2844740"/>
              <a:ext cx="2153231" cy="3100154"/>
              <a:chOff x="7014087" y="3671520"/>
              <a:chExt cx="2153231" cy="3100154"/>
            </a:xfrm>
          </p:grpSpPr>
          <p:sp>
            <p:nvSpPr>
              <p:cNvPr id="21" name="Rectangle 20">
                <a:extLst>
                  <a:ext uri="{FF2B5EF4-FFF2-40B4-BE49-F238E27FC236}">
                    <a16:creationId xmlns:a16="http://schemas.microsoft.com/office/drawing/2014/main" id="{163C61E5-E53D-4768-BAC4-EC35AAD1BE7C}"/>
                  </a:ext>
                </a:extLst>
              </p:cNvPr>
              <p:cNvSpPr/>
              <p:nvPr/>
            </p:nvSpPr>
            <p:spPr>
              <a:xfrm>
                <a:off x="7193661" y="3671520"/>
                <a:ext cx="1969772" cy="2031325"/>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8 172</a:t>
                </a:r>
              </a:p>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   658</a:t>
                </a:r>
              </a:p>
            </p:txBody>
          </p:sp>
          <p:cxnSp>
            <p:nvCxnSpPr>
              <p:cNvPr id="22" name="Straight Connector 21"/>
              <p:cNvCxnSpPr>
                <a:cxnSpLocks/>
              </p:cNvCxnSpPr>
              <p:nvPr/>
            </p:nvCxnSpPr>
            <p:spPr>
              <a:xfrm>
                <a:off x="7411044" y="5702845"/>
                <a:ext cx="175238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7014087" y="4135399"/>
                <a:ext cx="39669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197547" y="5725234"/>
                <a:ext cx="196977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7 514</a:t>
                </a:r>
              </a:p>
            </p:txBody>
          </p:sp>
        </p:grpSp>
      </p:grpSp>
      <p:pic>
        <p:nvPicPr>
          <p:cNvPr id="18" name="Picture 1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0" t="31019" r="67856" b="36759"/>
          <a:stretch/>
        </p:blipFill>
        <p:spPr>
          <a:xfrm>
            <a:off x="1515532" y="452008"/>
            <a:ext cx="1364861" cy="1304867"/>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230" y="1513521"/>
            <a:ext cx="2778326" cy="3226603"/>
          </a:xfrm>
          <a:prstGeom prst="rect">
            <a:avLst/>
          </a:prstGeom>
        </p:spPr>
      </p:pic>
    </p:spTree>
    <p:extLst>
      <p:ext uri="{BB962C8B-B14F-4D97-AF65-F5344CB8AC3E}">
        <p14:creationId xmlns:p14="http://schemas.microsoft.com/office/powerpoint/2010/main" val="3876462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49" y="100456"/>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1471" y="481478"/>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a:off x="5465920" y="1113798"/>
            <a:ext cx="452854" cy="489082"/>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2405442" y="1267636"/>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17" name="Freeform: Shape 16">
            <a:extLst>
              <a:ext uri="{FF2B5EF4-FFF2-40B4-BE49-F238E27FC236}">
                <a16:creationId xmlns:a16="http://schemas.microsoft.com/office/drawing/2014/main" id="{9658608A-9C8B-4102-853D-C911E4D81244}"/>
              </a:ext>
            </a:extLst>
          </p:cNvPr>
          <p:cNvSpPr/>
          <p:nvPr/>
        </p:nvSpPr>
        <p:spPr>
          <a:xfrm rot="7792575" flipH="1">
            <a:off x="4189863" y="2802931"/>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9840316">
            <a:off x="4750306" y="2974069"/>
            <a:ext cx="1224821" cy="132280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55741C6F-CE03-4E0D-A2E7-DB3857668635}"/>
              </a:ext>
            </a:extLst>
          </p:cNvPr>
          <p:cNvSpPr/>
          <p:nvPr/>
        </p:nvSpPr>
        <p:spPr>
          <a:xfrm rot="878296" flipH="1">
            <a:off x="5775850" y="1763929"/>
            <a:ext cx="253784" cy="1362377"/>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Tree>
    <p:extLst>
      <p:ext uri="{BB962C8B-B14F-4D97-AF65-F5344CB8AC3E}">
        <p14:creationId xmlns:p14="http://schemas.microsoft.com/office/powerpoint/2010/main" val="3401636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5 L 0.04167 -0.40849 " pathEditMode="relative" rAng="0" ptsTypes="AA">
                                      <p:cBhvr>
                                        <p:cTn id="6" dur="2000" fill="hold"/>
                                        <p:tgtEl>
                                          <p:spTgt spid="15"/>
                                        </p:tgtEl>
                                        <p:attrNameLst>
                                          <p:attrName>ppt_x</p:attrName>
                                          <p:attrName>ppt_y</p:attrName>
                                        </p:attrNameLst>
                                      </p:cBhvr>
                                      <p:rCtr x="1441" y="-1578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6" presetClass="emph" presetSubtype="0" fill="hold" nodeType="withEffect">
                                  <p:stCondLst>
                                    <p:cond delay="0"/>
                                  </p:stCondLst>
                                  <p:childTnLst>
                                    <p:animScale>
                                      <p:cBhvr>
                                        <p:cTn id="18"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grpSp>
      <p:sp>
        <p:nvSpPr>
          <p:cNvPr id="15" name="Rectangle 14">
            <a:extLst>
              <a:ext uri="{FF2B5EF4-FFF2-40B4-BE49-F238E27FC236}">
                <a16:creationId xmlns:a16="http://schemas.microsoft.com/office/drawing/2014/main" id="{F9D93899-4C66-4E28-A62A-937D08665435}"/>
              </a:ext>
            </a:extLst>
          </p:cNvPr>
          <p:cNvSpPr/>
          <p:nvPr/>
        </p:nvSpPr>
        <p:spPr>
          <a:xfrm>
            <a:off x="2796350" y="728692"/>
            <a:ext cx="3170100" cy="784830"/>
          </a:xfrm>
          <a:prstGeom prst="rect">
            <a:avLst/>
          </a:prstGeom>
          <a:noFill/>
        </p:spPr>
        <p:txBody>
          <a:bodyPr wrap="none" lIns="45720" tIns="22860" rIns="45720" bIns="22860">
            <a:spAutoFit/>
          </a:bodyPr>
          <a:lstStyle/>
          <a:p>
            <a:pPr algn="ctr" defTabSz="457223">
              <a:defRPr/>
            </a:pPr>
            <a:r>
              <a:rPr lang="en-US" sz="4800">
                <a:ln w="0"/>
                <a:solidFill>
                  <a:srgbClr val="1F497D">
                    <a:lumMod val="50000"/>
                  </a:srgbClr>
                </a:solidFill>
                <a:latin typeface="Times New Roman" panose="02020603050405020304" pitchFamily="18" charset="0"/>
                <a:cs typeface="Times New Roman" panose="02020603050405020304" pitchFamily="18" charset="0"/>
              </a:rPr>
              <a:t>2 509 – 328 </a:t>
            </a: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grpSp>
          <p:nvGrpSpPr>
            <p:cNvPr id="20" name="Group 19"/>
            <p:cNvGrpSpPr/>
            <p:nvPr/>
          </p:nvGrpSpPr>
          <p:grpSpPr>
            <a:xfrm>
              <a:off x="4827042" y="2844740"/>
              <a:ext cx="2217766" cy="3115549"/>
              <a:chOff x="7014087" y="3671520"/>
              <a:chExt cx="2217766" cy="3115549"/>
            </a:xfrm>
          </p:grpSpPr>
          <p:sp>
            <p:nvSpPr>
              <p:cNvPr id="21" name="Rectangle 20">
                <a:extLst>
                  <a:ext uri="{FF2B5EF4-FFF2-40B4-BE49-F238E27FC236}">
                    <a16:creationId xmlns:a16="http://schemas.microsoft.com/office/drawing/2014/main" id="{163C61E5-E53D-4768-BAC4-EC35AAD1BE7C}"/>
                  </a:ext>
                </a:extLst>
              </p:cNvPr>
              <p:cNvSpPr/>
              <p:nvPr/>
            </p:nvSpPr>
            <p:spPr>
              <a:xfrm>
                <a:off x="7193663" y="3671520"/>
                <a:ext cx="1969771" cy="2031325"/>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2 509</a:t>
                </a:r>
              </a:p>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  328</a:t>
                </a:r>
              </a:p>
            </p:txBody>
          </p:sp>
          <p:cxnSp>
            <p:nvCxnSpPr>
              <p:cNvPr id="22" name="Straight Connector 21"/>
              <p:cNvCxnSpPr>
                <a:cxnSpLocks/>
              </p:cNvCxnSpPr>
              <p:nvPr/>
            </p:nvCxnSpPr>
            <p:spPr>
              <a:xfrm flipV="1">
                <a:off x="7262082" y="5731941"/>
                <a:ext cx="1688386" cy="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7014087" y="4135399"/>
                <a:ext cx="39669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262082" y="5740629"/>
                <a:ext cx="196977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2 181</a:t>
                </a:r>
              </a:p>
            </p:txBody>
          </p:sp>
        </p:grpSp>
      </p:grpSp>
      <p:pic>
        <p:nvPicPr>
          <p:cNvPr id="18" name="Picture 1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148" t="31936" r="34148" b="35842"/>
          <a:stretch/>
        </p:blipFill>
        <p:spPr>
          <a:xfrm>
            <a:off x="1564871" y="403411"/>
            <a:ext cx="1231887" cy="117773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9210" y="2400759"/>
            <a:ext cx="2236727" cy="2236727"/>
          </a:xfrm>
          <a:prstGeom prst="rect">
            <a:avLst/>
          </a:prstGeom>
        </p:spPr>
      </p:pic>
    </p:spTree>
    <p:extLst>
      <p:ext uri="{BB962C8B-B14F-4D97-AF65-F5344CB8AC3E}">
        <p14:creationId xmlns:p14="http://schemas.microsoft.com/office/powerpoint/2010/main" val="338946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13A9FDAA-FA48-4B34-9780-A326BBB82BB6}"/>
              </a:ext>
            </a:extLst>
          </p:cNvPr>
          <p:cNvGrpSpPr/>
          <p:nvPr/>
        </p:nvGrpSpPr>
        <p:grpSpPr>
          <a:xfrm>
            <a:off x="137711" y="61971"/>
            <a:ext cx="8868579" cy="5019560"/>
            <a:chOff x="183614" y="82628"/>
            <a:chExt cx="11824772" cy="6692746"/>
          </a:xfrm>
        </p:grpSpPr>
        <p:sp>
          <p:nvSpPr>
            <p:cNvPr id="4" name="Rectangle: Rounded Corners 3">
              <a:extLst>
                <a:ext uri="{FF2B5EF4-FFF2-40B4-BE49-F238E27FC236}">
                  <a16:creationId xmlns:a16="http://schemas.microsoft.com/office/drawing/2014/main" id="{00D84A0E-E9C5-431E-B383-20940B64560D}"/>
                </a:ext>
              </a:extLst>
            </p:cNvPr>
            <p:cNvSpPr/>
            <p:nvPr/>
          </p:nvSpPr>
          <p:spPr>
            <a:xfrm>
              <a:off x="183614" y="82628"/>
              <a:ext cx="11824772" cy="6692746"/>
            </a:xfrm>
            <a:prstGeom prst="roundRect">
              <a:avLst>
                <a:gd name="adj" fmla="val 13144"/>
              </a:avLst>
            </a:prstGeom>
            <a:solidFill>
              <a:srgbClr val="E29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4AB8FA5-22C0-44FC-97F5-487542CECF00}"/>
                </a:ext>
              </a:extLst>
            </p:cNvPr>
            <p:cNvSpPr/>
            <p:nvPr/>
          </p:nvSpPr>
          <p:spPr>
            <a:xfrm>
              <a:off x="336014" y="235027"/>
              <a:ext cx="11452034" cy="6397127"/>
            </a:xfrm>
            <a:prstGeom prst="roundRect">
              <a:avLst>
                <a:gd name="adj" fmla="val 13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pic>
        <p:nvPicPr>
          <p:cNvPr id="7" name="Picture 6">
            <a:extLst>
              <a:ext uri="{FF2B5EF4-FFF2-40B4-BE49-F238E27FC236}">
                <a16:creationId xmlns:a16="http://schemas.microsoft.com/office/drawing/2014/main" id="{CFFDD999-5EB1-4DC2-8E22-3D35A2B82C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1148" y1="35503" x2="21148" y2="35503"/>
                        <a14:foregroundMark x1="13465" y1="74161" x2="13465" y2="74161"/>
                        <a14:foregroundMark x1="84796" y1="59927" x2="84796" y2="59927"/>
                        <a14:foregroundMark x1="15447" y1="71573" x2="15447" y2="71573"/>
                      </a14:backgroundRemoval>
                    </a14:imgEffect>
                  </a14:imgLayer>
                </a14:imgProps>
              </a:ext>
              <a:ext uri="{28A0092B-C50C-407E-A947-70E740481C1C}">
                <a14:useLocalDpi xmlns:a14="http://schemas.microsoft.com/office/drawing/2010/main" val="0"/>
              </a:ext>
            </a:extLst>
          </a:blip>
          <a:stretch>
            <a:fillRect/>
          </a:stretch>
        </p:blipFill>
        <p:spPr>
          <a:xfrm>
            <a:off x="3076722" y="500394"/>
            <a:ext cx="2731150" cy="2731150"/>
          </a:xfrm>
          <a:prstGeom prst="rect">
            <a:avLst/>
          </a:prstGeom>
        </p:spPr>
      </p:pic>
      <p:pic>
        <p:nvPicPr>
          <p:cNvPr id="9" name="Picture 8">
            <a:extLst>
              <a:ext uri="{FF2B5EF4-FFF2-40B4-BE49-F238E27FC236}">
                <a16:creationId xmlns:a16="http://schemas.microsoft.com/office/drawing/2014/main" id="{9F753238-C34A-490D-A9FF-6E0A01878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 y="416610"/>
            <a:ext cx="3144973" cy="3144973"/>
          </a:xfrm>
          <a:prstGeom prst="rect">
            <a:avLst/>
          </a:prstGeom>
        </p:spPr>
      </p:pic>
      <p:pic>
        <p:nvPicPr>
          <p:cNvPr id="11" name="Picture 10">
            <a:extLst>
              <a:ext uri="{FF2B5EF4-FFF2-40B4-BE49-F238E27FC236}">
                <a16:creationId xmlns:a16="http://schemas.microsoft.com/office/drawing/2014/main" id="{C4A9B2D5-D985-4B6F-958C-52DC1AD781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4313" y="380590"/>
            <a:ext cx="3236723" cy="3236723"/>
          </a:xfrm>
          <a:prstGeom prst="rect">
            <a:avLst/>
          </a:prstGeom>
        </p:spPr>
      </p:pic>
      <p:pic>
        <p:nvPicPr>
          <p:cNvPr id="14" name="Picture 13">
            <a:extLst>
              <a:ext uri="{FF2B5EF4-FFF2-40B4-BE49-F238E27FC236}">
                <a16:creationId xmlns:a16="http://schemas.microsoft.com/office/drawing/2014/main" id="{F205B6B6-21E0-48C7-9268-508AFA423AC7}"/>
              </a:ext>
            </a:extLst>
          </p:cNvPr>
          <p:cNvPicPr>
            <a:picLocks noChangeAspect="1"/>
          </p:cNvPicPr>
          <p:nvPr/>
        </p:nvPicPr>
        <p:blipFill rotWithShape="1">
          <a:blip r:embed="rId8">
            <a:extLst>
              <a:ext uri="{28A0092B-C50C-407E-A947-70E740481C1C}">
                <a14:useLocalDpi xmlns:a14="http://schemas.microsoft.com/office/drawing/2010/main" val="0"/>
              </a:ext>
            </a:extLst>
          </a:blip>
          <a:srcRect t="63909" r="65315" b="6720"/>
          <a:stretch/>
        </p:blipFill>
        <p:spPr>
          <a:xfrm>
            <a:off x="586818" y="3455167"/>
            <a:ext cx="1784044" cy="1510688"/>
          </a:xfrm>
          <a:prstGeom prst="rect">
            <a:avLst/>
          </a:prstGeom>
        </p:spPr>
      </p:pic>
      <p:pic>
        <p:nvPicPr>
          <p:cNvPr id="15" name="Picture 14">
            <a:extLst>
              <a:ext uri="{FF2B5EF4-FFF2-40B4-BE49-F238E27FC236}">
                <a16:creationId xmlns:a16="http://schemas.microsoft.com/office/drawing/2014/main" id="{5815F6E8-56FB-43DC-AE32-DE23C5E387A0}"/>
              </a:ext>
            </a:extLst>
          </p:cNvPr>
          <p:cNvPicPr>
            <a:picLocks noChangeAspect="1"/>
          </p:cNvPicPr>
          <p:nvPr/>
        </p:nvPicPr>
        <p:blipFill rotWithShape="1">
          <a:blip r:embed="rId8">
            <a:extLst>
              <a:ext uri="{28A0092B-C50C-407E-A947-70E740481C1C}">
                <a14:useLocalDpi xmlns:a14="http://schemas.microsoft.com/office/drawing/2010/main" val="0"/>
              </a:ext>
            </a:extLst>
          </a:blip>
          <a:srcRect l="32852" t="63989" r="32463" b="6640"/>
          <a:stretch/>
        </p:blipFill>
        <p:spPr>
          <a:xfrm>
            <a:off x="6414695" y="3468137"/>
            <a:ext cx="1784044" cy="1510688"/>
          </a:xfrm>
          <a:prstGeom prst="rect">
            <a:avLst/>
          </a:prstGeom>
        </p:spPr>
      </p:pic>
      <p:pic>
        <p:nvPicPr>
          <p:cNvPr id="16" name="Picture 15">
            <a:extLst>
              <a:ext uri="{FF2B5EF4-FFF2-40B4-BE49-F238E27FC236}">
                <a16:creationId xmlns:a16="http://schemas.microsoft.com/office/drawing/2014/main" id="{2D8A29A2-2F62-4C8B-A481-A33D3A8529B7}"/>
              </a:ext>
            </a:extLst>
          </p:cNvPr>
          <p:cNvPicPr>
            <a:picLocks noChangeAspect="1"/>
          </p:cNvPicPr>
          <p:nvPr/>
        </p:nvPicPr>
        <p:blipFill rotWithShape="1">
          <a:blip r:embed="rId8">
            <a:extLst>
              <a:ext uri="{28A0092B-C50C-407E-A947-70E740481C1C}">
                <a14:useLocalDpi xmlns:a14="http://schemas.microsoft.com/office/drawing/2010/main" val="0"/>
              </a:ext>
            </a:extLst>
          </a:blip>
          <a:srcRect l="65347" t="6024" r="-32" b="64605"/>
          <a:stretch/>
        </p:blipFill>
        <p:spPr>
          <a:xfrm>
            <a:off x="3655017" y="3420202"/>
            <a:ext cx="1784044" cy="1510688"/>
          </a:xfrm>
          <a:prstGeom prst="rect">
            <a:avLst/>
          </a:prstGeom>
        </p:spPr>
      </p:pic>
      <p:grpSp>
        <p:nvGrpSpPr>
          <p:cNvPr id="25" name="Group 24">
            <a:extLst>
              <a:ext uri="{FF2B5EF4-FFF2-40B4-BE49-F238E27FC236}">
                <a16:creationId xmlns:a16="http://schemas.microsoft.com/office/drawing/2014/main" id="{A85A07A5-5A15-41EA-9EE1-03E692FC415D}"/>
              </a:ext>
            </a:extLst>
          </p:cNvPr>
          <p:cNvGrpSpPr/>
          <p:nvPr/>
        </p:nvGrpSpPr>
        <p:grpSpPr>
          <a:xfrm>
            <a:off x="6768324" y="4001602"/>
            <a:ext cx="1076785" cy="461665"/>
            <a:chOff x="5344173" y="5045508"/>
            <a:chExt cx="1435713" cy="615553"/>
          </a:xfrm>
        </p:grpSpPr>
        <p:pic>
          <p:nvPicPr>
            <p:cNvPr id="22" name="Picture 21">
              <a:extLst>
                <a:ext uri="{FF2B5EF4-FFF2-40B4-BE49-F238E27FC236}">
                  <a16:creationId xmlns:a16="http://schemas.microsoft.com/office/drawing/2014/main" id="{E980120F-FF44-4FFD-9774-ACE65FC62BE7}"/>
                </a:ext>
              </a:extLst>
            </p:cNvPr>
            <p:cNvPicPr>
              <a:picLocks noChangeAspect="1"/>
            </p:cNvPicPr>
            <p:nvPr/>
          </p:nvPicPr>
          <p:blipFill>
            <a:blip r:embed="rId9"/>
            <a:stretch>
              <a:fillRect/>
            </a:stretch>
          </p:blipFill>
          <p:spPr>
            <a:xfrm>
              <a:off x="5344173" y="5066215"/>
              <a:ext cx="1435713" cy="570963"/>
            </a:xfrm>
            <a:prstGeom prst="rect">
              <a:avLst/>
            </a:prstGeom>
          </p:spPr>
        </p:pic>
        <p:sp>
          <p:nvSpPr>
            <p:cNvPr id="23" name="TextBox 22">
              <a:extLst>
                <a:ext uri="{FF2B5EF4-FFF2-40B4-BE49-F238E27FC236}">
                  <a16:creationId xmlns:a16="http://schemas.microsoft.com/office/drawing/2014/main" id="{60DA9F8D-9556-413A-9552-7CC4C4F3F315}"/>
                </a:ext>
              </a:extLst>
            </p:cNvPr>
            <p:cNvSpPr txBox="1"/>
            <p:nvPr/>
          </p:nvSpPr>
          <p:spPr>
            <a:xfrm>
              <a:off x="5548577" y="5045508"/>
              <a:ext cx="1026904" cy="615553"/>
            </a:xfrm>
            <a:prstGeom prst="rect">
              <a:avLst/>
            </a:prstGeom>
            <a:noFill/>
          </p:spPr>
          <p:txBody>
            <a:bodyPr wrap="square" rtlCol="0">
              <a:spAutoFit/>
            </a:bodyPr>
            <a:lstStyle/>
            <a:p>
              <a:pPr algn="ctr" defTabSz="685800">
                <a:defRPr/>
              </a:pPr>
              <a:r>
                <a:rPr lang="en-US" sz="2400" b="1" dirty="0">
                  <a:solidFill>
                    <a:prstClr val="white"/>
                  </a:solidFill>
                  <a:latin typeface="Calibri Light" panose="020F0302020204030204"/>
                </a:rPr>
                <a:t>454</a:t>
              </a:r>
            </a:p>
          </p:txBody>
        </p:sp>
      </p:grpSp>
      <p:grpSp>
        <p:nvGrpSpPr>
          <p:cNvPr id="36" name="Group 35">
            <a:extLst>
              <a:ext uri="{FF2B5EF4-FFF2-40B4-BE49-F238E27FC236}">
                <a16:creationId xmlns:a16="http://schemas.microsoft.com/office/drawing/2014/main" id="{94287507-28C4-4616-9C43-85851444C6F5}"/>
              </a:ext>
            </a:extLst>
          </p:cNvPr>
          <p:cNvGrpSpPr/>
          <p:nvPr/>
        </p:nvGrpSpPr>
        <p:grpSpPr>
          <a:xfrm>
            <a:off x="4022519" y="1788916"/>
            <a:ext cx="849112" cy="830997"/>
            <a:chOff x="5297920" y="1889461"/>
            <a:chExt cx="1132149" cy="1107996"/>
          </a:xfrm>
        </p:grpSpPr>
        <p:pic>
          <p:nvPicPr>
            <p:cNvPr id="34" name="Picture 33">
              <a:extLst>
                <a:ext uri="{FF2B5EF4-FFF2-40B4-BE49-F238E27FC236}">
                  <a16:creationId xmlns:a16="http://schemas.microsoft.com/office/drawing/2014/main" id="{F6FBCD4B-5433-4087-8A18-3EF83B207D65}"/>
                </a:ext>
              </a:extLst>
            </p:cNvPr>
            <p:cNvPicPr>
              <a:picLocks noChangeAspect="1"/>
            </p:cNvPicPr>
            <p:nvPr/>
          </p:nvPicPr>
          <p:blipFill>
            <a:blip r:embed="rId10"/>
            <a:stretch>
              <a:fillRect/>
            </a:stretch>
          </p:blipFill>
          <p:spPr>
            <a:xfrm>
              <a:off x="5297920" y="1912311"/>
              <a:ext cx="1132149" cy="1019681"/>
            </a:xfrm>
            <a:prstGeom prst="rect">
              <a:avLst/>
            </a:prstGeom>
          </p:spPr>
        </p:pic>
        <p:sp>
          <p:nvSpPr>
            <p:cNvPr id="24" name="TextBox 23">
              <a:extLst>
                <a:ext uri="{FF2B5EF4-FFF2-40B4-BE49-F238E27FC236}">
                  <a16:creationId xmlns:a16="http://schemas.microsoft.com/office/drawing/2014/main" id="{FF380423-CD10-44DF-9435-0A5F3D7EF685}"/>
                </a:ext>
              </a:extLst>
            </p:cNvPr>
            <p:cNvSpPr txBox="1"/>
            <p:nvPr/>
          </p:nvSpPr>
          <p:spPr>
            <a:xfrm>
              <a:off x="5344173" y="1889461"/>
              <a:ext cx="1026904" cy="1107996"/>
            </a:xfrm>
            <a:prstGeom prst="rect">
              <a:avLst/>
            </a:prstGeom>
            <a:noFill/>
          </p:spPr>
          <p:txBody>
            <a:bodyPr wrap="square" rtlCol="0">
              <a:spAutoFit/>
            </a:bodyPr>
            <a:lstStyle/>
            <a:p>
              <a:pPr algn="ctr" defTabSz="685800">
                <a:defRPr/>
              </a:pPr>
              <a:r>
                <a:rPr lang="en-US" sz="2400" b="1" dirty="0">
                  <a:solidFill>
                    <a:prstClr val="black">
                      <a:lumMod val="75000"/>
                      <a:lumOff val="25000"/>
                    </a:prstClr>
                  </a:solidFill>
                  <a:latin typeface="Calibri Light" panose="020F0302020204030204"/>
                </a:rPr>
                <a:t>578</a:t>
              </a:r>
            </a:p>
            <a:p>
              <a:pPr algn="ctr" defTabSz="685800">
                <a:defRPr/>
              </a:pPr>
              <a:r>
                <a:rPr lang="en-US" sz="2400" b="1" dirty="0">
                  <a:solidFill>
                    <a:prstClr val="black">
                      <a:lumMod val="75000"/>
                      <a:lumOff val="25000"/>
                    </a:prstClr>
                  </a:solidFill>
                  <a:latin typeface="Calibri Light" panose="020F0302020204030204"/>
                </a:rPr>
                <a:t>124</a:t>
              </a:r>
            </a:p>
          </p:txBody>
        </p:sp>
      </p:grpSp>
      <p:pic>
        <p:nvPicPr>
          <p:cNvPr id="35" name="Picture 34">
            <a:extLst>
              <a:ext uri="{FF2B5EF4-FFF2-40B4-BE49-F238E27FC236}">
                <a16:creationId xmlns:a16="http://schemas.microsoft.com/office/drawing/2014/main" id="{B89873A5-1597-4A6E-9C48-6FC926804F35}"/>
              </a:ext>
            </a:extLst>
          </p:cNvPr>
          <p:cNvPicPr>
            <a:picLocks noChangeAspect="1"/>
          </p:cNvPicPr>
          <p:nvPr/>
        </p:nvPicPr>
        <p:blipFill>
          <a:blip r:embed="rId10"/>
          <a:stretch>
            <a:fillRect/>
          </a:stretch>
        </p:blipFill>
        <p:spPr>
          <a:xfrm>
            <a:off x="6873070" y="1928307"/>
            <a:ext cx="849112" cy="764761"/>
          </a:xfrm>
          <a:prstGeom prst="rect">
            <a:avLst/>
          </a:prstGeom>
        </p:spPr>
      </p:pic>
      <p:grpSp>
        <p:nvGrpSpPr>
          <p:cNvPr id="26" name="Group 25">
            <a:extLst>
              <a:ext uri="{FF2B5EF4-FFF2-40B4-BE49-F238E27FC236}">
                <a16:creationId xmlns:a16="http://schemas.microsoft.com/office/drawing/2014/main" id="{CABD95BC-188A-4A56-BDF2-1C50BA3A7661}"/>
              </a:ext>
            </a:extLst>
          </p:cNvPr>
          <p:cNvGrpSpPr/>
          <p:nvPr/>
        </p:nvGrpSpPr>
        <p:grpSpPr>
          <a:xfrm>
            <a:off x="3938796" y="4014799"/>
            <a:ext cx="1076785" cy="461665"/>
            <a:chOff x="5344173" y="5045508"/>
            <a:chExt cx="1435713" cy="615553"/>
          </a:xfrm>
        </p:grpSpPr>
        <p:pic>
          <p:nvPicPr>
            <p:cNvPr id="27" name="Picture 26">
              <a:extLst>
                <a:ext uri="{FF2B5EF4-FFF2-40B4-BE49-F238E27FC236}">
                  <a16:creationId xmlns:a16="http://schemas.microsoft.com/office/drawing/2014/main" id="{A3FAA824-4B60-4B80-8ABF-72FCAD9037AB}"/>
                </a:ext>
              </a:extLst>
            </p:cNvPr>
            <p:cNvPicPr>
              <a:picLocks noChangeAspect="1"/>
            </p:cNvPicPr>
            <p:nvPr/>
          </p:nvPicPr>
          <p:blipFill>
            <a:blip r:embed="rId9"/>
            <a:stretch>
              <a:fillRect/>
            </a:stretch>
          </p:blipFill>
          <p:spPr>
            <a:xfrm>
              <a:off x="5344173" y="5066215"/>
              <a:ext cx="1435713" cy="570963"/>
            </a:xfrm>
            <a:prstGeom prst="rect">
              <a:avLst/>
            </a:prstGeom>
          </p:spPr>
        </p:pic>
        <p:sp>
          <p:nvSpPr>
            <p:cNvPr id="28" name="TextBox 27">
              <a:extLst>
                <a:ext uri="{FF2B5EF4-FFF2-40B4-BE49-F238E27FC236}">
                  <a16:creationId xmlns:a16="http://schemas.microsoft.com/office/drawing/2014/main" id="{AEBE7A57-700D-4B14-9ADA-0E1DB6E04D3F}"/>
                </a:ext>
              </a:extLst>
            </p:cNvPr>
            <p:cNvSpPr txBox="1"/>
            <p:nvPr/>
          </p:nvSpPr>
          <p:spPr>
            <a:xfrm>
              <a:off x="5548577" y="5045508"/>
              <a:ext cx="1026904" cy="615553"/>
            </a:xfrm>
            <a:prstGeom prst="rect">
              <a:avLst/>
            </a:prstGeom>
            <a:noFill/>
          </p:spPr>
          <p:txBody>
            <a:bodyPr wrap="square" rtlCol="0">
              <a:spAutoFit/>
            </a:bodyPr>
            <a:lstStyle/>
            <a:p>
              <a:pPr algn="ctr" defTabSz="685800">
                <a:defRPr/>
              </a:pPr>
              <a:r>
                <a:rPr lang="en-US" sz="2400" b="1" dirty="0">
                  <a:solidFill>
                    <a:prstClr val="white"/>
                  </a:solidFill>
                  <a:latin typeface="Calibri Light" panose="020F0302020204030204"/>
                </a:rPr>
                <a:t>111</a:t>
              </a:r>
            </a:p>
          </p:txBody>
        </p:sp>
      </p:grpSp>
      <p:pic>
        <p:nvPicPr>
          <p:cNvPr id="32" name="Picture 31">
            <a:extLst>
              <a:ext uri="{FF2B5EF4-FFF2-40B4-BE49-F238E27FC236}">
                <a16:creationId xmlns:a16="http://schemas.microsoft.com/office/drawing/2014/main" id="{28B2CB1A-9C17-4A71-A689-1EBE6D0C2109}"/>
              </a:ext>
            </a:extLst>
          </p:cNvPr>
          <p:cNvPicPr>
            <a:picLocks noChangeAspect="1"/>
          </p:cNvPicPr>
          <p:nvPr/>
        </p:nvPicPr>
        <p:blipFill>
          <a:blip r:embed="rId10"/>
          <a:stretch>
            <a:fillRect/>
          </a:stretch>
        </p:blipFill>
        <p:spPr>
          <a:xfrm>
            <a:off x="1074476" y="1958248"/>
            <a:ext cx="1106185" cy="645068"/>
          </a:xfrm>
          <a:prstGeom prst="rect">
            <a:avLst/>
          </a:prstGeom>
        </p:spPr>
      </p:pic>
      <p:grpSp>
        <p:nvGrpSpPr>
          <p:cNvPr id="20" name="Group 19">
            <a:extLst>
              <a:ext uri="{FF2B5EF4-FFF2-40B4-BE49-F238E27FC236}">
                <a16:creationId xmlns:a16="http://schemas.microsoft.com/office/drawing/2014/main" id="{ABD2896D-E3A5-4DC7-89E9-B929A8CC4284}"/>
              </a:ext>
            </a:extLst>
          </p:cNvPr>
          <p:cNvGrpSpPr/>
          <p:nvPr/>
        </p:nvGrpSpPr>
        <p:grpSpPr>
          <a:xfrm>
            <a:off x="1002617" y="4004160"/>
            <a:ext cx="1076785" cy="471112"/>
            <a:chOff x="1629231" y="5923689"/>
            <a:chExt cx="1435713" cy="628149"/>
          </a:xfrm>
        </p:grpSpPr>
        <p:pic>
          <p:nvPicPr>
            <p:cNvPr id="19" name="Picture 18">
              <a:extLst>
                <a:ext uri="{FF2B5EF4-FFF2-40B4-BE49-F238E27FC236}">
                  <a16:creationId xmlns:a16="http://schemas.microsoft.com/office/drawing/2014/main" id="{12FBEAA6-0614-4DCD-8870-F6DA035D97FB}"/>
                </a:ext>
              </a:extLst>
            </p:cNvPr>
            <p:cNvPicPr>
              <a:picLocks noChangeAspect="1"/>
            </p:cNvPicPr>
            <p:nvPr/>
          </p:nvPicPr>
          <p:blipFill>
            <a:blip r:embed="rId9"/>
            <a:stretch>
              <a:fillRect/>
            </a:stretch>
          </p:blipFill>
          <p:spPr>
            <a:xfrm>
              <a:off x="1629231" y="5923689"/>
              <a:ext cx="1435713" cy="570963"/>
            </a:xfrm>
            <a:prstGeom prst="rect">
              <a:avLst/>
            </a:prstGeom>
          </p:spPr>
        </p:pic>
        <p:sp>
          <p:nvSpPr>
            <p:cNvPr id="17" name="TextBox 16">
              <a:extLst>
                <a:ext uri="{FF2B5EF4-FFF2-40B4-BE49-F238E27FC236}">
                  <a16:creationId xmlns:a16="http://schemas.microsoft.com/office/drawing/2014/main" id="{C656E4FC-8ED8-498C-9E9A-1DAA17A80F7D}"/>
                </a:ext>
              </a:extLst>
            </p:cNvPr>
            <p:cNvSpPr txBox="1"/>
            <p:nvPr/>
          </p:nvSpPr>
          <p:spPr>
            <a:xfrm>
              <a:off x="1686330" y="5936285"/>
              <a:ext cx="1366321" cy="615553"/>
            </a:xfrm>
            <a:prstGeom prst="rect">
              <a:avLst/>
            </a:prstGeom>
            <a:noFill/>
          </p:spPr>
          <p:txBody>
            <a:bodyPr wrap="square" rtlCol="0">
              <a:spAutoFit/>
            </a:bodyPr>
            <a:lstStyle/>
            <a:p>
              <a:pPr algn="ctr" defTabSz="685800">
                <a:defRPr/>
              </a:pPr>
              <a:r>
                <a:rPr lang="en-US" sz="2400" b="1">
                  <a:solidFill>
                    <a:prstClr val="white"/>
                  </a:solidFill>
                  <a:latin typeface="Calibri Light" panose="020F0302020204030204"/>
                </a:rPr>
                <a:t>4 192</a:t>
              </a:r>
              <a:endParaRPr lang="en-US" sz="2400" b="1" dirty="0">
                <a:solidFill>
                  <a:prstClr val="white"/>
                </a:solidFill>
                <a:latin typeface="Calibri Light" panose="020F0302020204030204"/>
              </a:endParaRPr>
            </a:p>
          </p:txBody>
        </p:sp>
      </p:grpSp>
      <p:sp>
        <p:nvSpPr>
          <p:cNvPr id="30" name="TextBox 29">
            <a:extLst>
              <a:ext uri="{FF2B5EF4-FFF2-40B4-BE49-F238E27FC236}">
                <a16:creationId xmlns:a16="http://schemas.microsoft.com/office/drawing/2014/main" id="{49BC4606-1907-4A85-91A5-D0935D2617FC}"/>
              </a:ext>
            </a:extLst>
          </p:cNvPr>
          <p:cNvSpPr txBox="1"/>
          <p:nvPr/>
        </p:nvSpPr>
        <p:spPr>
          <a:xfrm>
            <a:off x="6912536" y="1887740"/>
            <a:ext cx="940001" cy="830997"/>
          </a:xfrm>
          <a:prstGeom prst="rect">
            <a:avLst/>
          </a:prstGeom>
          <a:noFill/>
        </p:spPr>
        <p:txBody>
          <a:bodyPr wrap="square" rtlCol="0">
            <a:spAutoFit/>
          </a:bodyPr>
          <a:lstStyle/>
          <a:p>
            <a:pPr algn="ctr" defTabSz="685800">
              <a:defRPr/>
            </a:pPr>
            <a:r>
              <a:rPr lang="en-US" sz="2400" b="1">
                <a:solidFill>
                  <a:prstClr val="black">
                    <a:lumMod val="75000"/>
                    <a:lumOff val="25000"/>
                  </a:prstClr>
                </a:solidFill>
                <a:latin typeface="Calibri Light" panose="020F0302020204030204"/>
              </a:rPr>
              <a:t>2 801</a:t>
            </a:r>
            <a:endParaRPr lang="en-US" sz="2400" b="1" dirty="0">
              <a:solidFill>
                <a:prstClr val="black">
                  <a:lumMod val="75000"/>
                  <a:lumOff val="25000"/>
                </a:prstClr>
              </a:solidFill>
              <a:latin typeface="Calibri Light" panose="020F0302020204030204"/>
            </a:endParaRPr>
          </a:p>
          <a:p>
            <a:pPr algn="ctr" defTabSz="685800">
              <a:defRPr/>
            </a:pPr>
            <a:r>
              <a:rPr lang="en-US" sz="2400" b="1">
                <a:solidFill>
                  <a:prstClr val="black">
                    <a:lumMod val="75000"/>
                    <a:lumOff val="25000"/>
                  </a:prstClr>
                </a:solidFill>
                <a:latin typeface="Calibri Light" panose="020F0302020204030204"/>
              </a:rPr>
              <a:t>1 391</a:t>
            </a:r>
            <a:endParaRPr lang="en-US" sz="2400" b="1" dirty="0">
              <a:solidFill>
                <a:prstClr val="black">
                  <a:lumMod val="75000"/>
                  <a:lumOff val="25000"/>
                </a:prstClr>
              </a:solidFill>
              <a:latin typeface="Calibri Light" panose="020F0302020204030204"/>
            </a:endParaRPr>
          </a:p>
        </p:txBody>
      </p:sp>
      <p:sp>
        <p:nvSpPr>
          <p:cNvPr id="29" name="TextBox 28">
            <a:extLst>
              <a:ext uri="{FF2B5EF4-FFF2-40B4-BE49-F238E27FC236}">
                <a16:creationId xmlns:a16="http://schemas.microsoft.com/office/drawing/2014/main" id="{C9A30AE1-454A-4A06-999D-AE9F367C09FB}"/>
              </a:ext>
            </a:extLst>
          </p:cNvPr>
          <p:cNvSpPr txBox="1"/>
          <p:nvPr/>
        </p:nvSpPr>
        <p:spPr>
          <a:xfrm>
            <a:off x="1242479" y="1876824"/>
            <a:ext cx="770178" cy="830997"/>
          </a:xfrm>
          <a:prstGeom prst="rect">
            <a:avLst/>
          </a:prstGeom>
          <a:noFill/>
        </p:spPr>
        <p:txBody>
          <a:bodyPr wrap="square" rtlCol="0">
            <a:spAutoFit/>
          </a:bodyPr>
          <a:lstStyle/>
          <a:p>
            <a:pPr algn="ctr" defTabSz="685800">
              <a:defRPr/>
            </a:pPr>
            <a:r>
              <a:rPr lang="en-US" sz="2400" b="1">
                <a:solidFill>
                  <a:prstClr val="black">
                    <a:lumMod val="75000"/>
                    <a:lumOff val="25000"/>
                  </a:prstClr>
                </a:solidFill>
                <a:latin typeface="Calibri Light" panose="020F0302020204030204"/>
              </a:rPr>
              <a:t>432</a:t>
            </a:r>
            <a:endParaRPr lang="en-US" sz="2400" b="1" dirty="0">
              <a:solidFill>
                <a:prstClr val="black">
                  <a:lumMod val="75000"/>
                  <a:lumOff val="25000"/>
                </a:prstClr>
              </a:solidFill>
              <a:latin typeface="Calibri Light" panose="020F0302020204030204"/>
            </a:endParaRPr>
          </a:p>
          <a:p>
            <a:pPr algn="ctr" defTabSz="685800">
              <a:defRPr/>
            </a:pPr>
            <a:r>
              <a:rPr lang="en-US" sz="2400" b="1">
                <a:solidFill>
                  <a:prstClr val="black">
                    <a:lumMod val="75000"/>
                    <a:lumOff val="25000"/>
                  </a:prstClr>
                </a:solidFill>
                <a:latin typeface="Calibri Light" panose="020F0302020204030204"/>
              </a:rPr>
              <a:t>321</a:t>
            </a:r>
            <a:endParaRPr lang="en-US" sz="2400" b="1" dirty="0">
              <a:solidFill>
                <a:prstClr val="black">
                  <a:lumMod val="75000"/>
                  <a:lumOff val="25000"/>
                </a:prstClr>
              </a:solidFill>
              <a:latin typeface="Calibri Light" panose="020F0302020204030204"/>
            </a:endParaRPr>
          </a:p>
        </p:txBody>
      </p:sp>
      <p:sp>
        <p:nvSpPr>
          <p:cNvPr id="38" name="Rectangle: Rounded Corners 37">
            <a:extLst>
              <a:ext uri="{FF2B5EF4-FFF2-40B4-BE49-F238E27FC236}">
                <a16:creationId xmlns:a16="http://schemas.microsoft.com/office/drawing/2014/main" id="{31C02407-8B6E-4055-90D4-9D6D3739F678}"/>
              </a:ext>
            </a:extLst>
          </p:cNvPr>
          <p:cNvSpPr/>
          <p:nvPr/>
        </p:nvSpPr>
        <p:spPr>
          <a:xfrm>
            <a:off x="568012" y="961655"/>
            <a:ext cx="8077949" cy="3734718"/>
          </a:xfrm>
          <a:prstGeom prst="roundRect">
            <a:avLst/>
          </a:prstGeom>
          <a:solidFill>
            <a:schemeClr val="bg1">
              <a:alpha val="86000"/>
            </a:schemeClr>
          </a:solidFill>
          <a:ln>
            <a:solidFill>
              <a:srgbClr val="E29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0" name="TextBox 39">
            <a:extLst>
              <a:ext uri="{FF2B5EF4-FFF2-40B4-BE49-F238E27FC236}">
                <a16:creationId xmlns:a16="http://schemas.microsoft.com/office/drawing/2014/main" id="{6C9C55D0-7911-4BA4-8E52-F201C643FB71}"/>
              </a:ext>
            </a:extLst>
          </p:cNvPr>
          <p:cNvSpPr txBox="1"/>
          <p:nvPr/>
        </p:nvSpPr>
        <p:spPr>
          <a:xfrm>
            <a:off x="909062" y="2287155"/>
            <a:ext cx="8052995" cy="1338828"/>
          </a:xfrm>
          <a:prstGeom prst="rect">
            <a:avLst/>
          </a:prstGeom>
          <a:noFill/>
        </p:spPr>
        <p:txBody>
          <a:bodyPr wrap="square" rtlCol="0">
            <a:spAutoFit/>
          </a:bodyPr>
          <a:lstStyle/>
          <a:p>
            <a:pPr defTabSz="685800">
              <a:defRPr/>
            </a:pPr>
            <a:r>
              <a:rPr lang="en-US" sz="2700" dirty="0" err="1">
                <a:solidFill>
                  <a:prstClr val="black">
                    <a:lumMod val="50000"/>
                    <a:lumOff val="50000"/>
                  </a:prstClr>
                </a:solidFill>
                <a:latin typeface="iCiel Cadena" panose="02000503000000020004" pitchFamily="50" charset="0"/>
              </a:rPr>
              <a:t>Em</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hãy</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tìm</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chiếc</a:t>
            </a:r>
            <a:r>
              <a:rPr lang="en-US" sz="2700" dirty="0">
                <a:solidFill>
                  <a:prstClr val="black">
                    <a:lumMod val="50000"/>
                    <a:lumOff val="50000"/>
                  </a:prstClr>
                </a:solidFill>
                <a:latin typeface="iCiel Cadena" panose="02000503000000020004" pitchFamily="50" charset="0"/>
              </a:rPr>
              <a:t> bánh </a:t>
            </a:r>
            <a:r>
              <a:rPr lang="en-US" sz="2700" dirty="0" err="1">
                <a:solidFill>
                  <a:prstClr val="black">
                    <a:lumMod val="50000"/>
                    <a:lumOff val="50000"/>
                  </a:prstClr>
                </a:solidFill>
                <a:latin typeface="iCiel Cadena" panose="02000503000000020004" pitchFamily="50" charset="0"/>
              </a:rPr>
              <a:t>tương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ứng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với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hộp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quà</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bằng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cách</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thực</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hiện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phép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tính</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gắn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trên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hộp</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nối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với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kết</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quả</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đúng</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trên</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mỗi</a:t>
            </a:r>
            <a:r>
              <a:rPr lang="en-US" sz="2700" dirty="0">
                <a:solidFill>
                  <a:prstClr val="black">
                    <a:lumMod val="50000"/>
                    <a:lumOff val="50000"/>
                  </a:prstClr>
                </a:solidFill>
                <a:latin typeface="iCiel Cadena" panose="02000503000000020004" pitchFamily="50" charset="0"/>
              </a:rPr>
              <a:t> </a:t>
            </a:r>
            <a:r>
              <a:rPr lang="en-US" sz="2700" dirty="0" err="1">
                <a:solidFill>
                  <a:prstClr val="black">
                    <a:lumMod val="50000"/>
                    <a:lumOff val="50000"/>
                  </a:prstClr>
                </a:solidFill>
                <a:latin typeface="iCiel Cadena" panose="02000503000000020004" pitchFamily="50" charset="0"/>
              </a:rPr>
              <a:t>chiếc</a:t>
            </a:r>
            <a:r>
              <a:rPr lang="en-US" sz="2700" dirty="0">
                <a:solidFill>
                  <a:prstClr val="black">
                    <a:lumMod val="50000"/>
                    <a:lumOff val="50000"/>
                  </a:prstClr>
                </a:solidFill>
                <a:latin typeface="iCiel Cadena" panose="02000503000000020004" pitchFamily="50" charset="0"/>
              </a:rPr>
              <a:t> bánh.</a:t>
            </a:r>
          </a:p>
        </p:txBody>
      </p:sp>
      <p:cxnSp>
        <p:nvCxnSpPr>
          <p:cNvPr id="60" name="Straight Arrow Connector 59">
            <a:extLst>
              <a:ext uri="{FF2B5EF4-FFF2-40B4-BE49-F238E27FC236}">
                <a16:creationId xmlns:a16="http://schemas.microsoft.com/office/drawing/2014/main" id="{F7535E98-5874-4654-945B-A9E66828823E}"/>
              </a:ext>
            </a:extLst>
          </p:cNvPr>
          <p:cNvCxnSpPr>
            <a:cxnSpLocks/>
          </p:cNvCxnSpPr>
          <p:nvPr/>
        </p:nvCxnSpPr>
        <p:spPr>
          <a:xfrm flipH="1">
            <a:off x="2125445" y="2437755"/>
            <a:ext cx="4606053" cy="1548672"/>
          </a:xfrm>
          <a:prstGeom prst="straightConnector1">
            <a:avLst/>
          </a:prstGeom>
          <a:ln w="57150">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A476DA7-E177-4ECC-8E05-8CD88E1F33AF}"/>
              </a:ext>
            </a:extLst>
          </p:cNvPr>
          <p:cNvCxnSpPr>
            <a:cxnSpLocks/>
          </p:cNvCxnSpPr>
          <p:nvPr/>
        </p:nvCxnSpPr>
        <p:spPr>
          <a:xfrm>
            <a:off x="2079402" y="2633385"/>
            <a:ext cx="2012698" cy="1256465"/>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FFA34C0-F911-4FA8-80D1-72DDB6A01506}"/>
              </a:ext>
            </a:extLst>
          </p:cNvPr>
          <p:cNvCxnSpPr>
            <a:cxnSpLocks/>
          </p:cNvCxnSpPr>
          <p:nvPr/>
        </p:nvCxnSpPr>
        <p:spPr>
          <a:xfrm>
            <a:off x="4902480" y="2633386"/>
            <a:ext cx="1957007" cy="1166465"/>
          </a:xfrm>
          <a:prstGeom prst="straightConnector1">
            <a:avLst/>
          </a:prstGeom>
          <a:ln w="571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F12C690D-5B5F-49B1-A494-D94334260873}"/>
              </a:ext>
            </a:extLst>
          </p:cNvPr>
          <p:cNvPicPr>
            <a:picLocks noChangeAspect="1"/>
          </p:cNvPicPr>
          <p:nvPr/>
        </p:nvPicPr>
        <p:blipFill>
          <a:blip r:embed="rId11"/>
          <a:stretch>
            <a:fillRect/>
          </a:stretch>
        </p:blipFill>
        <p:spPr>
          <a:xfrm>
            <a:off x="684385" y="262482"/>
            <a:ext cx="7585606" cy="630991"/>
          </a:xfrm>
          <a:prstGeom prst="rect">
            <a:avLst/>
          </a:prstGeom>
        </p:spPr>
      </p:pic>
      <p:sp>
        <p:nvSpPr>
          <p:cNvPr id="68" name="TextBox 67">
            <a:extLst>
              <a:ext uri="{FF2B5EF4-FFF2-40B4-BE49-F238E27FC236}">
                <a16:creationId xmlns:a16="http://schemas.microsoft.com/office/drawing/2014/main" id="{22810311-1EC9-4DA1-87CB-41A68510EA69}"/>
              </a:ext>
            </a:extLst>
          </p:cNvPr>
          <p:cNvSpPr txBox="1"/>
          <p:nvPr/>
        </p:nvSpPr>
        <p:spPr>
          <a:xfrm>
            <a:off x="1164197" y="2028235"/>
            <a:ext cx="408270" cy="553998"/>
          </a:xfrm>
          <a:prstGeom prst="rect">
            <a:avLst/>
          </a:prstGeom>
          <a:noFill/>
        </p:spPr>
        <p:txBody>
          <a:bodyPr wrap="square" rtlCol="0">
            <a:spAutoFit/>
          </a:bodyPr>
          <a:lstStyle/>
          <a:p>
            <a:pPr defTabSz="685800">
              <a:defRPr/>
            </a:pPr>
            <a:r>
              <a:rPr lang="en-US" sz="3000" dirty="0">
                <a:solidFill>
                  <a:prstClr val="black"/>
                </a:solidFill>
                <a:latin typeface="Calibri" panose="020F0502020204030204"/>
              </a:rPr>
              <a:t>-</a:t>
            </a:r>
          </a:p>
        </p:txBody>
      </p:sp>
      <p:sp>
        <p:nvSpPr>
          <p:cNvPr id="69" name="TextBox 68">
            <a:extLst>
              <a:ext uri="{FF2B5EF4-FFF2-40B4-BE49-F238E27FC236}">
                <a16:creationId xmlns:a16="http://schemas.microsoft.com/office/drawing/2014/main" id="{821444B6-98AC-4989-A92E-E2BB35F3B72A}"/>
              </a:ext>
            </a:extLst>
          </p:cNvPr>
          <p:cNvSpPr txBox="1"/>
          <p:nvPr/>
        </p:nvSpPr>
        <p:spPr>
          <a:xfrm>
            <a:off x="4022519" y="1906840"/>
            <a:ext cx="408270" cy="553998"/>
          </a:xfrm>
          <a:prstGeom prst="rect">
            <a:avLst/>
          </a:prstGeom>
          <a:noFill/>
        </p:spPr>
        <p:txBody>
          <a:bodyPr wrap="square" rtlCol="0">
            <a:spAutoFit/>
          </a:bodyPr>
          <a:lstStyle/>
          <a:p>
            <a:pPr defTabSz="685800">
              <a:defRPr/>
            </a:pPr>
            <a:r>
              <a:rPr lang="en-US" sz="3000" dirty="0">
                <a:solidFill>
                  <a:prstClr val="black"/>
                </a:solidFill>
                <a:latin typeface="Calibri" panose="020F0502020204030204"/>
              </a:rPr>
              <a:t>-</a:t>
            </a:r>
          </a:p>
        </p:txBody>
      </p:sp>
      <p:sp>
        <p:nvSpPr>
          <p:cNvPr id="70" name="TextBox 69">
            <a:extLst>
              <a:ext uri="{FF2B5EF4-FFF2-40B4-BE49-F238E27FC236}">
                <a16:creationId xmlns:a16="http://schemas.microsoft.com/office/drawing/2014/main" id="{136FD818-A693-4CDA-9169-7B08CFAA2426}"/>
              </a:ext>
            </a:extLst>
          </p:cNvPr>
          <p:cNvSpPr txBox="1"/>
          <p:nvPr/>
        </p:nvSpPr>
        <p:spPr>
          <a:xfrm>
            <a:off x="6848900" y="2097265"/>
            <a:ext cx="408270" cy="461665"/>
          </a:xfrm>
          <a:prstGeom prst="rect">
            <a:avLst/>
          </a:prstGeom>
          <a:noFill/>
        </p:spPr>
        <p:txBody>
          <a:bodyPr wrap="square" rtlCol="0">
            <a:spAutoFit/>
          </a:bodyPr>
          <a:lstStyle/>
          <a:p>
            <a:pPr defTabSz="685800">
              <a:defRPr/>
            </a:pPr>
            <a:r>
              <a:rPr lang="en-US" sz="2400" dirty="0">
                <a:solidFill>
                  <a:prstClr val="black">
                    <a:lumMod val="75000"/>
                    <a:lumOff val="25000"/>
                  </a:prstClr>
                </a:solidFill>
                <a:latin typeface="Calibri" panose="020F0502020204030204"/>
              </a:rPr>
              <a:t>+</a:t>
            </a:r>
          </a:p>
        </p:txBody>
      </p:sp>
      <p:pic>
        <p:nvPicPr>
          <p:cNvPr id="79" name="Tieng-yeah-tre-con-www_nhacchuongvui_com">
            <a:hlinkClick r:id="" action="ppaction://media"/>
            <a:extLst>
              <a:ext uri="{FF2B5EF4-FFF2-40B4-BE49-F238E27FC236}">
                <a16:creationId xmlns:a16="http://schemas.microsoft.com/office/drawing/2014/main" id="{BB35948F-FE0F-49CC-AA4A-6E289F67377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439060" y="-914030"/>
            <a:ext cx="304800" cy="304800"/>
          </a:xfrm>
          <a:prstGeom prst="rect">
            <a:avLst/>
          </a:prstGeom>
        </p:spPr>
      </p:pic>
      <p:pic>
        <p:nvPicPr>
          <p:cNvPr id="39" name="Picture 38">
            <a:extLst>
              <a:ext uri="{FF2B5EF4-FFF2-40B4-BE49-F238E27FC236}">
                <a16:creationId xmlns:a16="http://schemas.microsoft.com/office/drawing/2014/main" id="{0FF48137-C085-4462-A133-FDA65FA501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1332" y="1762313"/>
            <a:ext cx="3418640" cy="2563980"/>
          </a:xfrm>
          <a:prstGeom prst="rect">
            <a:avLst/>
          </a:prstGeom>
        </p:spPr>
      </p:pic>
    </p:spTree>
    <p:extLst>
      <p:ext uri="{BB962C8B-B14F-4D97-AF65-F5344CB8AC3E}">
        <p14:creationId xmlns:p14="http://schemas.microsoft.com/office/powerpoint/2010/main" val="1663000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38"/>
                                        </p:tgtEl>
                                      </p:cBhvr>
                                    </p:animEffect>
                                    <p:set>
                                      <p:cBhvr>
                                        <p:cTn id="54" dur="1" fill="hold">
                                          <p:stCondLst>
                                            <p:cond delay="499"/>
                                          </p:stCondLst>
                                        </p:cTn>
                                        <p:tgtEl>
                                          <p:spTgt spid="38"/>
                                        </p:tgtEl>
                                        <p:attrNameLst>
                                          <p:attrName>style.visibility</p:attrName>
                                        </p:attrNameLst>
                                      </p:cBhvr>
                                      <p:to>
                                        <p:strVal val="hidden"/>
                                      </p:to>
                                    </p:set>
                                  </p:childTnLst>
                                </p:cTn>
                              </p:par>
                              <p:par>
                                <p:cTn id="55" presetID="22" presetClass="exit" presetSubtype="4" fill="hold" grpId="1" nodeType="withEffect">
                                  <p:stCondLst>
                                    <p:cond delay="0"/>
                                  </p:stCondLst>
                                  <p:childTnLst>
                                    <p:animEffect transition="out" filter="wipe(down)">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500" fill="hold"/>
                                        <p:tgtEl>
                                          <p:spTgt spid="69"/>
                                        </p:tgtEl>
                                        <p:attrNameLst>
                                          <p:attrName>ppt_w</p:attrName>
                                        </p:attrNameLst>
                                      </p:cBhvr>
                                      <p:tavLst>
                                        <p:tav tm="0">
                                          <p:val>
                                            <p:fltVal val="0"/>
                                          </p:val>
                                        </p:tav>
                                        <p:tav tm="100000">
                                          <p:val>
                                            <p:strVal val="#ppt_w"/>
                                          </p:val>
                                        </p:tav>
                                      </p:tavLst>
                                    </p:anim>
                                    <p:anim calcmode="lin" valueType="num">
                                      <p:cBhvr>
                                        <p:cTn id="68" dur="500" fill="hold"/>
                                        <p:tgtEl>
                                          <p:spTgt spid="69"/>
                                        </p:tgtEl>
                                        <p:attrNameLst>
                                          <p:attrName>ppt_h</p:attrName>
                                        </p:attrNameLst>
                                      </p:cBhvr>
                                      <p:tavLst>
                                        <p:tav tm="0">
                                          <p:val>
                                            <p:fltVal val="0"/>
                                          </p:val>
                                        </p:tav>
                                        <p:tav tm="100000">
                                          <p:val>
                                            <p:strVal val="#ppt_h"/>
                                          </p:val>
                                        </p:tav>
                                      </p:tavLst>
                                    </p:anim>
                                    <p:animEffect transition="in" filter="fade">
                                      <p:cBhvr>
                                        <p:cTn id="69" dur="500"/>
                                        <p:tgtEl>
                                          <p:spTgt spid="69"/>
                                        </p:tgtEl>
                                      </p:cBhvr>
                                    </p:animEffect>
                                  </p:childTnLst>
                                </p:cTn>
                              </p:par>
                              <p:par>
                                <p:cTn id="70" presetID="53" presetClass="entr" presetSubtype="16"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500" fill="hold"/>
                                        <p:tgtEl>
                                          <p:spTgt spid="68"/>
                                        </p:tgtEl>
                                        <p:attrNameLst>
                                          <p:attrName>ppt_w</p:attrName>
                                        </p:attrNameLst>
                                      </p:cBhvr>
                                      <p:tavLst>
                                        <p:tav tm="0">
                                          <p:val>
                                            <p:fltVal val="0"/>
                                          </p:val>
                                        </p:tav>
                                        <p:tav tm="100000">
                                          <p:val>
                                            <p:strVal val="#ppt_w"/>
                                          </p:val>
                                        </p:tav>
                                      </p:tavLst>
                                    </p:anim>
                                    <p:anim calcmode="lin" valueType="num">
                                      <p:cBhvr>
                                        <p:cTn id="78" dur="500" fill="hold"/>
                                        <p:tgtEl>
                                          <p:spTgt spid="68"/>
                                        </p:tgtEl>
                                        <p:attrNameLst>
                                          <p:attrName>ppt_h</p:attrName>
                                        </p:attrNameLst>
                                      </p:cBhvr>
                                      <p:tavLst>
                                        <p:tav tm="0">
                                          <p:val>
                                            <p:fltVal val="0"/>
                                          </p:val>
                                        </p:tav>
                                        <p:tav tm="100000">
                                          <p:val>
                                            <p:strVal val="#ppt_h"/>
                                          </p:val>
                                        </p:tav>
                                      </p:tavLst>
                                    </p:anim>
                                    <p:animEffect transition="in" filter="fade">
                                      <p:cBhvr>
                                        <p:cTn id="79" dur="500"/>
                                        <p:tgtEl>
                                          <p:spTgt spid="6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animEffect transition="in" filter="fade">
                                      <p:cBhvr>
                                        <p:cTn id="89" dur="500"/>
                                        <p:tgtEl>
                                          <p:spTgt spid="70"/>
                                        </p:tgtEl>
                                      </p:cBhvr>
                                    </p:animEffect>
                                  </p:childTnLst>
                                </p:cTn>
                              </p:par>
                              <p:par>
                                <p:cTn id="90" presetID="53" presetClass="entr" presetSubtype="16"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p:cTn id="92" dur="500" fill="hold"/>
                                        <p:tgtEl>
                                          <p:spTgt spid="35"/>
                                        </p:tgtEl>
                                        <p:attrNameLst>
                                          <p:attrName>ppt_w</p:attrName>
                                        </p:attrNameLst>
                                      </p:cBhvr>
                                      <p:tavLst>
                                        <p:tav tm="0">
                                          <p:val>
                                            <p:fltVal val="0"/>
                                          </p:val>
                                        </p:tav>
                                        <p:tav tm="100000">
                                          <p:val>
                                            <p:strVal val="#ppt_w"/>
                                          </p:val>
                                        </p:tav>
                                      </p:tavLst>
                                    </p:anim>
                                    <p:anim calcmode="lin" valueType="num">
                                      <p:cBhvr>
                                        <p:cTn id="93" dur="500" fill="hold"/>
                                        <p:tgtEl>
                                          <p:spTgt spid="35"/>
                                        </p:tgtEl>
                                        <p:attrNameLst>
                                          <p:attrName>ppt_h</p:attrName>
                                        </p:attrNameLst>
                                      </p:cBhvr>
                                      <p:tavLst>
                                        <p:tav tm="0">
                                          <p:val>
                                            <p:fltVal val="0"/>
                                          </p:val>
                                        </p:tav>
                                        <p:tav tm="100000">
                                          <p:val>
                                            <p:strVal val="#ppt_h"/>
                                          </p:val>
                                        </p:tav>
                                      </p:tavLst>
                                    </p:anim>
                                    <p:animEffect transition="in" filter="fade">
                                      <p:cBhvr>
                                        <p:cTn id="94" dur="500"/>
                                        <p:tgtEl>
                                          <p:spTgt spid="3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par>
                                <p:cTn id="105" presetID="53" presetClass="entr" presetSubtype="16"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par>
                                <p:cTn id="110" presetID="53" presetClass="entr" presetSubtype="16"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ppt_w</p:attrName>
                                        </p:attrNameLst>
                                      </p:cBhvr>
                                      <p:tavLst>
                                        <p:tav tm="0">
                                          <p:val>
                                            <p:fltVal val="0"/>
                                          </p:val>
                                        </p:tav>
                                        <p:tav tm="100000">
                                          <p:val>
                                            <p:strVal val="#ppt_w"/>
                                          </p:val>
                                        </p:tav>
                                      </p:tavLst>
                                    </p:anim>
                                    <p:anim calcmode="lin" valueType="num">
                                      <p:cBhvr>
                                        <p:cTn id="113" dur="500" fill="hold"/>
                                        <p:tgtEl>
                                          <p:spTgt spid="20"/>
                                        </p:tgtEl>
                                        <p:attrNameLst>
                                          <p:attrName>ppt_h</p:attrName>
                                        </p:attrNameLst>
                                      </p:cBhvr>
                                      <p:tavLst>
                                        <p:tav tm="0">
                                          <p:val>
                                            <p:fltVal val="0"/>
                                          </p:val>
                                        </p:tav>
                                        <p:tav tm="100000">
                                          <p:val>
                                            <p:strVal val="#ppt_h"/>
                                          </p:val>
                                        </p:tav>
                                      </p:tavLst>
                                    </p:anim>
                                    <p:animEffect transition="in" filter="fade">
                                      <p:cBhvr>
                                        <p:cTn id="114" dur="500"/>
                                        <p:tgtEl>
                                          <p:spTgt spid="2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wipe(up)">
                                      <p:cBhvr>
                                        <p:cTn id="119" dur="500"/>
                                        <p:tgtEl>
                                          <p:spTgt spid="6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6"/>
                                        </p:tgtEl>
                                        <p:attrNameLst>
                                          <p:attrName>style.visibility</p:attrName>
                                        </p:attrNameLst>
                                      </p:cBhvr>
                                      <p:to>
                                        <p:strVal val="visible"/>
                                      </p:to>
                                    </p:set>
                                    <p:animEffect transition="in" filter="wipe(up)">
                                      <p:cBhvr>
                                        <p:cTn id="124" dur="500"/>
                                        <p:tgtEl>
                                          <p:spTgt spid="6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wipe(up)">
                                      <p:cBhvr>
                                        <p:cTn id="129" dur="1000"/>
                                        <p:tgtEl>
                                          <p:spTgt spid="60"/>
                                        </p:tgtEl>
                                      </p:cBhvr>
                                    </p:animEffect>
                                  </p:childTnLst>
                                </p:cTn>
                              </p:par>
                            </p:childTnLst>
                          </p:cTn>
                        </p:par>
                        <p:par>
                          <p:cTn id="130" fill="hold">
                            <p:stCondLst>
                              <p:cond delay="1000"/>
                            </p:stCondLst>
                            <p:childTnLst>
                              <p:par>
                                <p:cTn id="131" presetID="42" presetClass="entr" presetSubtype="0" fill="hold" nodeType="after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fade">
                                      <p:cBhvr>
                                        <p:cTn id="133" dur="1000"/>
                                        <p:tgtEl>
                                          <p:spTgt spid="39"/>
                                        </p:tgtEl>
                                      </p:cBhvr>
                                    </p:animEffect>
                                    <p:anim calcmode="lin" valueType="num">
                                      <p:cBhvr>
                                        <p:cTn id="134" dur="1000" fill="hold"/>
                                        <p:tgtEl>
                                          <p:spTgt spid="39"/>
                                        </p:tgtEl>
                                        <p:attrNameLst>
                                          <p:attrName>ppt_x</p:attrName>
                                        </p:attrNameLst>
                                      </p:cBhvr>
                                      <p:tavLst>
                                        <p:tav tm="0">
                                          <p:val>
                                            <p:strVal val="#ppt_x"/>
                                          </p:val>
                                        </p:tav>
                                        <p:tav tm="100000">
                                          <p:val>
                                            <p:strVal val="#ppt_x"/>
                                          </p:val>
                                        </p:tav>
                                      </p:tavLst>
                                    </p:anim>
                                    <p:anim calcmode="lin" valueType="num">
                                      <p:cBhvr>
                                        <p:cTn id="135" dur="1000" fill="hold"/>
                                        <p:tgtEl>
                                          <p:spTgt spid="39"/>
                                        </p:tgtEl>
                                        <p:attrNameLst>
                                          <p:attrName>ppt_y</p:attrName>
                                        </p:attrNameLst>
                                      </p:cBhvr>
                                      <p:tavLst>
                                        <p:tav tm="0">
                                          <p:val>
                                            <p:strVal val="#ppt_y+.1"/>
                                          </p:val>
                                        </p:tav>
                                        <p:tav tm="100000">
                                          <p:val>
                                            <p:strVal val="#ppt_y"/>
                                          </p:val>
                                        </p:tav>
                                      </p:tavLst>
                                    </p:anim>
                                  </p:childTnLst>
                                </p:cTn>
                              </p:par>
                              <p:par>
                                <p:cTn id="136" presetID="1" presetClass="mediacall" presetSubtype="0" fill="hold" nodeType="withEffect">
                                  <p:stCondLst>
                                    <p:cond delay="0"/>
                                  </p:stCondLst>
                                  <p:childTnLst>
                                    <p:cmd type="call" cmd="playFrom(0.0)">
                                      <p:cBhvr>
                                        <p:cTn id="137" dur="4414"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79"/>
                </p:tgtEl>
              </p:cMediaNode>
            </p:audio>
          </p:childTnLst>
        </p:cTn>
      </p:par>
    </p:tnLst>
    <p:bldLst>
      <p:bldP spid="30" grpId="0"/>
      <p:bldP spid="29" grpId="0"/>
      <p:bldP spid="38" grpId="0" animBg="1"/>
      <p:bldP spid="38" grpId="1" animBg="1"/>
      <p:bldP spid="40" grpId="0"/>
      <p:bldP spid="40" grpId="1"/>
      <p:bldP spid="68" grpId="0"/>
      <p:bldP spid="69" grpId="0"/>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14FF09D-9ACF-47C4-8D4D-6661F2DC3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510"/>
          <a:stretch/>
        </p:blipFill>
        <p:spPr>
          <a:xfrm>
            <a:off x="266700" y="2228850"/>
            <a:ext cx="1500379" cy="1222664"/>
          </a:xfrm>
          <a:prstGeom prst="rect">
            <a:avLst/>
          </a:prstGeom>
        </p:spPr>
      </p:pic>
      <p:pic>
        <p:nvPicPr>
          <p:cNvPr id="13" name="Picture 12" descr="Logo, icon&#10;&#10;Description automatically generated">
            <a:extLst>
              <a:ext uri="{FF2B5EF4-FFF2-40B4-BE49-F238E27FC236}">
                <a16:creationId xmlns:a16="http://schemas.microsoft.com/office/drawing/2014/main" id="{49EFED25-5D61-4654-B919-A1A94A9E2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149" y="100456"/>
            <a:ext cx="1870094" cy="187009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F5407-0352-4C9E-834C-39C28A746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805" y="1491038"/>
            <a:ext cx="1924055" cy="1924055"/>
          </a:xfrm>
          <a:prstGeom prst="rect">
            <a:avLst/>
          </a:prstGeom>
        </p:spPr>
      </p:pic>
      <p:pic>
        <p:nvPicPr>
          <p:cNvPr id="18" name="Picture 17" descr="Logo&#10;&#10;Description automatically generated">
            <a:extLst>
              <a:ext uri="{FF2B5EF4-FFF2-40B4-BE49-F238E27FC236}">
                <a16:creationId xmlns:a16="http://schemas.microsoft.com/office/drawing/2014/main" id="{B8FD48FE-02CE-40F7-A132-FE9EE49CB8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1471" y="481478"/>
            <a:ext cx="1691740" cy="1691740"/>
          </a:xfrm>
          <a:prstGeom prst="rect">
            <a:avLst/>
          </a:prstGeom>
        </p:spPr>
      </p:pic>
      <p:sp>
        <p:nvSpPr>
          <p:cNvPr id="20" name="Rectangle 19">
            <a:extLst>
              <a:ext uri="{FF2B5EF4-FFF2-40B4-BE49-F238E27FC236}">
                <a16:creationId xmlns:a16="http://schemas.microsoft.com/office/drawing/2014/main" id="{C89AFA84-0D01-4649-B572-23C9DC4332C2}"/>
              </a:ext>
            </a:extLst>
          </p:cNvPr>
          <p:cNvSpPr/>
          <p:nvPr/>
        </p:nvSpPr>
        <p:spPr>
          <a:xfrm>
            <a:off x="2552051" y="100456"/>
            <a:ext cx="6199676" cy="723275"/>
          </a:xfrm>
          <a:prstGeom prst="rect">
            <a:avLst/>
          </a:prstGeom>
          <a:noFill/>
        </p:spPr>
        <p:txBody>
          <a:bodyPr wrap="square" lIns="45720" tIns="22860" rIns="45720" bIns="22860">
            <a:spAutoFit/>
          </a:bodyPr>
          <a:lstStyle/>
          <a:p>
            <a:pPr algn="ctr" defTabSz="457223"/>
            <a:r>
              <a:rPr lang="en-US" sz="4400">
                <a:ln w="57150">
                  <a:solidFill>
                    <a:prstClr val="white"/>
                  </a:solidFill>
                </a:ln>
                <a:solidFill>
                  <a:srgbClr val="8064A2"/>
                </a:solidFill>
                <a:latin typeface="iCiel Cadena" panose="02000503000000020004" pitchFamily="2" charset="0"/>
              </a:rPr>
              <a:t>CHINH PHỤC VŨ TRỤ</a:t>
            </a:r>
          </a:p>
        </p:txBody>
      </p:sp>
      <p:pic>
        <p:nvPicPr>
          <p:cNvPr id="5" name="Picture 4" descr="Icon&#10;&#10;Description automatically generated">
            <a:extLst>
              <a:ext uri="{FF2B5EF4-FFF2-40B4-BE49-F238E27FC236}">
                <a16:creationId xmlns:a16="http://schemas.microsoft.com/office/drawing/2014/main" id="{ACC8E6A3-771A-49DE-B5EF-09B49F4F9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7021">
            <a:off x="7296658" y="1730593"/>
            <a:ext cx="1320369" cy="1320369"/>
          </a:xfrm>
          <a:prstGeom prst="rect">
            <a:avLst/>
          </a:prstGeom>
        </p:spPr>
      </p:pic>
      <p:sp>
        <p:nvSpPr>
          <p:cNvPr id="22" name="Freeform: Shape 21">
            <a:extLst>
              <a:ext uri="{FF2B5EF4-FFF2-40B4-BE49-F238E27FC236}">
                <a16:creationId xmlns:a16="http://schemas.microsoft.com/office/drawing/2014/main" id="{AF7A162D-9382-4531-A026-0001060E25E6}"/>
              </a:ext>
            </a:extLst>
          </p:cNvPr>
          <p:cNvSpPr/>
          <p:nvPr/>
        </p:nvSpPr>
        <p:spPr>
          <a:xfrm>
            <a:off x="647701" y="971550"/>
            <a:ext cx="322208" cy="1675031"/>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7" name="Picture 6" descr="Logo&#10;&#10;Description automatically generated">
            <a:extLst>
              <a:ext uri="{FF2B5EF4-FFF2-40B4-BE49-F238E27FC236}">
                <a16:creationId xmlns:a16="http://schemas.microsoft.com/office/drawing/2014/main" id="{241899AC-73E6-4148-9FF2-F1FB6D8030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0711" y="3037619"/>
            <a:ext cx="1624404" cy="1624404"/>
          </a:xfrm>
          <a:prstGeom prst="rect">
            <a:avLst/>
          </a:prstGeom>
        </p:spPr>
      </p:pic>
      <p:pic>
        <p:nvPicPr>
          <p:cNvPr id="1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91FA132-6ADA-4C9E-B7A6-0DC75D483E8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5228579">
            <a:off x="7621929" y="2065433"/>
            <a:ext cx="452854" cy="489082"/>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8B54834D-7DDB-4809-B348-3EDDF6AC60BE}"/>
              </a:ext>
            </a:extLst>
          </p:cNvPr>
          <p:cNvSpPr/>
          <p:nvPr/>
        </p:nvSpPr>
        <p:spPr>
          <a:xfrm rot="7792575" flipH="1">
            <a:off x="2405442" y="1267636"/>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17" name="Freeform: Shape 16">
            <a:extLst>
              <a:ext uri="{FF2B5EF4-FFF2-40B4-BE49-F238E27FC236}">
                <a16:creationId xmlns:a16="http://schemas.microsoft.com/office/drawing/2014/main" id="{9658608A-9C8B-4102-853D-C911E4D81244}"/>
              </a:ext>
            </a:extLst>
          </p:cNvPr>
          <p:cNvSpPr/>
          <p:nvPr/>
        </p:nvSpPr>
        <p:spPr>
          <a:xfrm rot="7792575" flipH="1">
            <a:off x="4189863" y="2802931"/>
            <a:ext cx="97992"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pic>
        <p:nvPicPr>
          <p:cNvPr id="15"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04A589F0-1AB4-4401-92DE-244DCC7FD12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4088689">
            <a:off x="5156136" y="711616"/>
            <a:ext cx="1224821" cy="132280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55741C6F-CE03-4E0D-A2E7-DB3857668635}"/>
              </a:ext>
            </a:extLst>
          </p:cNvPr>
          <p:cNvSpPr/>
          <p:nvPr/>
        </p:nvSpPr>
        <p:spPr>
          <a:xfrm rot="878296" flipH="1">
            <a:off x="5816753" y="1953360"/>
            <a:ext cx="204489"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
        <p:nvSpPr>
          <p:cNvPr id="23" name="Freeform: Shape 22">
            <a:extLst>
              <a:ext uri="{FF2B5EF4-FFF2-40B4-BE49-F238E27FC236}">
                <a16:creationId xmlns:a16="http://schemas.microsoft.com/office/drawing/2014/main" id="{0683F2C6-287F-41DF-A071-A946F9383AD1}"/>
              </a:ext>
            </a:extLst>
          </p:cNvPr>
          <p:cNvSpPr/>
          <p:nvPr/>
        </p:nvSpPr>
        <p:spPr>
          <a:xfrm rot="7255250" flipH="1">
            <a:off x="6987391" y="1342675"/>
            <a:ext cx="22859" cy="1010828"/>
          </a:xfrm>
          <a:custGeom>
            <a:avLst/>
            <a:gdLst>
              <a:gd name="connsiteX0" fmla="*/ 963071 w 1406416"/>
              <a:gd name="connsiteY0" fmla="*/ 2840181 h 2840181"/>
              <a:gd name="connsiteX1" fmla="*/ 7107 w 1406416"/>
              <a:gd name="connsiteY1" fmla="*/ 1330036 h 2840181"/>
              <a:gd name="connsiteX2" fmla="*/ 1406416 w 1406416"/>
              <a:gd name="connsiteY2" fmla="*/ 0 h 2840181"/>
            </a:gdLst>
            <a:ahLst/>
            <a:cxnLst>
              <a:cxn ang="0">
                <a:pos x="connsiteX0" y="connsiteY0"/>
              </a:cxn>
              <a:cxn ang="0">
                <a:pos x="connsiteX1" y="connsiteY1"/>
              </a:cxn>
              <a:cxn ang="0">
                <a:pos x="connsiteX2" y="connsiteY2"/>
              </a:cxn>
            </a:cxnLst>
            <a:rect l="l" t="t" r="r" b="b"/>
            <a:pathLst>
              <a:path w="1406416" h="2840181">
                <a:moveTo>
                  <a:pt x="963071" y="2840181"/>
                </a:moveTo>
                <a:cubicBezTo>
                  <a:pt x="448143" y="2321790"/>
                  <a:pt x="-66784" y="1803399"/>
                  <a:pt x="7107" y="1330036"/>
                </a:cubicBezTo>
                <a:cubicBezTo>
                  <a:pt x="80998" y="856672"/>
                  <a:pt x="1122398" y="244764"/>
                  <a:pt x="1406416" y="0"/>
                </a:cubicBezTo>
              </a:path>
            </a:pathLst>
          </a:custGeom>
          <a:noFill/>
          <a:ln w="1270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900">
              <a:solidFill>
                <a:prstClr val="white"/>
              </a:solidFill>
              <a:latin typeface="Calibri"/>
            </a:endParaRPr>
          </a:p>
        </p:txBody>
      </p:sp>
    </p:spTree>
    <p:extLst>
      <p:ext uri="{BB962C8B-B14F-4D97-AF65-F5344CB8AC3E}">
        <p14:creationId xmlns:p14="http://schemas.microsoft.com/office/powerpoint/2010/main" val="2983925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276 -0.09275 L 0.19774 0.1412 " pathEditMode="relative" rAng="0" ptsTypes="AA">
                                      <p:cBhvr>
                                        <p:cTn id="6" dur="2000" fill="hold"/>
                                        <p:tgtEl>
                                          <p:spTgt spid="15"/>
                                        </p:tgtEl>
                                        <p:attrNameLst>
                                          <p:attrName>ppt_x</p:attrName>
                                          <p:attrName>ppt_y</p:attrName>
                                        </p:attrNameLst>
                                      </p:cBhvr>
                                      <p:rCtr x="9245" y="11698"/>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6" presetClass="emph" presetSubtype="0" fill="hold" nodeType="with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9"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EB5F6152-B5CF-40DF-B25F-7C9BFCB1A74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513014" y="2105390"/>
            <a:ext cx="2679786" cy="28941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12065E-2ACC-4CF3-9756-FA8AF2D980C3}"/>
              </a:ext>
            </a:extLst>
          </p:cNvPr>
          <p:cNvGrpSpPr/>
          <p:nvPr/>
        </p:nvGrpSpPr>
        <p:grpSpPr>
          <a:xfrm>
            <a:off x="754369" y="240030"/>
            <a:ext cx="6858000" cy="4572000"/>
            <a:chOff x="3276600" y="571500"/>
            <a:chExt cx="12496800" cy="9144000"/>
          </a:xfrm>
          <a:solidFill>
            <a:srgbClr val="FFD85D"/>
          </a:solidFill>
        </p:grpSpPr>
        <p:sp>
          <p:nvSpPr>
            <p:cNvPr id="4" name="Rectangle: Rounded Corners 3">
              <a:extLst>
                <a:ext uri="{FF2B5EF4-FFF2-40B4-BE49-F238E27FC236}">
                  <a16:creationId xmlns:a16="http://schemas.microsoft.com/office/drawing/2014/main" id="{05EA260A-2804-41F6-A5F7-9D74E9BD7DF1}"/>
                </a:ext>
              </a:extLst>
            </p:cNvPr>
            <p:cNvSpPr/>
            <p:nvPr/>
          </p:nvSpPr>
          <p:spPr>
            <a:xfrm>
              <a:off x="3276600" y="571500"/>
              <a:ext cx="12496800" cy="9144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sp>
          <p:nvSpPr>
            <p:cNvPr id="10" name="Rectangle: Rounded Corners 9">
              <a:extLst>
                <a:ext uri="{FF2B5EF4-FFF2-40B4-BE49-F238E27FC236}">
                  <a16:creationId xmlns:a16="http://schemas.microsoft.com/office/drawing/2014/main" id="{923FE819-3E42-42A5-9A47-3E46212DECA3}"/>
                </a:ext>
              </a:extLst>
            </p:cNvPr>
            <p:cNvSpPr/>
            <p:nvPr/>
          </p:nvSpPr>
          <p:spPr>
            <a:xfrm>
              <a:off x="3429000" y="723900"/>
              <a:ext cx="12192000" cy="8763000"/>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white"/>
                </a:solidFill>
                <a:latin typeface="Calibri"/>
              </a:endParaRPr>
            </a:p>
          </p:txBody>
        </p:sp>
      </p:grpSp>
      <p:sp>
        <p:nvSpPr>
          <p:cNvPr id="15" name="Rectangle 14">
            <a:extLst>
              <a:ext uri="{FF2B5EF4-FFF2-40B4-BE49-F238E27FC236}">
                <a16:creationId xmlns:a16="http://schemas.microsoft.com/office/drawing/2014/main" id="{F9D93899-4C66-4E28-A62A-937D08665435}"/>
              </a:ext>
            </a:extLst>
          </p:cNvPr>
          <p:cNvSpPr/>
          <p:nvPr/>
        </p:nvSpPr>
        <p:spPr>
          <a:xfrm>
            <a:off x="2961879" y="714798"/>
            <a:ext cx="3631764" cy="784830"/>
          </a:xfrm>
          <a:prstGeom prst="rect">
            <a:avLst/>
          </a:prstGeom>
          <a:noFill/>
        </p:spPr>
        <p:txBody>
          <a:bodyPr wrap="none" lIns="45720" tIns="22860" rIns="45720" bIns="22860">
            <a:spAutoFit/>
          </a:bodyPr>
          <a:lstStyle/>
          <a:p>
            <a:pPr algn="ctr" defTabSz="457223">
              <a:defRPr/>
            </a:pPr>
            <a:r>
              <a:rPr lang="en-US" sz="4800">
                <a:ln w="0"/>
                <a:solidFill>
                  <a:srgbClr val="1F497D">
                    <a:lumMod val="50000"/>
                  </a:srgbClr>
                </a:solidFill>
                <a:latin typeface="Times New Roman" panose="02020603050405020304" pitchFamily="18" charset="0"/>
                <a:cs typeface="Times New Roman" panose="02020603050405020304" pitchFamily="18" charset="0"/>
              </a:rPr>
              <a:t>4 739 – 1 427 </a:t>
            </a:r>
          </a:p>
        </p:txBody>
      </p:sp>
      <p:pic>
        <p:nvPicPr>
          <p:cNvPr id="19" name="DAP AN - 9Slide.vn">
            <a:extLst>
              <a:ext uri="{FF2B5EF4-FFF2-40B4-BE49-F238E27FC236}">
                <a16:creationId xmlns:a16="http://schemas.microsoft.com/office/drawing/2014/main" id="{48DCA414-A16E-4294-81A3-54747CA44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034" y="1816210"/>
            <a:ext cx="1622386" cy="584549"/>
          </a:xfrm>
          <a:prstGeom prst="rect">
            <a:avLst/>
          </a:prstGeom>
        </p:spPr>
      </p:pic>
      <p:grpSp>
        <p:nvGrpSpPr>
          <p:cNvPr id="27" name="Group 26"/>
          <p:cNvGrpSpPr/>
          <p:nvPr/>
        </p:nvGrpSpPr>
        <p:grpSpPr>
          <a:xfrm>
            <a:off x="3605937" y="1925982"/>
            <a:ext cx="1938772" cy="2566703"/>
            <a:chOff x="4651049" y="2620898"/>
            <a:chExt cx="2585029" cy="3422270"/>
          </a:xfrm>
        </p:grpSpPr>
        <p:sp>
          <p:nvSpPr>
            <p:cNvPr id="13" name="Rectangle 12"/>
            <p:cNvSpPr/>
            <p:nvPr/>
          </p:nvSpPr>
          <p:spPr>
            <a:xfrm>
              <a:off x="4651049" y="2620898"/>
              <a:ext cx="2585029" cy="3422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a:endParaRPr>
            </a:p>
          </p:txBody>
        </p:sp>
        <p:grpSp>
          <p:nvGrpSpPr>
            <p:cNvPr id="20" name="Group 19"/>
            <p:cNvGrpSpPr/>
            <p:nvPr/>
          </p:nvGrpSpPr>
          <p:grpSpPr>
            <a:xfrm>
              <a:off x="4827042" y="2844740"/>
              <a:ext cx="2178255" cy="3194673"/>
              <a:chOff x="7014087" y="3671520"/>
              <a:chExt cx="2178255" cy="3194673"/>
            </a:xfrm>
          </p:grpSpPr>
          <p:sp>
            <p:nvSpPr>
              <p:cNvPr id="21" name="Rectangle 20">
                <a:extLst>
                  <a:ext uri="{FF2B5EF4-FFF2-40B4-BE49-F238E27FC236}">
                    <a16:creationId xmlns:a16="http://schemas.microsoft.com/office/drawing/2014/main" id="{163C61E5-E53D-4768-BAC4-EC35AAD1BE7C}"/>
                  </a:ext>
                </a:extLst>
              </p:cNvPr>
              <p:cNvSpPr/>
              <p:nvPr/>
            </p:nvSpPr>
            <p:spPr>
              <a:xfrm>
                <a:off x="7193663" y="3671520"/>
                <a:ext cx="1969770" cy="2031325"/>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4 739</a:t>
                </a:r>
              </a:p>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1 427</a:t>
                </a:r>
              </a:p>
            </p:txBody>
          </p:sp>
          <p:cxnSp>
            <p:nvCxnSpPr>
              <p:cNvPr id="22" name="Straight Connector 21"/>
              <p:cNvCxnSpPr>
                <a:cxnSpLocks/>
              </p:cNvCxnSpPr>
              <p:nvPr/>
            </p:nvCxnSpPr>
            <p:spPr>
              <a:xfrm>
                <a:off x="7174942" y="5702845"/>
                <a:ext cx="197362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63C61E5-E53D-4768-BAC4-EC35AAD1BE7C}"/>
                  </a:ext>
                </a:extLst>
              </p:cNvPr>
              <p:cNvSpPr/>
              <p:nvPr/>
            </p:nvSpPr>
            <p:spPr>
              <a:xfrm>
                <a:off x="7014087" y="4135399"/>
                <a:ext cx="396691"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63C61E5-E53D-4768-BAC4-EC35AAD1BE7C}"/>
                  </a:ext>
                </a:extLst>
              </p:cNvPr>
              <p:cNvSpPr/>
              <p:nvPr/>
            </p:nvSpPr>
            <p:spPr>
              <a:xfrm>
                <a:off x="7222572" y="5819753"/>
                <a:ext cx="1969770" cy="1046440"/>
              </a:xfrm>
              <a:prstGeom prst="rect">
                <a:avLst/>
              </a:prstGeom>
              <a:noFill/>
            </p:spPr>
            <p:txBody>
              <a:bodyPr wrap="none" lIns="45720" tIns="22860" rIns="45720" bIns="22860">
                <a:spAutoFit/>
              </a:bodyPr>
              <a:lstStyle/>
              <a:p>
                <a:pPr algn="ctr" defTabSz="457223">
                  <a:defRPr/>
                </a:pPr>
                <a:r>
                  <a:rPr lang="en-US" sz="4800">
                    <a:ln w="0">
                      <a:noFill/>
                    </a:ln>
                    <a:solidFill>
                      <a:srgbClr val="002060"/>
                    </a:solidFill>
                    <a:latin typeface="Times New Roman" panose="02020603050405020304" pitchFamily="18" charset="0"/>
                    <a:cs typeface="Times New Roman" panose="02020603050405020304" pitchFamily="18" charset="0"/>
                  </a:rPr>
                  <a:t>3 312</a:t>
                </a:r>
              </a:p>
            </p:txBody>
          </p:sp>
        </p:grpSp>
      </p:grpSp>
      <p:pic>
        <p:nvPicPr>
          <p:cNvPr id="18" name="Picture 17"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530" t="34666" r="3326" b="36629"/>
          <a:stretch/>
        </p:blipFill>
        <p:spPr>
          <a:xfrm>
            <a:off x="1595180" y="502384"/>
            <a:ext cx="1285212" cy="1147736"/>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325" y="2138939"/>
            <a:ext cx="2775614" cy="2775614"/>
          </a:xfrm>
          <a:prstGeom prst="rect">
            <a:avLst/>
          </a:prstGeom>
        </p:spPr>
      </p:pic>
    </p:spTree>
    <p:extLst>
      <p:ext uri="{BB962C8B-B14F-4D97-AF65-F5344CB8AC3E}">
        <p14:creationId xmlns:p14="http://schemas.microsoft.com/office/powerpoint/2010/main" val="11460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1.38889E-6 3.58025E-6 L -1.38889E-6 -1.02701 " pathEditMode="relative" rAng="0" ptsTypes="AA">
                                      <p:cBhvr>
                                        <p:cTn id="24" dur="2000" fill="hold"/>
                                        <p:tgtEl>
                                          <p:spTgt spid="9"/>
                                        </p:tgtEl>
                                        <p:attrNameLst>
                                          <p:attrName>ppt_x</p:attrName>
                                          <p:attrName>ppt_y</p:attrName>
                                        </p:attrNameLst>
                                      </p:cBhvr>
                                      <p:rCtr x="0" y="-51358"/>
                                    </p:animMotion>
                                  </p:childTnLst>
                                  <p:subTnLst>
                                    <p:audio>
                                      <p:cMediaNode>
                                        <p:cTn display="0" masterRel="sameClick">
                                          <p:stCondLst>
                                            <p:cond evt="begin" delay="0">
                                              <p:tn val="23"/>
                                            </p:cond>
                                          </p:stCondLst>
                                          <p:endCondLst>
                                            <p:cond evt="onStopAudio" delay="0">
                                              <p:tgtEl>
                                                <p:sldTgt/>
                                              </p:tgtEl>
                                            </p:cond>
                                          </p:endCondLst>
                                        </p:cTn>
                                        <p:tgtEl>
                                          <p:sndTgt r:embed="rId3" name="WIN WIN.wav"/>
                                        </p:tgtEl>
                                      </p:cMediaNode>
                                    </p:audio>
                                  </p:sub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62232-DC30-429E-85B9-B856ABAEB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57250"/>
            <a:ext cx="4953000" cy="4953000"/>
          </a:xfrm>
          <a:prstGeom prst="rect">
            <a:avLst/>
          </a:prstGeom>
        </p:spPr>
      </p:pic>
      <p:grpSp>
        <p:nvGrpSpPr>
          <p:cNvPr id="11" name="Group 10">
            <a:extLst>
              <a:ext uri="{FF2B5EF4-FFF2-40B4-BE49-F238E27FC236}">
                <a16:creationId xmlns:a16="http://schemas.microsoft.com/office/drawing/2014/main" id="{1CB51DCA-2662-4A50-A3F6-0CF0F9263F44}"/>
              </a:ext>
            </a:extLst>
          </p:cNvPr>
          <p:cNvGrpSpPr/>
          <p:nvPr/>
        </p:nvGrpSpPr>
        <p:grpSpPr>
          <a:xfrm>
            <a:off x="2210134" y="-53512"/>
            <a:ext cx="6912721" cy="4804447"/>
            <a:chOff x="3754905" y="-110868"/>
            <a:chExt cx="13825442" cy="9608893"/>
          </a:xfrm>
        </p:grpSpPr>
        <p:pic>
          <p:nvPicPr>
            <p:cNvPr id="12" name="Picture 11">
              <a:extLst>
                <a:ext uri="{FF2B5EF4-FFF2-40B4-BE49-F238E27FC236}">
                  <a16:creationId xmlns:a16="http://schemas.microsoft.com/office/drawing/2014/main" id="{3D8034B0-885F-40E8-A99D-F713620D2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5488" flipH="1">
              <a:off x="3754905" y="-110868"/>
              <a:ext cx="13825442" cy="9608893"/>
            </a:xfrm>
            <a:prstGeom prst="rect">
              <a:avLst/>
            </a:prstGeom>
          </p:spPr>
        </p:pic>
        <p:sp>
          <p:nvSpPr>
            <p:cNvPr id="13" name="Rectangle 12">
              <a:extLst>
                <a:ext uri="{FF2B5EF4-FFF2-40B4-BE49-F238E27FC236}">
                  <a16:creationId xmlns:a16="http://schemas.microsoft.com/office/drawing/2014/main" id="{67DADE40-6BC0-4393-A4D1-CFB438189993}"/>
                </a:ext>
              </a:extLst>
            </p:cNvPr>
            <p:cNvSpPr/>
            <p:nvPr/>
          </p:nvSpPr>
          <p:spPr>
            <a:xfrm>
              <a:off x="4668639" y="2853656"/>
              <a:ext cx="11519808" cy="3416320"/>
            </a:xfrm>
            <a:prstGeom prst="rect">
              <a:avLst/>
            </a:prstGeom>
            <a:noFill/>
          </p:spPr>
          <p:txBody>
            <a:bodyPr wrap="square" lIns="45720" tIns="22860" rIns="45720" bIns="22860">
              <a:spAutoFit/>
            </a:bodyPr>
            <a:lstStyle/>
            <a:p>
              <a:pPr algn="ctr" defTabSz="457223"/>
              <a:r>
                <a:rPr lang="en-US" sz="3600" b="1">
                  <a:ln w="0"/>
                  <a:solidFill>
                    <a:prstClr val="black"/>
                  </a:solidFill>
                  <a:latin typeface="Arial" panose="020B0604020202020204" pitchFamily="34" charset="0"/>
                  <a:cs typeface="Arial" panose="020B0604020202020204" pitchFamily="34" charset="0"/>
                </a:rPr>
                <a:t>Chúc mừng các bạn đã chinh phục được vũ trụ!</a:t>
              </a:r>
            </a:p>
            <a:p>
              <a:pPr algn="ctr" defTabSz="457223"/>
              <a:r>
                <a:rPr lang="en-US" sz="3600" b="1">
                  <a:ln w="0"/>
                  <a:solidFill>
                    <a:prstClr val="black"/>
                  </a:solidFill>
                  <a:latin typeface="Arial" panose="020B0604020202020204" pitchFamily="34" charset="0"/>
                  <a:cs typeface="Arial" panose="020B0604020202020204" pitchFamily="34" charset="0"/>
                </a:rPr>
                <a:t>Các bạn thật giỏi!</a:t>
              </a:r>
            </a:p>
          </p:txBody>
        </p:sp>
      </p:grpSp>
    </p:spTree>
    <p:extLst>
      <p:ext uri="{BB962C8B-B14F-4D97-AF65-F5344CB8AC3E}">
        <p14:creationId xmlns:p14="http://schemas.microsoft.com/office/powerpoint/2010/main" val="220583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AD1D559-665C-4FCA-B714-94C702F0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701" y="2426285"/>
            <a:ext cx="1480381" cy="2617203"/>
          </a:xfrm>
          <a:prstGeom prst="rect">
            <a:avLst/>
          </a:prstGeom>
        </p:spPr>
      </p:pic>
      <p:sp>
        <p:nvSpPr>
          <p:cNvPr id="2" name="Round Diagonal Corner Rectangle 1"/>
          <p:cNvSpPr/>
          <p:nvPr/>
        </p:nvSpPr>
        <p:spPr>
          <a:xfrm>
            <a:off x="1721299" y="812953"/>
            <a:ext cx="5852116" cy="3226664"/>
          </a:xfrm>
          <a:prstGeom prst="round2DiagRect">
            <a:avLst/>
          </a:prstGeom>
          <a:solidFill>
            <a:schemeClr val="bg1">
              <a:alpha val="84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等线" panose="020F0502020204030204"/>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1" y="2283718"/>
            <a:ext cx="1554917" cy="3112653"/>
          </a:xfrm>
          <a:prstGeom prst="rect">
            <a:avLst/>
          </a:prstGeom>
        </p:spPr>
      </p:pic>
      <p:pic>
        <p:nvPicPr>
          <p:cNvPr id="9" name="Picture 8">
            <a:extLst>
              <a:ext uri="{FF2B5EF4-FFF2-40B4-BE49-F238E27FC236}">
                <a16:creationId xmlns:a16="http://schemas.microsoft.com/office/drawing/2014/main" id="{E76F936F-DF26-4EED-BE3C-1879873C73D2}"/>
              </a:ext>
            </a:extLst>
          </p:cNvPr>
          <p:cNvPicPr>
            <a:picLocks noChangeAspect="1"/>
          </p:cNvPicPr>
          <p:nvPr/>
        </p:nvPicPr>
        <p:blipFill>
          <a:blip r:embed="rId6"/>
          <a:stretch>
            <a:fillRect/>
          </a:stretch>
        </p:blipFill>
        <p:spPr>
          <a:xfrm>
            <a:off x="1578529" y="931784"/>
            <a:ext cx="6273328" cy="3279932"/>
          </a:xfrm>
          <a:prstGeom prst="rect">
            <a:avLst/>
          </a:prstGeom>
        </p:spPr>
      </p:pic>
    </p:spTree>
    <p:extLst>
      <p:ext uri="{BB962C8B-B14F-4D97-AF65-F5344CB8AC3E}">
        <p14:creationId xmlns:p14="http://schemas.microsoft.com/office/powerpoint/2010/main" val="3652680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90DB8B3-29F1-4CFD-AB51-09DA6DA3D895}"/>
              </a:ext>
            </a:extLst>
          </p:cNvPr>
          <p:cNvGrpSpPr/>
          <p:nvPr/>
        </p:nvGrpSpPr>
        <p:grpSpPr>
          <a:xfrm>
            <a:off x="0" y="484"/>
            <a:ext cx="9144000" cy="5143016"/>
            <a:chOff x="0" y="322"/>
            <a:chExt cx="12192000" cy="6857355"/>
          </a:xfrm>
        </p:grpSpPr>
        <p:pic>
          <p:nvPicPr>
            <p:cNvPr id="5" name="图片 4">
              <a:extLst>
                <a:ext uri="{FF2B5EF4-FFF2-40B4-BE49-F238E27FC236}">
                  <a16:creationId xmlns:a16="http://schemas.microsoft.com/office/drawing/2014/main" id="{5AD1D559-665C-4FCA-B714-94C702F0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a:extLst>
                <a:ext uri="{FF2B5EF4-FFF2-40B4-BE49-F238E27FC236}">
                  <a16:creationId xmlns:a16="http://schemas.microsoft.com/office/drawing/2014/main" id="{E8C50C42-6233-4069-9A7F-0CD610974F76}"/>
                </a:ext>
              </a:extLst>
            </p:cNvPr>
            <p:cNvPicPr>
              <a:picLocks noChangeAspect="1"/>
            </p:cNvPicPr>
            <p:nvPr/>
          </p:nvPicPr>
          <p:blipFill>
            <a:blip r:embed="rId4" cstate="print">
              <a:extLst>
                <a:ext uri="{28A0092B-C50C-407E-A947-70E740481C1C}">
                  <a14:useLocalDpi xmlns:a14="http://schemas.microsoft.com/office/drawing/2010/main" val="0"/>
                </a:ext>
              </a:extLst>
            </a:blip>
            <a:srcRect l="18099" t="37456" r="62475" b="28007"/>
            <a:stretch>
              <a:fillRect/>
            </a:stretch>
          </p:blipFill>
          <p:spPr>
            <a:xfrm>
              <a:off x="263722" y="3185160"/>
              <a:ext cx="2164080" cy="2164080"/>
            </a:xfrm>
            <a:custGeom>
              <a:avLst/>
              <a:gdLst>
                <a:gd name="connsiteX0" fmla="*/ 0 w 2164080"/>
                <a:gd name="connsiteY0" fmla="*/ 0 h 2164080"/>
                <a:gd name="connsiteX1" fmla="*/ 2164080 w 2164080"/>
                <a:gd name="connsiteY1" fmla="*/ 0 h 2164080"/>
                <a:gd name="connsiteX2" fmla="*/ 2164080 w 2164080"/>
                <a:gd name="connsiteY2" fmla="*/ 2164080 h 2164080"/>
                <a:gd name="connsiteX3" fmla="*/ 0 w 2164080"/>
                <a:gd name="connsiteY3" fmla="*/ 2164080 h 2164080"/>
              </a:gdLst>
              <a:ahLst/>
              <a:cxnLst>
                <a:cxn ang="0">
                  <a:pos x="connsiteX0" y="connsiteY0"/>
                </a:cxn>
                <a:cxn ang="0">
                  <a:pos x="connsiteX1" y="connsiteY1"/>
                </a:cxn>
                <a:cxn ang="0">
                  <a:pos x="connsiteX2" y="connsiteY2"/>
                </a:cxn>
                <a:cxn ang="0">
                  <a:pos x="connsiteX3" y="connsiteY3"/>
                </a:cxn>
              </a:cxnLst>
              <a:rect l="l" t="t" r="r" b="b"/>
              <a:pathLst>
                <a:path w="2164080" h="2164080">
                  <a:moveTo>
                    <a:pt x="0" y="0"/>
                  </a:moveTo>
                  <a:lnTo>
                    <a:pt x="2164080" y="0"/>
                  </a:lnTo>
                  <a:lnTo>
                    <a:pt x="2164080" y="2164080"/>
                  </a:lnTo>
                  <a:lnTo>
                    <a:pt x="0" y="2164080"/>
                  </a:lnTo>
                  <a:close/>
                </a:path>
              </a:pathLst>
            </a:custGeom>
          </p:spPr>
        </p:pic>
      </p:grpSp>
      <p:sp>
        <p:nvSpPr>
          <p:cNvPr id="2" name="Rectangle 1"/>
          <p:cNvSpPr/>
          <p:nvPr/>
        </p:nvSpPr>
        <p:spPr>
          <a:xfrm>
            <a:off x="110613" y="138508"/>
            <a:ext cx="8922775" cy="486696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等线" panose="020F0502020204030204"/>
            </a:endParaRPr>
          </a:p>
        </p:txBody>
      </p:sp>
      <p:sp>
        <p:nvSpPr>
          <p:cNvPr id="32" name="TextBox 31">
            <a:extLst>
              <a:ext uri="{FF2B5EF4-FFF2-40B4-BE49-F238E27FC236}">
                <a16:creationId xmlns:a16="http://schemas.microsoft.com/office/drawing/2014/main" id="{2CF6E7D5-4B97-4C4C-870F-C2C2488FB08E}"/>
              </a:ext>
            </a:extLst>
          </p:cNvPr>
          <p:cNvSpPr txBox="1"/>
          <p:nvPr/>
        </p:nvSpPr>
        <p:spPr>
          <a:xfrm>
            <a:off x="941758" y="3883329"/>
            <a:ext cx="7293446" cy="923330"/>
          </a:xfrm>
          <a:prstGeom prst="rect">
            <a:avLst/>
          </a:prstGeom>
          <a:noFill/>
        </p:spPr>
        <p:txBody>
          <a:bodyPr wrap="square" rtlCol="0">
            <a:spAutoFit/>
          </a:bodyPr>
          <a:lstStyle/>
          <a:p>
            <a:pPr algn="ctr" defTabSz="685800">
              <a:defRPr/>
            </a:pP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Đây</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chính</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phép</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trừ</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nhớ</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phạm</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a:solidFill>
                  <a:srgbClr val="002060"/>
                </a:solidFill>
                <a:latin typeface="Tahoma" panose="020B0604030504040204" pitchFamily="34" charset="0"/>
                <a:ea typeface="Tahoma" panose="020B0604030504040204" pitchFamily="34" charset="0"/>
                <a:cs typeface="Tahoma" panose="020B0604030504040204" pitchFamily="34" charset="0"/>
              </a:rPr>
              <a:t>vi 10 000 </a:t>
            </a:r>
            <a:r>
              <a:rPr lang="en-US" sz="2700" err="1">
                <a:solidFill>
                  <a:srgbClr val="002060"/>
                </a:solidFill>
                <a:latin typeface="Tahoma" panose="020B0604030504040204" pitchFamily="34" charset="0"/>
                <a:ea typeface="Tahoma" panose="020B0604030504040204" pitchFamily="34" charset="0"/>
                <a:cs typeface="Tahoma" panose="020B0604030504040204" pitchFamily="34" charset="0"/>
              </a:rPr>
              <a:t>mà</a:t>
            </a:r>
            <a:r>
              <a:rPr lang="en-US" sz="2700">
                <a:solidFill>
                  <a:srgbClr val="002060"/>
                </a:solidFill>
                <a:latin typeface="Tahoma" panose="020B0604030504040204" pitchFamily="34" charset="0"/>
                <a:ea typeface="Tahoma" panose="020B0604030504040204" pitchFamily="34" charset="0"/>
                <a:cs typeface="Tahoma" panose="020B0604030504040204" pitchFamily="34" charset="0"/>
              </a:rPr>
              <a:t> chúng </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ta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hôm</a:t>
            </a:r>
            <a:r>
              <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rPr>
              <a:t> nay.</a:t>
            </a:r>
          </a:p>
        </p:txBody>
      </p:sp>
      <p:sp>
        <p:nvSpPr>
          <p:cNvPr id="34" name="TextBox 33">
            <a:extLst>
              <a:ext uri="{FF2B5EF4-FFF2-40B4-BE49-F238E27FC236}">
                <a16:creationId xmlns:a16="http://schemas.microsoft.com/office/drawing/2014/main" id="{55B7B951-3D1B-402A-8F03-4F1FDBF669F3}"/>
              </a:ext>
            </a:extLst>
          </p:cNvPr>
          <p:cNvSpPr txBox="1"/>
          <p:nvPr/>
        </p:nvSpPr>
        <p:spPr>
          <a:xfrm>
            <a:off x="2306929" y="2439725"/>
            <a:ext cx="5860082" cy="715581"/>
          </a:xfrm>
          <a:prstGeom prst="rect">
            <a:avLst/>
          </a:prstGeom>
          <a:noFill/>
        </p:spPr>
        <p:txBody>
          <a:bodyPr wrap="square" rtlCol="0">
            <a:spAutoFit/>
          </a:bodyPr>
          <a:lstStyle/>
          <a:p>
            <a:pPr algn="ctr" defTabSz="685800">
              <a:defRPr/>
            </a:pPr>
            <a:r>
              <a:rPr lang="en-US" sz="405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50" dirty="0">
                <a:solidFill>
                  <a:srgbClr val="FF0000"/>
                </a:solidFill>
                <a:latin typeface="Tahoma" panose="020B0604030504040204" pitchFamily="34" charset="0"/>
                <a:ea typeface="Tahoma" panose="020B0604030504040204" pitchFamily="34" charset="0"/>
                <a:cs typeface="Tahoma" panose="020B0604030504040204" pitchFamily="34" charset="0"/>
              </a:rPr>
              <a:t>936 - 1 421 = 2 515</a:t>
            </a:r>
          </a:p>
        </p:txBody>
      </p:sp>
      <p:sp>
        <p:nvSpPr>
          <p:cNvPr id="56" name="TextBox 55">
            <a:extLst>
              <a:ext uri="{FF2B5EF4-FFF2-40B4-BE49-F238E27FC236}">
                <a16:creationId xmlns:a16="http://schemas.microsoft.com/office/drawing/2014/main" id="{55B7B951-3D1B-402A-8F03-4F1FDBF669F3}"/>
              </a:ext>
            </a:extLst>
          </p:cNvPr>
          <p:cNvSpPr txBox="1"/>
          <p:nvPr/>
        </p:nvSpPr>
        <p:spPr>
          <a:xfrm>
            <a:off x="1691680" y="526309"/>
            <a:ext cx="5980631" cy="715581"/>
          </a:xfrm>
          <a:prstGeom prst="rect">
            <a:avLst/>
          </a:prstGeom>
          <a:noFill/>
        </p:spPr>
        <p:txBody>
          <a:bodyPr wrap="square" rtlCol="0">
            <a:spAutoFit/>
          </a:bodyPr>
          <a:lstStyle/>
          <a:p>
            <a:pPr algn="ctr" defTabSz="685800">
              <a:defRPr/>
            </a:pPr>
            <a:r>
              <a:rPr lang="en-US" sz="4050">
                <a:solidFill>
                  <a:srgbClr val="FF0000"/>
                </a:solidFill>
                <a:latin typeface="Tahoma" panose="020B0604030504040204" pitchFamily="34" charset="0"/>
                <a:ea typeface="Tahoma" panose="020B0604030504040204" pitchFamily="34" charset="0"/>
                <a:cs typeface="Tahoma" panose="020B0604030504040204" pitchFamily="34" charset="0"/>
              </a:rPr>
              <a:t>1 421 + 2 515 = 3 936</a:t>
            </a:r>
          </a:p>
        </p:txBody>
      </p:sp>
      <p:sp>
        <p:nvSpPr>
          <p:cNvPr id="13" name="TextBox 12">
            <a:extLst>
              <a:ext uri="{FF2B5EF4-FFF2-40B4-BE49-F238E27FC236}">
                <a16:creationId xmlns:a16="http://schemas.microsoft.com/office/drawing/2014/main" id="{2CF6E7D5-4B97-4C4C-870F-C2C2488FB08E}"/>
              </a:ext>
            </a:extLst>
          </p:cNvPr>
          <p:cNvSpPr txBox="1"/>
          <p:nvPr/>
        </p:nvSpPr>
        <p:spPr>
          <a:xfrm>
            <a:off x="976987" y="1413083"/>
            <a:ext cx="7190024" cy="923330"/>
          </a:xfrm>
          <a:prstGeom prst="rect">
            <a:avLst/>
          </a:prstGeom>
          <a:noFill/>
        </p:spPr>
        <p:txBody>
          <a:bodyPr wrap="square" rtlCol="0">
            <a:spAutoFit/>
          </a:bodyPr>
          <a:lstStyle/>
          <a:p>
            <a:pPr algn="ctr" defTabSz="685800">
              <a:defRPr/>
            </a:pPr>
            <a:r>
              <a:rPr lang="en-US" sz="2700">
                <a:solidFill>
                  <a:srgbClr val="002060"/>
                </a:solidFill>
                <a:latin typeface="Tahoma" panose="020B0604030504040204" pitchFamily="34" charset="0"/>
                <a:ea typeface="Tahoma" panose="020B0604030504040204" pitchFamily="34" charset="0"/>
                <a:cs typeface="Tahoma" panose="020B0604030504040204" pitchFamily="34" charset="0"/>
              </a:rPr>
              <a:t>Từ phép tính cộng trên em hãy viết 1 hoặc 2 phép tính trừ</a:t>
            </a:r>
            <a:endParaRPr lang="en-US" sz="27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55B7B951-3D1B-402A-8F03-4F1FDBF669F3}"/>
              </a:ext>
            </a:extLst>
          </p:cNvPr>
          <p:cNvSpPr txBox="1"/>
          <p:nvPr/>
        </p:nvSpPr>
        <p:spPr>
          <a:xfrm>
            <a:off x="2306929" y="3143444"/>
            <a:ext cx="6038888" cy="715581"/>
          </a:xfrm>
          <a:prstGeom prst="rect">
            <a:avLst/>
          </a:prstGeom>
          <a:noFill/>
        </p:spPr>
        <p:txBody>
          <a:bodyPr wrap="square" rtlCol="0">
            <a:spAutoFit/>
          </a:bodyPr>
          <a:lstStyle/>
          <a:p>
            <a:pPr algn="ctr" defTabSz="685800">
              <a:defRPr/>
            </a:pPr>
            <a:r>
              <a:rPr lang="en-US" sz="405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50">
                <a:solidFill>
                  <a:srgbClr val="FF0000"/>
                </a:solidFill>
                <a:latin typeface="Tahoma" panose="020B0604030504040204" pitchFamily="34" charset="0"/>
                <a:ea typeface="Tahoma" panose="020B0604030504040204" pitchFamily="34" charset="0"/>
                <a:cs typeface="Tahoma" panose="020B0604030504040204" pitchFamily="34" charset="0"/>
              </a:rPr>
              <a:t>936 - 2 515 = 1 421</a:t>
            </a:r>
            <a:endParaRPr lang="en-US" sz="405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585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AD1D559-665C-4FCA-B714-94C702F0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
            <a:ext cx="9144000" cy="5143016"/>
          </a:xfrm>
          <a:prstGeom prst="rect">
            <a:avLst/>
          </a:prstGeom>
        </p:spPr>
      </p:pic>
      <p:pic>
        <p:nvPicPr>
          <p:cNvPr id="17" name="图片 16">
            <a:extLst>
              <a:ext uri="{FF2B5EF4-FFF2-40B4-BE49-F238E27FC236}">
                <a16:creationId xmlns:a16="http://schemas.microsoft.com/office/drawing/2014/main" id="{E8C50C42-6233-4069-9A7F-0CD610974F76}"/>
              </a:ext>
            </a:extLst>
          </p:cNvPr>
          <p:cNvPicPr>
            <a:picLocks noChangeAspect="1"/>
          </p:cNvPicPr>
          <p:nvPr/>
        </p:nvPicPr>
        <p:blipFill>
          <a:blip r:embed="rId4" cstate="print">
            <a:extLst>
              <a:ext uri="{28A0092B-C50C-407E-A947-70E740481C1C}">
                <a14:useLocalDpi xmlns:a14="http://schemas.microsoft.com/office/drawing/2010/main" val="0"/>
              </a:ext>
            </a:extLst>
          </a:blip>
          <a:srcRect l="18099" t="37456" r="62475" b="28007"/>
          <a:stretch>
            <a:fillRect/>
          </a:stretch>
        </p:blipFill>
        <p:spPr>
          <a:xfrm>
            <a:off x="197792" y="2389112"/>
            <a:ext cx="1623060" cy="1623060"/>
          </a:xfrm>
          <a:custGeom>
            <a:avLst/>
            <a:gdLst>
              <a:gd name="connsiteX0" fmla="*/ 0 w 2164080"/>
              <a:gd name="connsiteY0" fmla="*/ 0 h 2164080"/>
              <a:gd name="connsiteX1" fmla="*/ 2164080 w 2164080"/>
              <a:gd name="connsiteY1" fmla="*/ 0 h 2164080"/>
              <a:gd name="connsiteX2" fmla="*/ 2164080 w 2164080"/>
              <a:gd name="connsiteY2" fmla="*/ 2164080 h 2164080"/>
              <a:gd name="connsiteX3" fmla="*/ 0 w 2164080"/>
              <a:gd name="connsiteY3" fmla="*/ 2164080 h 2164080"/>
            </a:gdLst>
            <a:ahLst/>
            <a:cxnLst>
              <a:cxn ang="0">
                <a:pos x="connsiteX0" y="connsiteY0"/>
              </a:cxn>
              <a:cxn ang="0">
                <a:pos x="connsiteX1" y="connsiteY1"/>
              </a:cxn>
              <a:cxn ang="0">
                <a:pos x="connsiteX2" y="connsiteY2"/>
              </a:cxn>
              <a:cxn ang="0">
                <a:pos x="connsiteX3" y="connsiteY3"/>
              </a:cxn>
            </a:cxnLst>
            <a:rect l="l" t="t" r="r" b="b"/>
            <a:pathLst>
              <a:path w="2164080" h="2164080">
                <a:moveTo>
                  <a:pt x="0" y="0"/>
                </a:moveTo>
                <a:lnTo>
                  <a:pt x="2164080" y="0"/>
                </a:lnTo>
                <a:lnTo>
                  <a:pt x="2164080" y="2164080"/>
                </a:lnTo>
                <a:lnTo>
                  <a:pt x="0" y="2164080"/>
                </a:lnTo>
                <a:close/>
              </a:path>
            </a:pathLst>
          </a:custGeom>
        </p:spPr>
      </p:pic>
      <p:sp>
        <p:nvSpPr>
          <p:cNvPr id="2" name="Rectangle 1"/>
          <p:cNvSpPr/>
          <p:nvPr/>
        </p:nvSpPr>
        <p:spPr>
          <a:xfrm>
            <a:off x="110613" y="138508"/>
            <a:ext cx="8922775" cy="4866968"/>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等线" panose="020F0502020204030204"/>
            </a:endParaRPr>
          </a:p>
        </p:txBody>
      </p:sp>
      <p:pic>
        <p:nvPicPr>
          <p:cNvPr id="6" name="Picture 5">
            <a:extLst>
              <a:ext uri="{FF2B5EF4-FFF2-40B4-BE49-F238E27FC236}">
                <a16:creationId xmlns:a16="http://schemas.microsoft.com/office/drawing/2014/main" id="{F88CEA93-1148-4AE1-81C1-45C3CE828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851" y="2307620"/>
            <a:ext cx="5575238" cy="2766868"/>
          </a:xfrm>
          <a:prstGeom prst="rect">
            <a:avLst/>
          </a:prstGeom>
        </p:spPr>
      </p:pic>
      <p:pic>
        <p:nvPicPr>
          <p:cNvPr id="8" name="Picture 7">
            <a:extLst>
              <a:ext uri="{FF2B5EF4-FFF2-40B4-BE49-F238E27FC236}">
                <a16:creationId xmlns:a16="http://schemas.microsoft.com/office/drawing/2014/main" id="{4D1862C8-8E15-45C9-9BE1-FD007ECDD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738" y="837729"/>
            <a:ext cx="3620341" cy="1469891"/>
          </a:xfrm>
          <a:prstGeom prst="rect">
            <a:avLst/>
          </a:prstGeom>
        </p:spPr>
      </p:pic>
      <p:pic>
        <p:nvPicPr>
          <p:cNvPr id="10" name="Picture 9">
            <a:extLst>
              <a:ext uri="{FF2B5EF4-FFF2-40B4-BE49-F238E27FC236}">
                <a16:creationId xmlns:a16="http://schemas.microsoft.com/office/drawing/2014/main" id="{934153C8-EE44-44D7-99CC-4CB0A8688F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6242" y="902004"/>
            <a:ext cx="3693101" cy="1469891"/>
          </a:xfrm>
          <a:prstGeom prst="rect">
            <a:avLst/>
          </a:prstGeom>
        </p:spPr>
      </p:pic>
    </p:spTree>
    <p:extLst>
      <p:ext uri="{BB962C8B-B14F-4D97-AF65-F5344CB8AC3E}">
        <p14:creationId xmlns:p14="http://schemas.microsoft.com/office/powerpoint/2010/main" val="2458572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463FF0B-A1EF-4CE6-B5F1-87ADE1721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116B842E-2F07-458C-9BB9-454D22818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63399"/>
            <a:ext cx="9144000" cy="2080102"/>
          </a:xfrm>
          <a:prstGeom prst="rect">
            <a:avLst/>
          </a:prstGeom>
        </p:spPr>
      </p:pic>
      <p:pic>
        <p:nvPicPr>
          <p:cNvPr id="10" name="图片 9">
            <a:extLst>
              <a:ext uri="{FF2B5EF4-FFF2-40B4-BE49-F238E27FC236}">
                <a16:creationId xmlns:a16="http://schemas.microsoft.com/office/drawing/2014/main" id="{54497C11-4A35-478F-9079-209C617B6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6387933" y="0"/>
            <a:ext cx="2756068" cy="2265261"/>
          </a:xfrm>
          <a:prstGeom prst="rect">
            <a:avLst/>
          </a:prstGeom>
        </p:spPr>
      </p:pic>
      <p:pic>
        <p:nvPicPr>
          <p:cNvPr id="11" name="图片 10">
            <a:extLst>
              <a:ext uri="{FF2B5EF4-FFF2-40B4-BE49-F238E27FC236}">
                <a16:creationId xmlns:a16="http://schemas.microsoft.com/office/drawing/2014/main" id="{13CEA104-9429-4051-B63C-1418ABB38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90" y="375453"/>
            <a:ext cx="589883" cy="438299"/>
          </a:xfrm>
          <a:prstGeom prst="rect">
            <a:avLst/>
          </a:prstGeom>
        </p:spPr>
      </p:pic>
      <p:pic>
        <p:nvPicPr>
          <p:cNvPr id="12" name="图片 11">
            <a:extLst>
              <a:ext uri="{FF2B5EF4-FFF2-40B4-BE49-F238E27FC236}">
                <a16:creationId xmlns:a16="http://schemas.microsoft.com/office/drawing/2014/main" id="{52194217-1C76-4E5A-8E89-2BDCBFFF68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782" y="-48150"/>
            <a:ext cx="1151656" cy="676514"/>
          </a:xfrm>
          <a:prstGeom prst="rect">
            <a:avLst/>
          </a:prstGeom>
        </p:spPr>
      </p:pic>
      <p:pic>
        <p:nvPicPr>
          <p:cNvPr id="13" name="图片 12">
            <a:extLst>
              <a:ext uri="{FF2B5EF4-FFF2-40B4-BE49-F238E27FC236}">
                <a16:creationId xmlns:a16="http://schemas.microsoft.com/office/drawing/2014/main" id="{396720A0-9390-4823-8425-92AF74B12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8536" y="159341"/>
            <a:ext cx="889397" cy="654411"/>
          </a:xfrm>
          <a:prstGeom prst="rect">
            <a:avLst/>
          </a:prstGeom>
        </p:spPr>
      </p:pic>
      <p:sp>
        <p:nvSpPr>
          <p:cNvPr id="14" name="任意多边形: 形状 13">
            <a:extLst>
              <a:ext uri="{FF2B5EF4-FFF2-40B4-BE49-F238E27FC236}">
                <a16:creationId xmlns:a16="http://schemas.microsoft.com/office/drawing/2014/main" id="{EA8A3CC8-8F82-405C-9097-5CD8C72C79C0}"/>
              </a:ext>
            </a:extLst>
          </p:cNvPr>
          <p:cNvSpPr/>
          <p:nvPr/>
        </p:nvSpPr>
        <p:spPr>
          <a:xfrm>
            <a:off x="141295" y="100377"/>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sp>
        <p:nvSpPr>
          <p:cNvPr id="15" name="任意多边形: 形状 14">
            <a:extLst>
              <a:ext uri="{FF2B5EF4-FFF2-40B4-BE49-F238E27FC236}">
                <a16:creationId xmlns:a16="http://schemas.microsoft.com/office/drawing/2014/main" id="{14970D56-D9E0-4E05-8914-1485B28E34A7}"/>
              </a:ext>
            </a:extLst>
          </p:cNvPr>
          <p:cNvSpPr/>
          <p:nvPr/>
        </p:nvSpPr>
        <p:spPr>
          <a:xfrm>
            <a:off x="20769" y="1014506"/>
            <a:ext cx="20163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B0604020202020204" charset="-122"/>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t="43438" r="65144"/>
          <a:stretch/>
        </p:blipFill>
        <p:spPr>
          <a:xfrm>
            <a:off x="2630145" y="2769243"/>
            <a:ext cx="2510816" cy="290925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5559" t="41855" r="-415" b="-1350"/>
          <a:stretch/>
        </p:blipFill>
        <p:spPr>
          <a:xfrm>
            <a:off x="4533601" y="2699794"/>
            <a:ext cx="2510816" cy="3060116"/>
          </a:xfrm>
          <a:prstGeom prst="rect">
            <a:avLst/>
          </a:prstGeom>
        </p:spPr>
      </p:pic>
      <p:pic>
        <p:nvPicPr>
          <p:cNvPr id="6" name="Picture 5"/>
          <p:cNvPicPr>
            <a:picLocks noChangeAspect="1"/>
          </p:cNvPicPr>
          <p:nvPr/>
        </p:nvPicPr>
        <p:blipFill>
          <a:blip r:embed="rId10"/>
          <a:stretch>
            <a:fillRect/>
          </a:stretch>
        </p:blipFill>
        <p:spPr>
          <a:xfrm>
            <a:off x="1942438" y="1437622"/>
            <a:ext cx="5614903" cy="1399154"/>
          </a:xfrm>
          <a:prstGeom prst="rect">
            <a:avLst/>
          </a:prstGeom>
        </p:spPr>
      </p:pic>
    </p:spTree>
    <p:extLst>
      <p:ext uri="{BB962C8B-B14F-4D97-AF65-F5344CB8AC3E}">
        <p14:creationId xmlns:p14="http://schemas.microsoft.com/office/powerpoint/2010/main" val="2373264309"/>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0-#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0-#ppt_w/2"/>
                                          </p:val>
                                        </p:tav>
                                        <p:tav tm="100000">
                                          <p:val>
                                            <p:strVal val="#ppt_x"/>
                                          </p:val>
                                        </p:tav>
                                      </p:tavLst>
                                    </p:anim>
                                    <p:anim calcmode="lin" valueType="num">
                                      <p:cBhvr additive="base">
                                        <p:cTn id="3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5"/>
            <a:ext cx="9144000" cy="5143500"/>
          </a:xfrm>
          <a:prstGeom prst="rect">
            <a:avLst/>
          </a:prstGeom>
          <a:solidFill>
            <a:schemeClr val="bg1"/>
          </a:solidFill>
        </p:spPr>
      </p:pic>
      <p:sp>
        <p:nvSpPr>
          <p:cNvPr id="3" name="Rectangle: Rounded Corners 2">
            <a:extLst>
              <a:ext uri="{FF2B5EF4-FFF2-40B4-BE49-F238E27FC236}">
                <a16:creationId xmlns:a16="http://schemas.microsoft.com/office/drawing/2014/main" id="{EF7BA2E7-040E-4360-9E51-63B939E2E1B8}"/>
              </a:ext>
            </a:extLst>
          </p:cNvPr>
          <p:cNvSpPr/>
          <p:nvPr/>
        </p:nvSpPr>
        <p:spPr>
          <a:xfrm>
            <a:off x="73856" y="137160"/>
            <a:ext cx="8936501" cy="48111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pic>
        <p:nvPicPr>
          <p:cNvPr id="5" name="Picture 4">
            <a:extLst>
              <a:ext uri="{FF2B5EF4-FFF2-40B4-BE49-F238E27FC236}">
                <a16:creationId xmlns:a16="http://schemas.microsoft.com/office/drawing/2014/main" id="{3C7A98EA-7561-432E-9273-82AE3A4B7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30" y="1635553"/>
            <a:ext cx="2618337" cy="2364186"/>
          </a:xfrm>
          <a:prstGeom prst="rect">
            <a:avLst/>
          </a:prstGeom>
        </p:spPr>
      </p:pic>
      <p:pic>
        <p:nvPicPr>
          <p:cNvPr id="9" name="Picture 8">
            <a:extLst>
              <a:ext uri="{FF2B5EF4-FFF2-40B4-BE49-F238E27FC236}">
                <a16:creationId xmlns:a16="http://schemas.microsoft.com/office/drawing/2014/main" id="{9B1EBF3B-E7D6-46C0-B88E-37E27A317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947" y="1467996"/>
            <a:ext cx="5561229" cy="2699299"/>
          </a:xfrm>
          <a:prstGeom prst="rect">
            <a:avLst/>
          </a:prstGeom>
        </p:spPr>
      </p:pic>
      <p:sp>
        <p:nvSpPr>
          <p:cNvPr id="44" name="Rounded Rectangle 6">
            <a:extLst>
              <a:ext uri="{FF2B5EF4-FFF2-40B4-BE49-F238E27FC236}">
                <a16:creationId xmlns:a16="http://schemas.microsoft.com/office/drawing/2014/main" id="{E1241467-9075-45F3-85BF-A631059EDF3B}"/>
              </a:ext>
            </a:extLst>
          </p:cNvPr>
          <p:cNvSpPr/>
          <p:nvPr/>
        </p:nvSpPr>
        <p:spPr>
          <a:xfrm>
            <a:off x="2660092" y="353886"/>
            <a:ext cx="3784115"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3 936 - 1 421 = </a:t>
            </a:r>
            <a:r>
              <a:rPr kumimoji="0" lang="en-GB"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Rectangle: Rounded Corners 6">
            <a:extLst>
              <a:ext uri="{FF2B5EF4-FFF2-40B4-BE49-F238E27FC236}">
                <a16:creationId xmlns:a16="http://schemas.microsoft.com/office/drawing/2014/main" id="{CCBC42D7-9654-4EC9-AD89-9EF531EF422F}"/>
              </a:ext>
            </a:extLst>
          </p:cNvPr>
          <p:cNvSpPr/>
          <p:nvPr/>
        </p:nvSpPr>
        <p:spPr>
          <a:xfrm>
            <a:off x="2388702" y="3305633"/>
            <a:ext cx="576064" cy="671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D42D97D-0F7E-4063-A758-B72B0E41D2EB}"/>
              </a:ext>
            </a:extLst>
          </p:cNvPr>
          <p:cNvSpPr/>
          <p:nvPr/>
        </p:nvSpPr>
        <p:spPr>
          <a:xfrm>
            <a:off x="3419872" y="1635553"/>
            <a:ext cx="4304536" cy="505319"/>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C4B5F86-22A8-48B4-88EC-1985ABE922AD}"/>
              </a:ext>
            </a:extLst>
          </p:cNvPr>
          <p:cNvSpPr/>
          <p:nvPr/>
        </p:nvSpPr>
        <p:spPr>
          <a:xfrm>
            <a:off x="3419872" y="2265691"/>
            <a:ext cx="4304536" cy="505319"/>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9E45FB1-58D5-451F-A714-D880F7D88A5D}"/>
              </a:ext>
            </a:extLst>
          </p:cNvPr>
          <p:cNvSpPr/>
          <p:nvPr/>
        </p:nvSpPr>
        <p:spPr>
          <a:xfrm>
            <a:off x="1812637" y="3305633"/>
            <a:ext cx="576064" cy="671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DD81A35-E1C4-4B66-881D-516978E2C8E6}"/>
              </a:ext>
            </a:extLst>
          </p:cNvPr>
          <p:cNvSpPr/>
          <p:nvPr/>
        </p:nvSpPr>
        <p:spPr>
          <a:xfrm>
            <a:off x="3419872" y="2845846"/>
            <a:ext cx="4304536" cy="505319"/>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AB19BB1-E209-4E53-87A5-673B62521835}"/>
              </a:ext>
            </a:extLst>
          </p:cNvPr>
          <p:cNvSpPr/>
          <p:nvPr/>
        </p:nvSpPr>
        <p:spPr>
          <a:xfrm>
            <a:off x="1288474" y="3296778"/>
            <a:ext cx="576064" cy="671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B614901-9BDE-4798-9465-86E39281F0B2}"/>
              </a:ext>
            </a:extLst>
          </p:cNvPr>
          <p:cNvSpPr/>
          <p:nvPr/>
        </p:nvSpPr>
        <p:spPr>
          <a:xfrm>
            <a:off x="3369524" y="3388653"/>
            <a:ext cx="4304536" cy="505319"/>
          </a:xfrm>
          <a:prstGeom prst="roundRect">
            <a:avLst/>
          </a:prstGeom>
          <a:solidFill>
            <a:srgbClr val="FDE9F1"/>
          </a:solidFill>
          <a:ln>
            <a:solidFill>
              <a:srgbClr val="FDE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8122694-EE07-4EC8-BC52-042749FE4800}"/>
              </a:ext>
            </a:extLst>
          </p:cNvPr>
          <p:cNvSpPr/>
          <p:nvPr/>
        </p:nvSpPr>
        <p:spPr>
          <a:xfrm>
            <a:off x="675482" y="3330368"/>
            <a:ext cx="576064" cy="671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6">
            <a:extLst>
              <a:ext uri="{FF2B5EF4-FFF2-40B4-BE49-F238E27FC236}">
                <a16:creationId xmlns:a16="http://schemas.microsoft.com/office/drawing/2014/main" id="{B5C0B68D-E3BA-4AE0-8A0D-7F46C838AF34}"/>
              </a:ext>
            </a:extLst>
          </p:cNvPr>
          <p:cNvSpPr/>
          <p:nvPr/>
        </p:nvSpPr>
        <p:spPr>
          <a:xfrm>
            <a:off x="2109301" y="362741"/>
            <a:ext cx="4415547"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3 936 - 1 421 = </a:t>
            </a:r>
            <a:r>
              <a:rPr kumimoji="0" lang="en-GB"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2 515</a:t>
            </a:r>
          </a:p>
        </p:txBody>
      </p:sp>
    </p:spTree>
    <p:extLst>
      <p:ext uri="{BB962C8B-B14F-4D97-AF65-F5344CB8AC3E}">
        <p14:creationId xmlns:p14="http://schemas.microsoft.com/office/powerpoint/2010/main" val="4250682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1000"/>
                                        <p:tgtEl>
                                          <p:spTgt spid="11"/>
                                        </p:tgtEl>
                                      </p:cBhvr>
                                    </p:animEffect>
                                    <p:anim calcmode="lin" valueType="num">
                                      <p:cBhvr>
                                        <p:cTn id="24" dur="1000"/>
                                        <p:tgtEl>
                                          <p:spTgt spid="11"/>
                                        </p:tgtEl>
                                        <p:attrNameLst>
                                          <p:attrName>ppt_x</p:attrName>
                                        </p:attrNameLst>
                                      </p:cBhvr>
                                      <p:tavLst>
                                        <p:tav tm="0">
                                          <p:val>
                                            <p:strVal val="ppt_x"/>
                                          </p:val>
                                        </p:tav>
                                        <p:tav tm="100000">
                                          <p:val>
                                            <p:strVal val="ppt_x"/>
                                          </p:val>
                                        </p:tav>
                                      </p:tavLst>
                                    </p:anim>
                                    <p:anim calcmode="lin" valueType="num">
                                      <p:cBhvr>
                                        <p:cTn id="25" dur="1000"/>
                                        <p:tgtEl>
                                          <p:spTgt spid="11"/>
                                        </p:tgtEl>
                                        <p:attrNameLst>
                                          <p:attrName>ppt_y</p:attrName>
                                        </p:attrNameLst>
                                      </p:cBhvr>
                                      <p:tavLst>
                                        <p:tav tm="0">
                                          <p:val>
                                            <p:strVal val="ppt_y"/>
                                          </p:val>
                                        </p:tav>
                                        <p:tav tm="100000">
                                          <p:val>
                                            <p:strVal val="ppt_y+.1"/>
                                          </p:val>
                                        </p:tav>
                                      </p:tavLst>
                                    </p:anim>
                                    <p:set>
                                      <p:cBhvr>
                                        <p:cTn id="26" dur="1" fill="hold">
                                          <p:stCondLst>
                                            <p:cond delay="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0" nodeType="clickEffect">
                                  <p:stCondLst>
                                    <p:cond delay="0"/>
                                  </p:stCondLst>
                                  <p:childTnLst>
                                    <p:animEffect transition="out" filter="fade">
                                      <p:cBhvr>
                                        <p:cTn id="35" dur="1000"/>
                                        <p:tgtEl>
                                          <p:spTgt spid="13"/>
                                        </p:tgtEl>
                                      </p:cBhvr>
                                    </p:animEffect>
                                    <p:anim calcmode="lin" valueType="num">
                                      <p:cBhvr>
                                        <p:cTn id="36" dur="1000"/>
                                        <p:tgtEl>
                                          <p:spTgt spid="13"/>
                                        </p:tgtEl>
                                        <p:attrNameLst>
                                          <p:attrName>ppt_x</p:attrName>
                                        </p:attrNameLst>
                                      </p:cBhvr>
                                      <p:tavLst>
                                        <p:tav tm="0">
                                          <p:val>
                                            <p:strVal val="ppt_x"/>
                                          </p:val>
                                        </p:tav>
                                        <p:tav tm="100000">
                                          <p:val>
                                            <p:strVal val="ppt_x"/>
                                          </p:val>
                                        </p:tav>
                                      </p:tavLst>
                                    </p:anim>
                                    <p:anim calcmode="lin" valueType="num">
                                      <p:cBhvr>
                                        <p:cTn id="37" dur="1000"/>
                                        <p:tgtEl>
                                          <p:spTgt spid="13"/>
                                        </p:tgtEl>
                                        <p:attrNameLst>
                                          <p:attrName>ppt_y</p:attrName>
                                        </p:attrNameLst>
                                      </p:cBhvr>
                                      <p:tavLst>
                                        <p:tav tm="0">
                                          <p:val>
                                            <p:strVal val="ppt_y"/>
                                          </p:val>
                                        </p:tav>
                                        <p:tav tm="100000">
                                          <p:val>
                                            <p:strVal val="ppt_y+.1"/>
                                          </p:val>
                                        </p:tav>
                                      </p:tavLst>
                                    </p:anim>
                                    <p:set>
                                      <p:cBhvr>
                                        <p:cTn id="38" dur="1" fill="hold">
                                          <p:stCondLst>
                                            <p:cond delay="9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15"/>
                                        </p:tgtEl>
                                      </p:cBhvr>
                                    </p:animEffect>
                                    <p:anim calcmode="lin" valueType="num">
                                      <p:cBhvr>
                                        <p:cTn id="48" dur="1000"/>
                                        <p:tgtEl>
                                          <p:spTgt spid="15"/>
                                        </p:tgtEl>
                                        <p:attrNameLst>
                                          <p:attrName>ppt_x</p:attrName>
                                        </p:attrNameLst>
                                      </p:cBhvr>
                                      <p:tavLst>
                                        <p:tav tm="0">
                                          <p:val>
                                            <p:strVal val="ppt_x"/>
                                          </p:val>
                                        </p:tav>
                                        <p:tav tm="100000">
                                          <p:val>
                                            <p:strVal val="ppt_x"/>
                                          </p:val>
                                        </p:tav>
                                      </p:tavLst>
                                    </p:anim>
                                    <p:anim calcmode="lin" valueType="num">
                                      <p:cBhvr>
                                        <p:cTn id="49" dur="1000"/>
                                        <p:tgtEl>
                                          <p:spTgt spid="15"/>
                                        </p:tgtEl>
                                        <p:attrNameLst>
                                          <p:attrName>ppt_y</p:attrName>
                                        </p:attrNameLst>
                                      </p:cBhvr>
                                      <p:tavLst>
                                        <p:tav tm="0">
                                          <p:val>
                                            <p:strVal val="ppt_y"/>
                                          </p:val>
                                        </p:tav>
                                        <p:tav tm="100000">
                                          <p:val>
                                            <p:strVal val="ppt_y+.1"/>
                                          </p:val>
                                        </p:tav>
                                      </p:tavLst>
                                    </p:anim>
                                    <p:set>
                                      <p:cBhvr>
                                        <p:cTn id="50" dur="1" fill="hold">
                                          <p:stCondLst>
                                            <p:cond delay="9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90DB8B3-29F1-4CFD-AB51-09DA6DA3D895}"/>
              </a:ext>
            </a:extLst>
          </p:cNvPr>
          <p:cNvGrpSpPr/>
          <p:nvPr/>
        </p:nvGrpSpPr>
        <p:grpSpPr>
          <a:xfrm>
            <a:off x="0" y="484"/>
            <a:ext cx="9144000" cy="5143016"/>
            <a:chOff x="0" y="322"/>
            <a:chExt cx="12192000" cy="6857355"/>
          </a:xfrm>
        </p:grpSpPr>
        <p:pic>
          <p:nvPicPr>
            <p:cNvPr id="5" name="图片 4">
              <a:extLst>
                <a:ext uri="{FF2B5EF4-FFF2-40B4-BE49-F238E27FC236}">
                  <a16:creationId xmlns:a16="http://schemas.microsoft.com/office/drawing/2014/main" id="{5AD1D559-665C-4FCA-B714-94C702F0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a:extLst>
                <a:ext uri="{FF2B5EF4-FFF2-40B4-BE49-F238E27FC236}">
                  <a16:creationId xmlns:a16="http://schemas.microsoft.com/office/drawing/2014/main" id="{E8C50C42-6233-4069-9A7F-0CD610974F76}"/>
                </a:ext>
              </a:extLst>
            </p:cNvPr>
            <p:cNvPicPr>
              <a:picLocks noChangeAspect="1"/>
            </p:cNvPicPr>
            <p:nvPr/>
          </p:nvPicPr>
          <p:blipFill>
            <a:blip r:embed="rId4" cstate="print">
              <a:extLst>
                <a:ext uri="{28A0092B-C50C-407E-A947-70E740481C1C}">
                  <a14:useLocalDpi xmlns:a14="http://schemas.microsoft.com/office/drawing/2010/main" val="0"/>
                </a:ext>
              </a:extLst>
            </a:blip>
            <a:srcRect l="18099" t="37456" r="62475" b="28007"/>
            <a:stretch>
              <a:fillRect/>
            </a:stretch>
          </p:blipFill>
          <p:spPr>
            <a:xfrm>
              <a:off x="263722" y="3185160"/>
              <a:ext cx="2164080" cy="2164080"/>
            </a:xfrm>
            <a:custGeom>
              <a:avLst/>
              <a:gdLst>
                <a:gd name="connsiteX0" fmla="*/ 0 w 2164080"/>
                <a:gd name="connsiteY0" fmla="*/ 0 h 2164080"/>
                <a:gd name="connsiteX1" fmla="*/ 2164080 w 2164080"/>
                <a:gd name="connsiteY1" fmla="*/ 0 h 2164080"/>
                <a:gd name="connsiteX2" fmla="*/ 2164080 w 2164080"/>
                <a:gd name="connsiteY2" fmla="*/ 2164080 h 2164080"/>
                <a:gd name="connsiteX3" fmla="*/ 0 w 2164080"/>
                <a:gd name="connsiteY3" fmla="*/ 2164080 h 2164080"/>
              </a:gdLst>
              <a:ahLst/>
              <a:cxnLst>
                <a:cxn ang="0">
                  <a:pos x="connsiteX0" y="connsiteY0"/>
                </a:cxn>
                <a:cxn ang="0">
                  <a:pos x="connsiteX1" y="connsiteY1"/>
                </a:cxn>
                <a:cxn ang="0">
                  <a:pos x="connsiteX2" y="connsiteY2"/>
                </a:cxn>
                <a:cxn ang="0">
                  <a:pos x="connsiteX3" y="connsiteY3"/>
                </a:cxn>
              </a:cxnLst>
              <a:rect l="l" t="t" r="r" b="b"/>
              <a:pathLst>
                <a:path w="2164080" h="2164080">
                  <a:moveTo>
                    <a:pt x="0" y="0"/>
                  </a:moveTo>
                  <a:lnTo>
                    <a:pt x="2164080" y="0"/>
                  </a:lnTo>
                  <a:lnTo>
                    <a:pt x="2164080" y="2164080"/>
                  </a:lnTo>
                  <a:lnTo>
                    <a:pt x="0" y="2164080"/>
                  </a:lnTo>
                  <a:close/>
                </a:path>
              </a:pathLst>
            </a:custGeom>
          </p:spPr>
        </p:pic>
      </p:grpSp>
      <p:grpSp>
        <p:nvGrpSpPr>
          <p:cNvPr id="31" name="Group 30">
            <a:extLst>
              <a:ext uri="{FF2B5EF4-FFF2-40B4-BE49-F238E27FC236}">
                <a16:creationId xmlns:a16="http://schemas.microsoft.com/office/drawing/2014/main" id="{EBA25E1B-9470-4A4A-A305-148B69B3B091}"/>
              </a:ext>
            </a:extLst>
          </p:cNvPr>
          <p:cNvGrpSpPr/>
          <p:nvPr/>
        </p:nvGrpSpPr>
        <p:grpSpPr>
          <a:xfrm>
            <a:off x="197792" y="3200760"/>
            <a:ext cx="5832629" cy="1299691"/>
            <a:chOff x="3595456" y="244265"/>
            <a:chExt cx="7776839" cy="1732921"/>
          </a:xfrm>
        </p:grpSpPr>
        <p:grpSp>
          <p:nvGrpSpPr>
            <p:cNvPr id="37"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39"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chemeClr val="bg1">
                  <a:alpha val="50000"/>
                </a:schemeClr>
              </a:solidFill>
              <a:ln w="26334" cap="flat">
                <a:solidFill>
                  <a:schemeClr val="accent1"/>
                </a:solidFill>
                <a:prstDash val="solid"/>
                <a:miter/>
              </a:ln>
            </p:spPr>
            <p:txBody>
              <a:bodyPr rtlCol="0" anchor="ctr"/>
              <a:lstStyle/>
              <a:p>
                <a:pPr defTabSz="685800">
                  <a:defRPr/>
                </a:pPr>
                <a:endParaRPr lang="en-US" sz="1350">
                  <a:solidFill>
                    <a:prstClr val="black"/>
                  </a:solidFill>
                  <a:latin typeface="Calibri" panose="020F0502020204030204" pitchFamily="34" charset="0"/>
                  <a:cs typeface="Calibri" panose="020F0502020204030204" pitchFamily="34" charset="0"/>
                </a:endParaRPr>
              </a:p>
            </p:txBody>
          </p:sp>
          <p:grpSp>
            <p:nvGrpSpPr>
              <p:cNvPr id="40"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1"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0"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51"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grpSp>
              <p:nvGrpSpPr>
                <p:cNvPr id="42"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48"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49"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grpSp>
              <p:nvGrpSpPr>
                <p:cNvPr id="43"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4"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45"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46"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47"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grpSp>
        </p:grpSp>
        <p:sp>
          <p:nvSpPr>
            <p:cNvPr id="38" name="TextBox 37">
              <a:extLst>
                <a:ext uri="{FF2B5EF4-FFF2-40B4-BE49-F238E27FC236}">
                  <a16:creationId xmlns:a16="http://schemas.microsoft.com/office/drawing/2014/main" id="{1F65E50F-1300-4889-9195-FE2BF26C6B05}"/>
                </a:ext>
              </a:extLst>
            </p:cNvPr>
            <p:cNvSpPr txBox="1"/>
            <p:nvPr/>
          </p:nvSpPr>
          <p:spPr>
            <a:xfrm>
              <a:off x="5163724" y="744850"/>
              <a:ext cx="5009920" cy="615553"/>
            </a:xfrm>
            <a:prstGeom prst="rect">
              <a:avLst/>
            </a:prstGeom>
            <a:noFill/>
          </p:spPr>
          <p:txBody>
            <a:bodyPr wrap="none" lIns="0" tIns="0" rIns="0" bIns="0" rtlCol="0">
              <a:spAutoFit/>
            </a:bodyPr>
            <a:lstStyle/>
            <a:p>
              <a:pPr algn="ctr" defTabSz="685800">
                <a:defRPr/>
              </a:pPr>
              <a:r>
                <a:rPr lang="en-US" sz="3000">
                  <a:ln w="0"/>
                  <a:solidFill>
                    <a:prstClr val="black"/>
                  </a:solidFill>
                  <a:effectLst>
                    <a:outerShdw blurRad="38100" dist="19050" dir="2700000" algn="tl" rotWithShape="0">
                      <a:prstClr val="black">
                        <a:alpha val="40000"/>
                      </a:prstClr>
                    </a:outerShdw>
                  </a:effectLst>
                  <a:latin typeface="iCiel Cadena" panose="02000503000000020004" pitchFamily="50" charset="0"/>
                </a:rPr>
                <a:t>Là phép trừ </a:t>
              </a:r>
              <a:r>
                <a:rPr lang="en-US" sz="3000">
                  <a:ln w="0"/>
                  <a:solidFill>
                    <a:srgbClr val="FF0000"/>
                  </a:solidFill>
                  <a:effectLst>
                    <a:outerShdw blurRad="38100" dist="19050" dir="2700000" algn="tl" rotWithShape="0">
                      <a:prstClr val="black">
                        <a:alpha val="40000"/>
                      </a:prstClr>
                    </a:outerShdw>
                  </a:effectLst>
                  <a:latin typeface="iCiel Cadena" panose="02000503000000020004" pitchFamily="50" charset="0"/>
                </a:rPr>
                <a:t>không nhớ</a:t>
              </a: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851" y="2012062"/>
            <a:ext cx="2810610" cy="3388679"/>
          </a:xfrm>
          <a:prstGeom prst="rect">
            <a:avLst/>
          </a:prstGeom>
        </p:spPr>
      </p:pic>
      <p:sp>
        <p:nvSpPr>
          <p:cNvPr id="25" name="Rounded Rectangle 6">
            <a:extLst>
              <a:ext uri="{FF2B5EF4-FFF2-40B4-BE49-F238E27FC236}">
                <a16:creationId xmlns:a16="http://schemas.microsoft.com/office/drawing/2014/main" id="{D072C6CD-E6EB-4266-B626-9B3139E97AB0}"/>
              </a:ext>
            </a:extLst>
          </p:cNvPr>
          <p:cNvSpPr/>
          <p:nvPr/>
        </p:nvSpPr>
        <p:spPr>
          <a:xfrm>
            <a:off x="791238" y="1838090"/>
            <a:ext cx="4415547" cy="89738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3 936 - 1 421 = </a:t>
            </a:r>
            <a:r>
              <a:rPr kumimoji="0" lang="en-GB"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2 515</a:t>
            </a:r>
          </a:p>
        </p:txBody>
      </p:sp>
    </p:spTree>
    <p:extLst>
      <p:ext uri="{BB962C8B-B14F-4D97-AF65-F5344CB8AC3E}">
        <p14:creationId xmlns:p14="http://schemas.microsoft.com/office/powerpoint/2010/main" val="2423025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750" fill="hold"/>
                                            <p:tgtEl>
                                              <p:spTgt spid="31"/>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0-#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453</Words>
  <Application>Microsoft Office PowerPoint</Application>
  <PresentationFormat>On-screen Show (16:9)</PresentationFormat>
  <Paragraphs>137</Paragraphs>
  <Slides>32</Slides>
  <Notes>23</Notes>
  <HiddenSlides>0</HiddenSlides>
  <MMClips>2</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32</vt:i4>
      </vt:variant>
    </vt:vector>
  </HeadingPairs>
  <TitlesOfParts>
    <vt:vector size="51" baseType="lpstr">
      <vt:lpstr>微软雅黑</vt:lpstr>
      <vt:lpstr>宋体</vt:lpstr>
      <vt:lpstr>#9Slide02 Noi dung dai</vt:lpstr>
      <vt:lpstr>Arial</vt:lpstr>
      <vt:lpstr>Calibri</vt:lpstr>
      <vt:lpstr>Calibri Light</vt:lpstr>
      <vt:lpstr>等线</vt:lpstr>
      <vt:lpstr>等线 Light</vt:lpstr>
      <vt:lpstr>iCiel Cadena</vt:lpstr>
      <vt:lpstr>黑体</vt:lpstr>
      <vt:lpstr>Tahoma</vt:lpstr>
      <vt:lpstr>Times New Roman</vt:lpstr>
      <vt:lpstr>office</vt:lpstr>
      <vt:lpstr>1_Office Theme</vt:lpstr>
      <vt:lpstr>2_Office 主题​​</vt:lpstr>
      <vt:lpstr>4_Office 主题​​</vt:lpstr>
      <vt:lpstr>5_Office 主题​​</vt:lpstr>
      <vt:lpstr>3_Office Theme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2024-02-19T08:02:43Z</dcterms:modified>
</cp:coreProperties>
</file>