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2" r:id="rId4"/>
    <p:sldId id="263" r:id="rId5"/>
    <p:sldId id="269" r:id="rId6"/>
    <p:sldId id="270" r:id="rId7"/>
    <p:sldId id="271" r:id="rId8"/>
    <p:sldId id="272" r:id="rId9"/>
    <p:sldId id="273" r:id="rId10"/>
    <p:sldId id="278" r:id="rId11"/>
    <p:sldId id="279" r:id="rId12"/>
    <p:sldId id="280" r:id="rId13"/>
    <p:sldId id="281" r:id="rId14"/>
    <p:sldId id="284" r:id="rId15"/>
    <p:sldId id="285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80BA0-17EB-4B02-88E9-3882C395C96A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9C70F-CB98-4D8A-9FA6-2F3F537E7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4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8B3ADA-ECA9-415E-BFCF-600CD6D0FF2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2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E2A2-6A0F-4B9D-B76B-4C81BA834E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CC69-9877-40CA-8B53-0058EE3F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8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E2A2-6A0F-4B9D-B76B-4C81BA834E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CC69-9877-40CA-8B53-0058EE3F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8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E2A2-6A0F-4B9D-B76B-4C81BA834E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CC69-9877-40CA-8B53-0058EE3F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3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E2A2-6A0F-4B9D-B76B-4C81BA834E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CC69-9877-40CA-8B53-0058EE3F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E2A2-6A0F-4B9D-B76B-4C81BA834E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CC69-9877-40CA-8B53-0058EE3F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8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E2A2-6A0F-4B9D-B76B-4C81BA834E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CC69-9877-40CA-8B53-0058EE3F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3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E2A2-6A0F-4B9D-B76B-4C81BA834E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CC69-9877-40CA-8B53-0058EE3F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2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E2A2-6A0F-4B9D-B76B-4C81BA834E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CC69-9877-40CA-8B53-0058EE3F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0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E2A2-6A0F-4B9D-B76B-4C81BA834E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CC69-9877-40CA-8B53-0058EE3F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7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E2A2-6A0F-4B9D-B76B-4C81BA834E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CC69-9877-40CA-8B53-0058EE3F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8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E2A2-6A0F-4B9D-B76B-4C81BA834E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CC69-9877-40CA-8B53-0058EE3F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2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BE2A2-6A0F-4B9D-B76B-4C81BA834EBC}" type="datetimeFigureOut">
              <a:rPr lang="en-US" smtClean="0"/>
              <a:t>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CC69-9877-40CA-8B53-0058EE3FB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VF1421BSGW\Music\S&#7860;N%20S&#192;NG%20B&#217;NG%20N&#7892;_Bi&#7879;t%20&#272;&#7897;i%20S&#7861;ng%20S&#224;ng%20B&#249;ng%20N&#7893;%20YanTV_-5039014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hyperlink" Target="clip%20b&#224;i%20d&#7841;y%2020-11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ttac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309813" y="428625"/>
            <a:ext cx="7543800" cy="254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 spc="-36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981199" y="4857750"/>
            <a:ext cx="761107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8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altLang="en-US" sz="28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altLang="en-US" sz="2800" b="1" i="1" dirty="0">
              <a:solidFill>
                <a:srgbClr val="FF3300"/>
              </a:solidFill>
              <a:latin typeface="Monotype Corsiva" panose="03010101010201010101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b="1" i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 học </a:t>
            </a:r>
            <a:r>
              <a:rPr lang="en-US" altLang="en-US" sz="28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800" b="1" i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altLang="en-US" sz="28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313114" y="3148013"/>
            <a:ext cx="5184775" cy="1358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0171" y="2714620"/>
            <a:ext cx="607890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55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14339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0239" y="4194176"/>
            <a:ext cx="2841625" cy="2130425"/>
          </a:xfrm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0713"/>
            <a:ext cx="9144000" cy="74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itle 1"/>
          <p:cNvSpPr txBox="1">
            <a:spLocks/>
          </p:cNvSpPr>
          <p:nvPr/>
        </p:nvSpPr>
        <p:spPr bwMode="auto">
          <a:xfrm>
            <a:off x="1892300" y="992188"/>
            <a:ext cx="85725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thấy những gì trên sản phẩm tạo hình sân khấu ?</a:t>
            </a:r>
          </a:p>
        </p:txBody>
      </p:sp>
      <p:sp>
        <p:nvSpPr>
          <p:cNvPr id="13318" name="Title 1"/>
          <p:cNvSpPr txBox="1">
            <a:spLocks/>
          </p:cNvSpPr>
          <p:nvPr/>
        </p:nvSpPr>
        <p:spPr bwMode="auto">
          <a:xfrm>
            <a:off x="1809750" y="1557338"/>
            <a:ext cx="835818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sản phẩm làm bằng hình thức nào và sử dụng chất liệu gì ?</a:t>
            </a:r>
          </a:p>
        </p:txBody>
      </p:sp>
      <p:pic>
        <p:nvPicPr>
          <p:cNvPr id="1331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2" r="6650"/>
          <a:stretch>
            <a:fillRect/>
          </a:stretch>
        </p:blipFill>
        <p:spPr bwMode="auto">
          <a:xfrm>
            <a:off x="1816101" y="3429001"/>
            <a:ext cx="3992563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14841" r="7935"/>
          <a:stretch>
            <a:fillRect/>
          </a:stretch>
        </p:blipFill>
        <p:spPr bwMode="auto">
          <a:xfrm>
            <a:off x="6135689" y="3411538"/>
            <a:ext cx="4295775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809750" y="466725"/>
            <a:ext cx="18367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vi-VN" sz="2800" b="1" i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hỏi:</a:t>
            </a:r>
            <a:endParaRPr lang="en-US" altLang="vi-VN" sz="2800" b="1" i="1" u="sng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934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566988" y="4376738"/>
            <a:ext cx="6781800" cy="2133600"/>
          </a:xfrm>
        </p:spPr>
        <p:txBody>
          <a:bodyPr/>
          <a:lstStyle/>
          <a:p>
            <a:pPr>
              <a:defRPr/>
            </a:pPr>
            <a:endParaRPr lang="vi-VN" altLang="vi-VN" smtClean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057400" y="3228975"/>
            <a:ext cx="7854950" cy="1752600"/>
          </a:xfrm>
        </p:spPr>
        <p:txBody>
          <a:bodyPr/>
          <a:lstStyle/>
          <a:p>
            <a:endParaRPr lang="vi-VN" altLang="vi-VN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-157163"/>
            <a:ext cx="9282113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le 1"/>
          <p:cNvSpPr txBox="1">
            <a:spLocks/>
          </p:cNvSpPr>
          <p:nvPr/>
        </p:nvSpPr>
        <p:spPr bwMode="auto">
          <a:xfrm>
            <a:off x="1701800" y="1916114"/>
            <a:ext cx="8680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vi-VN" altLang="vi-VN" sz="3600" b="1" i="1" dirty="0">
                <a:solidFill>
                  <a:srgbClr val="003399"/>
                </a:solidFill>
              </a:rPr>
              <a:t>* </a:t>
            </a:r>
            <a:r>
              <a:rPr lang="en-US" altLang="vi-VN" sz="3600" b="1" i="1" dirty="0" err="1">
                <a:solidFill>
                  <a:srgbClr val="003399"/>
                </a:solidFill>
              </a:rPr>
              <a:t>Sân</a:t>
            </a:r>
            <a:r>
              <a:rPr lang="en-US" altLang="vi-VN" sz="3600" b="1" i="1" dirty="0">
                <a:solidFill>
                  <a:srgbClr val="003399"/>
                </a:solidFill>
              </a:rPr>
              <a:t> </a:t>
            </a:r>
            <a:r>
              <a:rPr lang="en-US" altLang="vi-VN" sz="3600" b="1" i="1" dirty="0" err="1">
                <a:solidFill>
                  <a:srgbClr val="003399"/>
                </a:solidFill>
              </a:rPr>
              <a:t>khấu</a:t>
            </a:r>
            <a:r>
              <a:rPr lang="en-US" altLang="vi-VN" sz="3600" b="1" i="1" dirty="0">
                <a:solidFill>
                  <a:srgbClr val="003399"/>
                </a:solidFill>
              </a:rPr>
              <a:t> </a:t>
            </a:r>
            <a:r>
              <a:rPr lang="vi-VN" altLang="vi-VN" sz="3600" b="1" i="1" dirty="0">
                <a:solidFill>
                  <a:srgbClr val="003399"/>
                </a:solidFill>
              </a:rPr>
              <a:t>là </a:t>
            </a:r>
            <a:r>
              <a:rPr lang="en-US" altLang="vi-VN" sz="3600" b="1" i="1" dirty="0" err="1">
                <a:solidFill>
                  <a:srgbClr val="003399"/>
                </a:solidFill>
              </a:rPr>
              <a:t>gì</a:t>
            </a:r>
            <a:r>
              <a:rPr lang="en-US" altLang="vi-VN" sz="3600" b="1" i="1" dirty="0">
                <a:solidFill>
                  <a:srgbClr val="003399"/>
                </a:solidFill>
              </a:rPr>
              <a:t> </a:t>
            </a:r>
            <a:r>
              <a:rPr lang="en-US" altLang="vi-VN" sz="3600" b="1" i="1">
                <a:solidFill>
                  <a:srgbClr val="003399"/>
                </a:solidFill>
              </a:rPr>
              <a:t>? </a:t>
            </a:r>
            <a:r>
              <a:rPr lang="vi-VN" altLang="vi-VN" sz="3600" b="1" i="1">
                <a:solidFill>
                  <a:srgbClr val="003399"/>
                </a:solidFill>
              </a:rPr>
              <a:t>Ở trường em </a:t>
            </a:r>
            <a:r>
              <a:rPr lang="vi-VN" altLang="vi-VN" sz="3600" b="1" i="1" dirty="0">
                <a:solidFill>
                  <a:srgbClr val="003399"/>
                </a:solidFill>
              </a:rPr>
              <a:t>sân khấu dùng để tổ chức những sự kiện nào</a:t>
            </a:r>
            <a:r>
              <a:rPr lang="en-US" altLang="vi-VN" sz="3600" b="1" i="1" dirty="0">
                <a:solidFill>
                  <a:srgbClr val="003399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28262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738314" y="1916114"/>
            <a:ext cx="8650287" cy="2879725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vi-VN" altLang="vi-VN" sz="2800" b="1" i="1" dirty="0">
                <a:solidFill>
                  <a:srgbClr val="7030A0"/>
                </a:solidFill>
                <a:latin typeface="+mn-lt"/>
              </a:rPr>
              <a:t>Sân khấu là nơi:</a:t>
            </a:r>
          </a:p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vi-VN" altLang="vi-VN" sz="2800" b="1" i="1" dirty="0">
                <a:solidFill>
                  <a:srgbClr val="7030A0"/>
                </a:solidFill>
                <a:latin typeface="+mn-lt"/>
              </a:rPr>
              <a:t>- Biểu diễn các loại hình nghệ thuật như: chèo, tuồng, múa rối nước, ca nhạc,...</a:t>
            </a:r>
          </a:p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vi-VN" altLang="vi-VN" sz="2800" b="1" i="1" dirty="0">
                <a:solidFill>
                  <a:srgbClr val="7030A0"/>
                </a:solidFill>
                <a:latin typeface="+mn-lt"/>
              </a:rPr>
              <a:t>- Tổ chức các sự kiện như: lễ kỉ niệm, giao lưu, hội thi,...</a:t>
            </a:r>
          </a:p>
          <a:p>
            <a:pPr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vi-VN" altLang="vi-VN" sz="2800" i="1" dirty="0">
                <a:solidFill>
                  <a:srgbClr val="FF3300"/>
                </a:solidFill>
                <a:latin typeface="+mn-lt"/>
              </a:rPr>
              <a:t>Tùy theo mục đích sử dụng, sân khấu được thiết kế, trang trí để phù hợp với nội dung chương trình.</a:t>
            </a:r>
            <a:endParaRPr lang="en-US" altLang="vi-VN" sz="2800" i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56188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1" name="Content Placeholder 3" descr="80ea1031cdaf61d9f903127958a69146_38455452.background2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08125"/>
            <a:ext cx="9144000" cy="5359400"/>
          </a:xfrm>
        </p:spPr>
      </p:pic>
      <p:sp>
        <p:nvSpPr>
          <p:cNvPr id="5" name="AutoShape 54"/>
          <p:cNvSpPr>
            <a:spLocks noChangeArrowheads="1"/>
          </p:cNvSpPr>
          <p:nvPr/>
        </p:nvSpPr>
        <p:spPr bwMode="auto">
          <a:xfrm>
            <a:off x="2033588" y="1508125"/>
            <a:ext cx="8686800" cy="990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7413" name="Rectangle 55"/>
          <p:cNvSpPr>
            <a:spLocks noChangeArrowheads="1"/>
          </p:cNvSpPr>
          <p:nvPr/>
        </p:nvSpPr>
        <p:spPr bwMode="auto">
          <a:xfrm>
            <a:off x="2033588" y="1525589"/>
            <a:ext cx="2590800" cy="8413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414" name="WordArt 58"/>
          <p:cNvSpPr>
            <a:spLocks noChangeArrowheads="1" noChangeShapeType="1" noTextEdit="1"/>
          </p:cNvSpPr>
          <p:nvPr/>
        </p:nvSpPr>
        <p:spPr bwMode="auto">
          <a:xfrm>
            <a:off x="4929188" y="1628775"/>
            <a:ext cx="5638800" cy="738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sân khấu và sáng tác câu chuyện ( Tiết 1) </a:t>
            </a:r>
          </a:p>
        </p:txBody>
      </p:sp>
      <p:sp>
        <p:nvSpPr>
          <p:cNvPr id="17415" name="WordArt 59"/>
          <p:cNvSpPr>
            <a:spLocks noChangeArrowheads="1" noChangeShapeType="1" noTextEdit="1"/>
          </p:cNvSpPr>
          <p:nvPr/>
        </p:nvSpPr>
        <p:spPr bwMode="auto">
          <a:xfrm>
            <a:off x="3524250" y="1728788"/>
            <a:ext cx="100965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a typeface="+mn-lt"/>
                <a:cs typeface="+mn-lt"/>
              </a:rPr>
              <a:t>Chủ đề 8 : </a:t>
            </a:r>
          </a:p>
        </p:txBody>
      </p:sp>
      <p:pic>
        <p:nvPicPr>
          <p:cNvPr id="17416" name="Picture 4" descr="pale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560514"/>
            <a:ext cx="1295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68"/>
          <p:cNvSpPr>
            <a:spLocks noChangeArrowheads="1" noChangeShapeType="1" noTextEdit="1"/>
          </p:cNvSpPr>
          <p:nvPr/>
        </p:nvSpPr>
        <p:spPr bwMode="auto">
          <a:xfrm>
            <a:off x="2724151" y="3357563"/>
            <a:ext cx="26511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Cách thực hiện:</a:t>
            </a:r>
          </a:p>
        </p:txBody>
      </p:sp>
      <p:sp>
        <p:nvSpPr>
          <p:cNvPr id="17419" name="TextBox 5"/>
          <p:cNvSpPr txBox="1">
            <a:spLocks noChangeArrowheads="1"/>
          </p:cNvSpPr>
          <p:nvPr/>
        </p:nvSpPr>
        <p:spPr bwMode="auto">
          <a:xfrm>
            <a:off x="4929189" y="676276"/>
            <a:ext cx="2960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40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Mĩ thuật</a:t>
            </a:r>
            <a:endParaRPr lang="en-US" altLang="en-US" sz="400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6-Point Star 11"/>
          <p:cNvSpPr/>
          <p:nvPr/>
        </p:nvSpPr>
        <p:spPr bwMode="auto">
          <a:xfrm>
            <a:off x="1730375" y="3081339"/>
            <a:ext cx="1030288" cy="935037"/>
          </a:xfrm>
          <a:prstGeom prst="star6">
            <a:avLst/>
          </a:prstGeom>
          <a:solidFill>
            <a:srgbClr val="FF0000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sz="3600" b="1" dirty="0">
                <a:solidFill>
                  <a:schemeClr val="bg1"/>
                </a:solidFill>
                <a:latin typeface="Arial" charset="0"/>
              </a:rPr>
              <a:t>2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281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0"/>
            <a:ext cx="91567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 txBox="1">
            <a:spLocks/>
          </p:cNvSpPr>
          <p:nvPr/>
        </p:nvSpPr>
        <p:spPr bwMode="auto">
          <a:xfrm>
            <a:off x="1770064" y="3213101"/>
            <a:ext cx="86518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vi-VN" sz="2800" b="1" i="1">
              <a:solidFill>
                <a:srgbClr val="FF3300"/>
              </a:solidFill>
            </a:endParaRPr>
          </a:p>
        </p:txBody>
      </p:sp>
      <p:pic>
        <p:nvPicPr>
          <p:cNvPr id="2" name="SẴN SÀNG BÙNG NỔ_Biệt Đội Sẵng Sàng Bùng Nổ YanTV_-50390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6216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881189" y="1570038"/>
            <a:ext cx="807243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 : Chọn hình thức, sân khấu, chương trình, sự kiện…để tạo sản phẩm.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966914" y="1392238"/>
            <a:ext cx="8643937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: Tạo hình nhân vật bằng giấy, bìa, đất nặn hoặc từ vật tìm được.</a:t>
            </a:r>
          </a:p>
        </p:txBody>
      </p:sp>
      <p:pic>
        <p:nvPicPr>
          <p:cNvPr id="17416" name="Picture 13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4" y="3143250"/>
            <a:ext cx="35147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24438" r="8118" b="9875"/>
          <a:stretch>
            <a:fillRect/>
          </a:stretch>
        </p:blipFill>
        <p:spPr bwMode="auto">
          <a:xfrm>
            <a:off x="6572250" y="3106738"/>
            <a:ext cx="3340100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r="11684"/>
          <a:stretch>
            <a:fillRect/>
          </a:stretch>
        </p:blipFill>
        <p:spPr bwMode="auto">
          <a:xfrm>
            <a:off x="2424114" y="3213100"/>
            <a:ext cx="29114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" r="3522"/>
          <a:stretch>
            <a:fillRect/>
          </a:stretch>
        </p:blipFill>
        <p:spPr bwMode="auto">
          <a:xfrm>
            <a:off x="5976939" y="3143250"/>
            <a:ext cx="3946525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1912938" y="1050925"/>
            <a:ext cx="8286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 : Tạo không gian, bối cảnh cho các nhân vật và xây dựng nội dung câu chuyện, sự kiện…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2" r="2888" b="4388"/>
          <a:stretch>
            <a:fillRect/>
          </a:stretch>
        </p:blipFill>
        <p:spPr bwMode="auto">
          <a:xfrm>
            <a:off x="3830639" y="2336800"/>
            <a:ext cx="45180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68"/>
          <p:cNvSpPr>
            <a:spLocks noChangeArrowheads="1" noChangeShapeType="1" noTextEdit="1"/>
          </p:cNvSpPr>
          <p:nvPr/>
        </p:nvSpPr>
        <p:spPr bwMode="auto">
          <a:xfrm>
            <a:off x="2009776" y="404813"/>
            <a:ext cx="26511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Cách thực hiện:</a:t>
            </a:r>
          </a:p>
        </p:txBody>
      </p:sp>
    </p:spTree>
    <p:extLst>
      <p:ext uri="{BB962C8B-B14F-4D97-AF65-F5344CB8AC3E}">
        <p14:creationId xmlns:p14="http://schemas.microsoft.com/office/powerpoint/2010/main" val="40563017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15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2" grpId="1"/>
      <p:bldP spid="13" grpId="0"/>
      <p:bldP spid="13" grpId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5260" r="3259" b="12558"/>
          <a:stretch>
            <a:fillRect/>
          </a:stretch>
        </p:blipFill>
        <p:spPr bwMode="auto">
          <a:xfrm>
            <a:off x="2535239" y="727075"/>
            <a:ext cx="3214687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6302" r="14966" b="18748"/>
          <a:stretch>
            <a:fillRect/>
          </a:stretch>
        </p:blipFill>
        <p:spPr bwMode="auto">
          <a:xfrm>
            <a:off x="2535239" y="3733800"/>
            <a:ext cx="3214687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1"/>
          <p:cNvSpPr txBox="1">
            <a:spLocks/>
          </p:cNvSpPr>
          <p:nvPr/>
        </p:nvSpPr>
        <p:spPr bwMode="auto">
          <a:xfrm>
            <a:off x="2166938" y="1"/>
            <a:ext cx="3714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mô hình :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540126" y="3429001"/>
            <a:ext cx="8223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vi-VN" altLang="vi-VN" b="1" i="1">
                <a:solidFill>
                  <a:srgbClr val="FF3300"/>
                </a:solidFill>
                <a:latin typeface="+mn-lt"/>
              </a:rPr>
              <a:t>1</a:t>
            </a:r>
            <a:endParaRPr lang="en-US" altLang="vi-VN" b="1" i="1">
              <a:solidFill>
                <a:srgbClr val="FF3300"/>
              </a:solidFill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700964" y="3279775"/>
            <a:ext cx="82073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vi-VN" altLang="vi-VN" b="1" i="1">
                <a:solidFill>
                  <a:srgbClr val="FF3300"/>
                </a:solidFill>
                <a:latin typeface="+mn-lt"/>
              </a:rPr>
              <a:t>2</a:t>
            </a:r>
            <a:endParaRPr lang="en-US" altLang="vi-VN" b="1" i="1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540126" y="6561138"/>
            <a:ext cx="8223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vi-VN" altLang="vi-VN" b="1" i="1">
                <a:solidFill>
                  <a:srgbClr val="FF3300"/>
                </a:solidFill>
                <a:latin typeface="+mn-lt"/>
              </a:rPr>
              <a:t>3</a:t>
            </a:r>
            <a:endParaRPr lang="en-US" altLang="vi-VN" b="1" i="1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700964" y="6597651"/>
            <a:ext cx="82073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vi-VN" altLang="vi-VN" b="1" i="1">
                <a:solidFill>
                  <a:srgbClr val="FF3300"/>
                </a:solidFill>
                <a:latin typeface="+mn-lt"/>
              </a:rPr>
              <a:t>4</a:t>
            </a:r>
            <a:endParaRPr lang="en-US" altLang="vi-VN" b="1" i="1">
              <a:solidFill>
                <a:srgbClr val="FF3300"/>
              </a:solidFill>
              <a:latin typeface="+mn-lt"/>
            </a:endParaRPr>
          </a:p>
        </p:txBody>
      </p:sp>
      <p:pic>
        <p:nvPicPr>
          <p:cNvPr id="1946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56"/>
          <a:stretch>
            <a:fillRect/>
          </a:stretch>
        </p:blipFill>
        <p:spPr bwMode="auto">
          <a:xfrm>
            <a:off x="6375400" y="3771900"/>
            <a:ext cx="3214688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7477"/>
          <a:stretch>
            <a:fillRect/>
          </a:stretch>
        </p:blipFill>
        <p:spPr bwMode="auto">
          <a:xfrm>
            <a:off x="6380164" y="692151"/>
            <a:ext cx="3214687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9803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48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2" name="Rectangle 1"/>
          <p:cNvSpPr/>
          <p:nvPr/>
        </p:nvSpPr>
        <p:spPr>
          <a:xfrm>
            <a:off x="2595563" y="2106614"/>
            <a:ext cx="72009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QUÝ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vi-VN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THĂM LỚP!</a:t>
            </a:r>
            <a:endParaRPr lang="en-US" altLang="en-US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8214" y="5665788"/>
            <a:ext cx="7775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b="1">
                <a:solidFill>
                  <a:srgbClr val="003399"/>
                </a:solidFill>
                <a:latin typeface="+mn-lt"/>
                <a:cs typeface="Times New Roman" pitchFamily="18" charset="0"/>
              </a:rPr>
              <a:t>CHÚC TẤT CẢ CÁC THẦY CÔ MỘT NĂM MỚI</a:t>
            </a:r>
          </a:p>
          <a:p>
            <a:pPr algn="ctr" eaLnBrk="1" hangingPunct="1">
              <a:defRPr/>
            </a:pPr>
            <a:r>
              <a:rPr lang="vi-VN" altLang="en-US" b="1">
                <a:solidFill>
                  <a:srgbClr val="003399"/>
                </a:solidFill>
                <a:latin typeface="+mn-lt"/>
                <a:cs typeface="Times New Roman" pitchFamily="18" charset="0"/>
              </a:rPr>
              <a:t> AN KHANG, THỊNH VƯỢNG !</a:t>
            </a:r>
            <a:endParaRPr lang="en-US" altLang="en-US" b="1">
              <a:solidFill>
                <a:srgbClr val="003399"/>
              </a:solidFill>
              <a:latin typeface="+mn-lt"/>
              <a:cs typeface="Times New Roman" pitchFamily="18" charset="0"/>
            </a:endParaRPr>
          </a:p>
          <a:p>
            <a:pPr eaLnBrk="1" hangingPunct="1"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22764"/>
      </p:ext>
    </p:extLst>
  </p:cSld>
  <p:clrMapOvr>
    <a:masterClrMapping/>
  </p:clrMapOvr>
  <p:transition spd="slow" advTm="139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-3175"/>
            <a:ext cx="9144000" cy="6861175"/>
          </a:xfr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738314" y="2143126"/>
            <a:ext cx="8650287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vi-VN" altLang="vi-VN" sz="6000" b="1" i="1" dirty="0">
                <a:solidFill>
                  <a:srgbClr val="FF3300"/>
                </a:solidFill>
              </a:rPr>
              <a:t>KHỞI ĐỘNG </a:t>
            </a:r>
          </a:p>
        </p:txBody>
      </p:sp>
      <p:sp>
        <p:nvSpPr>
          <p:cNvPr id="6149" name="Title 1"/>
          <p:cNvSpPr txBox="1">
            <a:spLocks/>
          </p:cNvSpPr>
          <p:nvPr/>
        </p:nvSpPr>
        <p:spPr bwMode="auto">
          <a:xfrm>
            <a:off x="1703389" y="2251076"/>
            <a:ext cx="86518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vi-VN" sz="2800" b="1" i="1">
                <a:solidFill>
                  <a:srgbClr val="FF3300"/>
                </a:solidFill>
              </a:rPr>
              <a:t> 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36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1" name="Content Placeholder 3" descr="80ea1031cdaf61d9f903127958a69146_38455452.background2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25588"/>
            <a:ext cx="9177338" cy="5351462"/>
          </a:xfrm>
        </p:spPr>
      </p:pic>
      <p:sp>
        <p:nvSpPr>
          <p:cNvPr id="5" name="AutoShape 54"/>
          <p:cNvSpPr>
            <a:spLocks noChangeArrowheads="1"/>
          </p:cNvSpPr>
          <p:nvPr/>
        </p:nvSpPr>
        <p:spPr bwMode="auto">
          <a:xfrm>
            <a:off x="1774825" y="1508125"/>
            <a:ext cx="8686800" cy="990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7173" name="Rectangle 55"/>
          <p:cNvSpPr>
            <a:spLocks noChangeArrowheads="1"/>
          </p:cNvSpPr>
          <p:nvPr/>
        </p:nvSpPr>
        <p:spPr bwMode="auto">
          <a:xfrm>
            <a:off x="1774825" y="1525589"/>
            <a:ext cx="2590800" cy="97313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43" name="WordArt 58"/>
          <p:cNvSpPr>
            <a:spLocks noChangeArrowheads="1" noChangeShapeType="1" noTextEdit="1"/>
          </p:cNvSpPr>
          <p:nvPr/>
        </p:nvSpPr>
        <p:spPr bwMode="auto">
          <a:xfrm>
            <a:off x="4583113" y="1628775"/>
            <a:ext cx="563880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sân khấu và sáng tác câu chuyện ( Tiết 1) </a:t>
            </a:r>
          </a:p>
        </p:txBody>
      </p:sp>
      <p:sp>
        <p:nvSpPr>
          <p:cNvPr id="14344" name="WordArt 59"/>
          <p:cNvSpPr>
            <a:spLocks noChangeArrowheads="1" noChangeShapeType="1" noTextEdit="1"/>
          </p:cNvSpPr>
          <p:nvPr/>
        </p:nvSpPr>
        <p:spPr bwMode="auto">
          <a:xfrm>
            <a:off x="3339746" y="1761629"/>
            <a:ext cx="1009649" cy="483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93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CC00"/>
                </a:solidFill>
                <a:cs typeface="Arial"/>
              </a:rPr>
              <a:t>Chủ đề 8 </a:t>
            </a:r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: </a:t>
            </a:r>
            <a:endParaRPr lang="en-GB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CC00"/>
              </a:solidFill>
              <a:latin typeface="Arial"/>
              <a:cs typeface="Arial"/>
            </a:endParaRPr>
          </a:p>
        </p:txBody>
      </p:sp>
      <p:pic>
        <p:nvPicPr>
          <p:cNvPr id="7176" name="Picture 4" descr="pale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517651"/>
            <a:ext cx="1295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33939" y="676276"/>
            <a:ext cx="2960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40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4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endParaRPr lang="en-US" altLang="en-US" sz="40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9" name="Picture 13" descr="1771890006_d835d1a5cf_o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789364"/>
            <a:ext cx="302260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68"/>
          <p:cNvSpPr>
            <a:spLocks noChangeArrowheads="1" noChangeShapeType="1" noTextEdit="1"/>
          </p:cNvSpPr>
          <p:nvPr/>
        </p:nvSpPr>
        <p:spPr bwMode="auto">
          <a:xfrm>
            <a:off x="2014538" y="3284539"/>
            <a:ext cx="2819400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</a:t>
            </a:r>
          </a:p>
        </p:txBody>
      </p:sp>
    </p:spTree>
    <p:extLst>
      <p:ext uri="{BB962C8B-B14F-4D97-AF65-F5344CB8AC3E}">
        <p14:creationId xmlns:p14="http://schemas.microsoft.com/office/powerpoint/2010/main" val="40402656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-Point Star 7"/>
          <p:cNvSpPr/>
          <p:nvPr/>
        </p:nvSpPr>
        <p:spPr bwMode="auto">
          <a:xfrm>
            <a:off x="1744664" y="22225"/>
            <a:ext cx="1030287" cy="935038"/>
          </a:xfrm>
          <a:prstGeom prst="star6">
            <a:avLst/>
          </a:prstGeom>
          <a:solidFill>
            <a:srgbClr val="FF0000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774951" y="801688"/>
            <a:ext cx="35607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vi-VN" altLang="vi-VN" sz="2800" b="1" i="1" dirty="0">
                <a:solidFill>
                  <a:srgbClr val="FF3300"/>
                </a:solidFill>
              </a:rPr>
              <a:t>- Quan sát hình </a:t>
            </a:r>
            <a:endParaRPr lang="en-US" altLang="vi-VN" sz="2800" b="1" i="1" dirty="0">
              <a:solidFill>
                <a:srgbClr val="FF3300"/>
              </a:solidFill>
            </a:endParaRPr>
          </a:p>
        </p:txBody>
      </p:sp>
      <p:pic>
        <p:nvPicPr>
          <p:cNvPr id="8202" name="Picture 11" descr="Káº¿t quáº£ hÃ¬nh áº£nh cho sinh hoat dÆ°á»i cá» chá»§ Äá» tÃ´n sÆ° trá»ng Äáº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4071939"/>
            <a:ext cx="2786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itle 1"/>
          <p:cNvSpPr txBox="1">
            <a:spLocks/>
          </p:cNvSpPr>
          <p:nvPr/>
        </p:nvSpPr>
        <p:spPr bwMode="auto">
          <a:xfrm>
            <a:off x="5238751" y="3357564"/>
            <a:ext cx="16430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b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sp>
        <p:nvSpPr>
          <p:cNvPr id="8204" name="Title 1"/>
          <p:cNvSpPr txBox="1">
            <a:spLocks/>
          </p:cNvSpPr>
          <p:nvPr/>
        </p:nvSpPr>
        <p:spPr bwMode="auto">
          <a:xfrm>
            <a:off x="2390776" y="3438525"/>
            <a:ext cx="16430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a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sp>
        <p:nvSpPr>
          <p:cNvPr id="8205" name="Title 1"/>
          <p:cNvSpPr txBox="1">
            <a:spLocks/>
          </p:cNvSpPr>
          <p:nvPr/>
        </p:nvSpPr>
        <p:spPr bwMode="auto">
          <a:xfrm>
            <a:off x="8239126" y="3357564"/>
            <a:ext cx="16430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c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sp>
        <p:nvSpPr>
          <p:cNvPr id="8206" name="Title 1"/>
          <p:cNvSpPr txBox="1">
            <a:spLocks/>
          </p:cNvSpPr>
          <p:nvPr/>
        </p:nvSpPr>
        <p:spPr bwMode="auto">
          <a:xfrm>
            <a:off x="2381251" y="6072189"/>
            <a:ext cx="16430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d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sp>
        <p:nvSpPr>
          <p:cNvPr id="8207" name="Title 1"/>
          <p:cNvSpPr txBox="1">
            <a:spLocks/>
          </p:cNvSpPr>
          <p:nvPr/>
        </p:nvSpPr>
        <p:spPr bwMode="auto">
          <a:xfrm>
            <a:off x="5310188" y="6072189"/>
            <a:ext cx="164306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e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sp>
        <p:nvSpPr>
          <p:cNvPr id="8208" name="Title 1"/>
          <p:cNvSpPr txBox="1">
            <a:spLocks/>
          </p:cNvSpPr>
          <p:nvPr/>
        </p:nvSpPr>
        <p:spPr bwMode="auto">
          <a:xfrm>
            <a:off x="8239126" y="6072189"/>
            <a:ext cx="16430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g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sp>
        <p:nvSpPr>
          <p:cNvPr id="17" name="WordArt 68"/>
          <p:cNvSpPr>
            <a:spLocks noChangeArrowheads="1" noChangeShapeType="1" noTextEdit="1"/>
          </p:cNvSpPr>
          <p:nvPr/>
        </p:nvSpPr>
        <p:spPr bwMode="auto">
          <a:xfrm>
            <a:off x="2773363" y="295275"/>
            <a:ext cx="2819400" cy="388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Tìm hiểu</a:t>
            </a: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403350"/>
            <a:ext cx="28575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4019551"/>
            <a:ext cx="2857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1427164"/>
            <a:ext cx="2786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Káº¿t quáº£ hÃ¬nh áº£nh cho vui há»i trÄng ráº±m 20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404938"/>
            <a:ext cx="2786062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Káº¿t quáº£ hÃ¬nh áº£nh cho le be mac trai he viet nam 20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4019551"/>
            <a:ext cx="27860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4658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8203" grpId="0"/>
      <p:bldP spid="8204" grpId="0"/>
      <p:bldP spid="8205" grpId="0"/>
      <p:bldP spid="8206" grpId="0"/>
      <p:bldP spid="8207" grpId="0"/>
      <p:bldP spid="82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566988" y="4376738"/>
            <a:ext cx="6781800" cy="2133600"/>
          </a:xfrm>
        </p:spPr>
        <p:txBody>
          <a:bodyPr/>
          <a:lstStyle/>
          <a:p>
            <a:pPr>
              <a:defRPr/>
            </a:pPr>
            <a:endParaRPr lang="vi-VN" altLang="vi-VN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057400" y="3228975"/>
            <a:ext cx="7854950" cy="1752600"/>
          </a:xfrm>
        </p:spPr>
        <p:txBody>
          <a:bodyPr/>
          <a:lstStyle/>
          <a:p>
            <a:endParaRPr lang="vi-VN" altLang="vi-VN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-157163"/>
            <a:ext cx="9282113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024313" y="1071564"/>
            <a:ext cx="40322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40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738314" y="2671764"/>
            <a:ext cx="86502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2.Các </a:t>
            </a:r>
            <a:r>
              <a:rPr lang="vi-VN" altLang="vi-VN" sz="3200" b="1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hình s</a:t>
            </a:r>
            <a:r>
              <a:rPr lang="en-US" altLang="vi-VN" sz="3200" b="1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 khấu</a:t>
            </a:r>
            <a:r>
              <a:rPr lang="vi-VN" altLang="vi-VN" sz="3200" b="1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</a:t>
            </a:r>
            <a:r>
              <a:rPr lang="en-US" altLang="vi-VN" sz="3200" b="1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trí giống nhau hay khác nhau ?Vì sao 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738313" y="3857626"/>
            <a:ext cx="8610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i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Trên các sân khấu thường có những hình ảnh gì 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841500" y="1643063"/>
            <a:ext cx="8326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vi-VN" altLang="vi-VN" sz="3200" b="1" i="1" dirty="0">
                <a:solidFill>
                  <a:srgbClr val="003399"/>
                </a:solidFill>
              </a:rPr>
              <a:t>1. Mỗi bức ảnh chụp hình thức sân khấu nào?</a:t>
            </a:r>
            <a:endParaRPr lang="en-US" altLang="vi-VN" sz="3200" b="1" i="1" dirty="0">
              <a:solidFill>
                <a:srgbClr val="003399"/>
              </a:solidFill>
            </a:endParaRPr>
          </a:p>
        </p:txBody>
      </p:sp>
      <p:sp>
        <p:nvSpPr>
          <p:cNvPr id="11" name="6-Point Star 10"/>
          <p:cNvSpPr/>
          <p:nvPr/>
        </p:nvSpPr>
        <p:spPr bwMode="auto">
          <a:xfrm>
            <a:off x="1708150" y="-71438"/>
            <a:ext cx="1030288" cy="935038"/>
          </a:xfrm>
          <a:prstGeom prst="star6">
            <a:avLst/>
          </a:prstGeom>
          <a:solidFill>
            <a:srgbClr val="FF0000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9226" name="WordArt 68"/>
          <p:cNvSpPr>
            <a:spLocks noChangeArrowheads="1" noChangeShapeType="1" noTextEdit="1"/>
          </p:cNvSpPr>
          <p:nvPr/>
        </p:nvSpPr>
        <p:spPr bwMode="auto">
          <a:xfrm>
            <a:off x="2738438" y="201614"/>
            <a:ext cx="2819400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Tìm hiểu</a:t>
            </a:r>
          </a:p>
        </p:txBody>
      </p:sp>
    </p:spTree>
    <p:extLst>
      <p:ext uri="{BB962C8B-B14F-4D97-AF65-F5344CB8AC3E}">
        <p14:creationId xmlns:p14="http://schemas.microsoft.com/office/powerpoint/2010/main" val="13114943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-Point Star 7"/>
          <p:cNvSpPr/>
          <p:nvPr/>
        </p:nvSpPr>
        <p:spPr bwMode="auto">
          <a:xfrm>
            <a:off x="1744664" y="22225"/>
            <a:ext cx="1030287" cy="935038"/>
          </a:xfrm>
          <a:prstGeom prst="star6">
            <a:avLst/>
          </a:prstGeom>
          <a:solidFill>
            <a:srgbClr val="FF0000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774951" y="801688"/>
            <a:ext cx="35607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vi-VN" altLang="vi-VN" sz="2800" b="1" i="1" dirty="0">
                <a:solidFill>
                  <a:srgbClr val="FF3300"/>
                </a:solidFill>
              </a:rPr>
              <a:t>- Quan sát hình </a:t>
            </a:r>
            <a:endParaRPr lang="en-US" altLang="vi-VN" sz="2800" b="1" i="1" dirty="0">
              <a:solidFill>
                <a:srgbClr val="FF3300"/>
              </a:solidFill>
            </a:endParaRPr>
          </a:p>
        </p:txBody>
      </p:sp>
      <p:pic>
        <p:nvPicPr>
          <p:cNvPr id="8202" name="Picture 11" descr="Káº¿t quáº£ hÃ¬nh áº£nh cho sinh hoat dÆ°á»i cá» chá»§ Äá» tÃ´n sÆ° trá»ng Äáº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4071939"/>
            <a:ext cx="2786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itle 1"/>
          <p:cNvSpPr txBox="1">
            <a:spLocks/>
          </p:cNvSpPr>
          <p:nvPr/>
        </p:nvSpPr>
        <p:spPr bwMode="auto">
          <a:xfrm>
            <a:off x="5238751" y="3357564"/>
            <a:ext cx="16430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b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sp>
        <p:nvSpPr>
          <p:cNvPr id="8204" name="Title 1"/>
          <p:cNvSpPr txBox="1">
            <a:spLocks/>
          </p:cNvSpPr>
          <p:nvPr/>
        </p:nvSpPr>
        <p:spPr bwMode="auto">
          <a:xfrm>
            <a:off x="2390776" y="3438525"/>
            <a:ext cx="16430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a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sp>
        <p:nvSpPr>
          <p:cNvPr id="8205" name="Title 1"/>
          <p:cNvSpPr txBox="1">
            <a:spLocks/>
          </p:cNvSpPr>
          <p:nvPr/>
        </p:nvSpPr>
        <p:spPr bwMode="auto">
          <a:xfrm>
            <a:off x="8239126" y="3357564"/>
            <a:ext cx="16430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c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sp>
        <p:nvSpPr>
          <p:cNvPr id="8206" name="Title 1"/>
          <p:cNvSpPr txBox="1">
            <a:spLocks/>
          </p:cNvSpPr>
          <p:nvPr/>
        </p:nvSpPr>
        <p:spPr bwMode="auto">
          <a:xfrm>
            <a:off x="2381251" y="6072189"/>
            <a:ext cx="16430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d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sp>
        <p:nvSpPr>
          <p:cNvPr id="8207" name="Title 1"/>
          <p:cNvSpPr txBox="1">
            <a:spLocks/>
          </p:cNvSpPr>
          <p:nvPr/>
        </p:nvSpPr>
        <p:spPr bwMode="auto">
          <a:xfrm>
            <a:off x="5310188" y="6072189"/>
            <a:ext cx="164306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e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sp>
        <p:nvSpPr>
          <p:cNvPr id="8208" name="Title 1"/>
          <p:cNvSpPr txBox="1">
            <a:spLocks/>
          </p:cNvSpPr>
          <p:nvPr/>
        </p:nvSpPr>
        <p:spPr bwMode="auto">
          <a:xfrm>
            <a:off x="8239126" y="6072189"/>
            <a:ext cx="16430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g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sp>
        <p:nvSpPr>
          <p:cNvPr id="17" name="WordArt 68"/>
          <p:cNvSpPr>
            <a:spLocks noChangeArrowheads="1" noChangeShapeType="1" noTextEdit="1"/>
          </p:cNvSpPr>
          <p:nvPr/>
        </p:nvSpPr>
        <p:spPr bwMode="auto">
          <a:xfrm>
            <a:off x="2773363" y="295275"/>
            <a:ext cx="2819400" cy="388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Tìm hiểu</a:t>
            </a: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403350"/>
            <a:ext cx="28575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4019551"/>
            <a:ext cx="2857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1427164"/>
            <a:ext cx="2786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Káº¿t quáº£ hÃ¬nh áº£nh cho vui há»i trÄng ráº±m 20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1404938"/>
            <a:ext cx="2786062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Káº¿t quáº£ hÃ¬nh áº£nh cho le be mac trai he viet nam 20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4019551"/>
            <a:ext cx="27860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7534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8203" grpId="0"/>
      <p:bldP spid="8204" grpId="0"/>
      <p:bldP spid="8205" grpId="0"/>
      <p:bldP spid="8206" grpId="0"/>
      <p:bldP spid="8207" grpId="0"/>
      <p:bldP spid="82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017588"/>
            <a:ext cx="7415212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1"/>
          <p:cNvSpPr txBox="1">
            <a:spLocks/>
          </p:cNvSpPr>
          <p:nvPr/>
        </p:nvSpPr>
        <p:spPr bwMode="auto">
          <a:xfrm>
            <a:off x="4583113" y="6276976"/>
            <a:ext cx="2857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vi-VN" sz="2800" b="1" i="1">
                <a:solidFill>
                  <a:srgbClr val="FF3300"/>
                </a:solidFill>
              </a:rPr>
              <a:t>a.Múa rối nước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sp>
        <p:nvSpPr>
          <p:cNvPr id="13" name="6-Point Star 12"/>
          <p:cNvSpPr/>
          <p:nvPr/>
        </p:nvSpPr>
        <p:spPr bwMode="auto">
          <a:xfrm>
            <a:off x="1744664" y="22225"/>
            <a:ext cx="1030287" cy="935038"/>
          </a:xfrm>
          <a:prstGeom prst="star6">
            <a:avLst/>
          </a:prstGeom>
          <a:solidFill>
            <a:srgbClr val="FF0000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2895600" y="285750"/>
            <a:ext cx="2192338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</a:t>
            </a:r>
          </a:p>
        </p:txBody>
      </p:sp>
      <p:pic>
        <p:nvPicPr>
          <p:cNvPr id="16" name="Picture 15" descr="Káº¿t quáº£ hÃ¬nh áº£nh cho vui há»i trÄng ráº±m 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285876"/>
            <a:ext cx="84804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 bwMode="auto">
          <a:xfrm>
            <a:off x="4381501" y="6357938"/>
            <a:ext cx="38576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GB" altLang="vi-VN" sz="2800" b="1" i="1" dirty="0">
                <a:solidFill>
                  <a:srgbClr val="FF3300"/>
                </a:solidFill>
              </a:rPr>
              <a:t>b. </a:t>
            </a:r>
            <a:r>
              <a:rPr lang="en-GB" altLang="vi-VN" sz="2800" b="1" i="1" dirty="0" err="1">
                <a:solidFill>
                  <a:srgbClr val="FF3300"/>
                </a:solidFill>
              </a:rPr>
              <a:t>Vui</a:t>
            </a:r>
            <a:r>
              <a:rPr lang="en-GB" altLang="vi-VN" sz="2800" b="1" i="1" dirty="0">
                <a:solidFill>
                  <a:srgbClr val="FF3300"/>
                </a:solidFill>
              </a:rPr>
              <a:t> </a:t>
            </a:r>
            <a:r>
              <a:rPr lang="en-GB" altLang="vi-VN" sz="2800" b="1" i="1" dirty="0" err="1">
                <a:solidFill>
                  <a:srgbClr val="FF3300"/>
                </a:solidFill>
              </a:rPr>
              <a:t>hội</a:t>
            </a:r>
            <a:r>
              <a:rPr lang="en-GB" altLang="vi-VN" sz="2800" b="1" i="1" dirty="0">
                <a:solidFill>
                  <a:srgbClr val="FF3300"/>
                </a:solidFill>
              </a:rPr>
              <a:t> </a:t>
            </a:r>
            <a:r>
              <a:rPr lang="en-GB" altLang="vi-VN" sz="2800" b="1" i="1" dirty="0" err="1">
                <a:solidFill>
                  <a:srgbClr val="FF3300"/>
                </a:solidFill>
              </a:rPr>
              <a:t>trăng</a:t>
            </a:r>
            <a:r>
              <a:rPr lang="en-GB" altLang="vi-VN" sz="2800" b="1" i="1" dirty="0">
                <a:solidFill>
                  <a:srgbClr val="FF3300"/>
                </a:solidFill>
              </a:rPr>
              <a:t> </a:t>
            </a:r>
            <a:r>
              <a:rPr lang="en-GB" altLang="vi-VN" sz="2800" b="1" i="1" dirty="0" err="1">
                <a:solidFill>
                  <a:srgbClr val="FF3300"/>
                </a:solidFill>
              </a:rPr>
              <a:t>rằm</a:t>
            </a:r>
            <a:endParaRPr lang="en-US" altLang="vi-VN" sz="2800" b="1" i="1" dirty="0">
              <a:solidFill>
                <a:srgbClr val="FF3300"/>
              </a:solidFill>
            </a:endParaRPr>
          </a:p>
        </p:txBody>
      </p:sp>
      <p:pic>
        <p:nvPicPr>
          <p:cNvPr id="30" name="Picture 5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071564"/>
            <a:ext cx="7993062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 bwMode="auto">
          <a:xfrm>
            <a:off x="4667251" y="6276976"/>
            <a:ext cx="2786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c. Lễ kỉ niệm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1071563"/>
            <a:ext cx="7758113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 bwMode="auto">
          <a:xfrm>
            <a:off x="4310064" y="6205538"/>
            <a:ext cx="37861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vi-VN" sz="2800" b="1" i="1">
                <a:solidFill>
                  <a:srgbClr val="FF3300"/>
                </a:solidFill>
              </a:rPr>
              <a:t>d. Cuộc thi Đồ Rê Mí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pic>
        <p:nvPicPr>
          <p:cNvPr id="34" name="Picture 9" descr="Káº¿t quáº£ hÃ¬nh áº£nh cho le be mac trai he viet nam 20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1071564"/>
            <a:ext cx="7927975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itle 1"/>
          <p:cNvSpPr txBox="1">
            <a:spLocks/>
          </p:cNvSpPr>
          <p:nvPr/>
        </p:nvSpPr>
        <p:spPr bwMode="auto">
          <a:xfrm>
            <a:off x="4738688" y="6276976"/>
            <a:ext cx="27860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e. Lễ bế mạc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pic>
        <p:nvPicPr>
          <p:cNvPr id="38" name="Picture 11" descr="Káº¿t quáº£ hÃ¬nh áº£nh cho sinh hoat dÆ°á»i cá» chá»§ Äá» tÃ´n sÆ° trá»ng Äáº¡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1143001"/>
            <a:ext cx="7875587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itle 1"/>
          <p:cNvSpPr txBox="1">
            <a:spLocks/>
          </p:cNvSpPr>
          <p:nvPr/>
        </p:nvSpPr>
        <p:spPr bwMode="auto">
          <a:xfrm>
            <a:off x="4310064" y="6276976"/>
            <a:ext cx="37861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g. Sinh hoạt dưới cờ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18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4" grpId="1"/>
      <p:bldP spid="28" grpId="0"/>
      <p:bldP spid="28" grpId="1"/>
      <p:bldP spid="31" grpId="0"/>
      <p:bldP spid="31" grpId="1"/>
      <p:bldP spid="33" grpId="0"/>
      <p:bldP spid="33" grpId="1"/>
      <p:bldP spid="37" grpId="0"/>
      <p:bldP spid="37" grpId="1"/>
      <p:bldP spid="39" grpId="0"/>
      <p:bldP spid="3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-Point Star 7"/>
          <p:cNvSpPr/>
          <p:nvPr/>
        </p:nvSpPr>
        <p:spPr bwMode="auto">
          <a:xfrm>
            <a:off x="1744664" y="22225"/>
            <a:ext cx="1030287" cy="935038"/>
          </a:xfrm>
          <a:prstGeom prst="star6">
            <a:avLst/>
          </a:prstGeom>
          <a:solidFill>
            <a:srgbClr val="FF0000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357313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867151"/>
            <a:ext cx="28575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357313"/>
            <a:ext cx="27860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774951" y="801688"/>
            <a:ext cx="35607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vi-VN" altLang="vi-VN" sz="2800" b="1" i="1" dirty="0">
                <a:solidFill>
                  <a:srgbClr val="FF3300"/>
                </a:solidFill>
              </a:rPr>
              <a:t>- Quan sát hình </a:t>
            </a:r>
            <a:endParaRPr lang="en-US" altLang="vi-VN" sz="2800" b="1" i="1" dirty="0">
              <a:solidFill>
                <a:srgbClr val="FF3300"/>
              </a:solidFill>
            </a:endParaRPr>
          </a:p>
        </p:txBody>
      </p:sp>
      <p:pic>
        <p:nvPicPr>
          <p:cNvPr id="12295" name="Picture 10" descr="Káº¿t quáº£ hÃ¬nh áº£nh cho vui há»i trÄng ráº±m 20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1357313"/>
            <a:ext cx="27860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 descr="Káº¿t quáº£ hÃ¬nh áº£nh cho le be mac trai he viet nam 20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3867151"/>
            <a:ext cx="27860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Káº¿t quáº£ hÃ¬nh áº£nh cho sinh hoat dÆ°á»i cá» chá»§ Äá» tÃ´n sÆ° trá»ng Äáº¡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3867151"/>
            <a:ext cx="27860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itle 1"/>
          <p:cNvSpPr txBox="1">
            <a:spLocks/>
          </p:cNvSpPr>
          <p:nvPr/>
        </p:nvSpPr>
        <p:spPr bwMode="auto">
          <a:xfrm>
            <a:off x="5238751" y="3357564"/>
            <a:ext cx="16430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b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sp>
        <p:nvSpPr>
          <p:cNvPr id="12299" name="Title 1"/>
          <p:cNvSpPr txBox="1">
            <a:spLocks/>
          </p:cNvSpPr>
          <p:nvPr/>
        </p:nvSpPr>
        <p:spPr bwMode="auto">
          <a:xfrm>
            <a:off x="2390776" y="3357564"/>
            <a:ext cx="16430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a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sp>
        <p:nvSpPr>
          <p:cNvPr id="12300" name="Title 1"/>
          <p:cNvSpPr txBox="1">
            <a:spLocks/>
          </p:cNvSpPr>
          <p:nvPr/>
        </p:nvSpPr>
        <p:spPr bwMode="auto">
          <a:xfrm>
            <a:off x="8239126" y="3357564"/>
            <a:ext cx="16430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c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sp>
        <p:nvSpPr>
          <p:cNvPr id="12301" name="Title 1"/>
          <p:cNvSpPr txBox="1">
            <a:spLocks/>
          </p:cNvSpPr>
          <p:nvPr/>
        </p:nvSpPr>
        <p:spPr bwMode="auto">
          <a:xfrm>
            <a:off x="2381251" y="6072189"/>
            <a:ext cx="16430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d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sp>
        <p:nvSpPr>
          <p:cNvPr id="12302" name="Title 1"/>
          <p:cNvSpPr txBox="1">
            <a:spLocks/>
          </p:cNvSpPr>
          <p:nvPr/>
        </p:nvSpPr>
        <p:spPr bwMode="auto">
          <a:xfrm>
            <a:off x="5310188" y="6072189"/>
            <a:ext cx="1643062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e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sp>
        <p:nvSpPr>
          <p:cNvPr id="12303" name="Title 1"/>
          <p:cNvSpPr txBox="1">
            <a:spLocks/>
          </p:cNvSpPr>
          <p:nvPr/>
        </p:nvSpPr>
        <p:spPr bwMode="auto">
          <a:xfrm>
            <a:off x="8239126" y="6021389"/>
            <a:ext cx="164306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vi-VN" sz="2800" b="1" i="1">
                <a:solidFill>
                  <a:srgbClr val="FF3300"/>
                </a:solidFill>
              </a:rPr>
              <a:t>g</a:t>
            </a:r>
            <a:endParaRPr lang="en-US" altLang="vi-VN" sz="2800" b="1" i="1">
              <a:solidFill>
                <a:srgbClr val="FF3300"/>
              </a:solidFill>
            </a:endParaRPr>
          </a:p>
        </p:txBody>
      </p:sp>
      <p:sp>
        <p:nvSpPr>
          <p:cNvPr id="12304" name="WordArt 9"/>
          <p:cNvSpPr>
            <a:spLocks noChangeArrowheads="1" noChangeShapeType="1" noTextEdit="1"/>
          </p:cNvSpPr>
          <p:nvPr/>
        </p:nvSpPr>
        <p:spPr bwMode="auto">
          <a:xfrm>
            <a:off x="2895600" y="285750"/>
            <a:ext cx="2192338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</a:t>
            </a:r>
          </a:p>
        </p:txBody>
      </p:sp>
    </p:spTree>
    <p:extLst>
      <p:ext uri="{BB962C8B-B14F-4D97-AF65-F5344CB8AC3E}">
        <p14:creationId xmlns:p14="http://schemas.microsoft.com/office/powerpoint/2010/main" val="39248959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557338"/>
            <a:ext cx="2770188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Káº¿t quáº£ hÃ¬nh áº£nh cho vui há»i trÄng ráº±m 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1" y="1538289"/>
            <a:ext cx="2786063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597400"/>
            <a:ext cx="27368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Káº¿t quáº£ hÃ¬nh áº£nh cho le be mac trai he viet nam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597400"/>
            <a:ext cx="27622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áº¿t quáº£ hÃ¬nh áº£nh cho sinh hoat dÆ°á»i cá» chá»§ Äá» tÃ´n sÆ° trá»ng Äáº¡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4597400"/>
            <a:ext cx="2782887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043363" y="763589"/>
            <a:ext cx="428466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40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khấu biểu diễn</a:t>
            </a:r>
            <a:endParaRPr lang="en-US" altLang="vi-VN" sz="4000" b="1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079875" y="3859214"/>
            <a:ext cx="40322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40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khấu sự kiện</a:t>
            </a:r>
            <a:endParaRPr lang="en-US" altLang="vi-VN" sz="4000" b="1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1538289"/>
            <a:ext cx="276860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680302"/>
      </p:ext>
    </p:extLst>
  </p:cSld>
  <p:clrMapOvr>
    <a:masterClrMapping/>
  </p:clrMapOvr>
  <p:transition spd="slow" advTm="139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Widescreen</PresentationFormat>
  <Paragraphs>80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Monotype Corsiva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2024-01-20T14:11:28Z</dcterms:created>
  <dcterms:modified xsi:type="dcterms:W3CDTF">2024-01-20T14:11:59Z</dcterms:modified>
</cp:coreProperties>
</file>