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6" r:id="rId3"/>
    <p:sldId id="288" r:id="rId4"/>
    <p:sldId id="282" r:id="rId5"/>
    <p:sldId id="283" r:id="rId6"/>
    <p:sldId id="263" r:id="rId7"/>
    <p:sldId id="274" r:id="rId8"/>
    <p:sldId id="275" r:id="rId9"/>
    <p:sldId id="265" r:id="rId10"/>
    <p:sldId id="280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F2023-B863-403C-A30F-5F3A1327E2B8}" type="doc">
      <dgm:prSet loTypeId="urn:microsoft.com/office/officeart/2005/8/layout/vList6" loCatId="process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3AB7FC-3FCC-4472-A725-2B39CF7C394A}">
      <dgm:prSet phldrT="[Text]"/>
      <dgm:spPr/>
      <dgm:t>
        <a:bodyPr/>
        <a:lstStyle/>
        <a:p>
          <a:r>
            <a:rPr lang="en-US" dirty="0" smtClean="0"/>
            <a:t>HĐ1</a:t>
          </a:r>
          <a:endParaRPr lang="en-US" dirty="0"/>
        </a:p>
      </dgm:t>
    </dgm:pt>
    <dgm:pt modelId="{4C449128-CD7E-4863-93EE-4CFD16611AAB}" type="parTrans" cxnId="{A4D9B27D-CF29-482A-9F6F-4168587A045C}">
      <dgm:prSet/>
      <dgm:spPr/>
      <dgm:t>
        <a:bodyPr/>
        <a:lstStyle/>
        <a:p>
          <a:endParaRPr lang="en-US"/>
        </a:p>
      </dgm:t>
    </dgm:pt>
    <dgm:pt modelId="{F6A3B1F8-426B-4DB3-8790-277C6C8982CC}" type="sibTrans" cxnId="{A4D9B27D-CF29-482A-9F6F-4168587A045C}">
      <dgm:prSet/>
      <dgm:spPr/>
      <dgm:t>
        <a:bodyPr/>
        <a:lstStyle/>
        <a:p>
          <a:endParaRPr lang="en-US"/>
        </a:p>
      </dgm:t>
    </dgm:pt>
    <dgm:pt modelId="{E1B3615E-097F-4E44-8B3C-15E03146DEBD}">
      <dgm:prSet phldrT="[Text]"/>
      <dgm:spPr/>
      <dgm:t>
        <a:bodyPr/>
        <a:lstStyle/>
        <a:p>
          <a:r>
            <a:rPr lang="en-US" b="1" dirty="0" err="1" smtClean="0">
              <a:latin typeface=".VnAvant" panose="020B7200000000000000" charset="0"/>
              <a:cs typeface=".VnAvant" panose="020B7200000000000000" charset="0"/>
            </a:rPr>
            <a:t>Khởi</a:t>
          </a:r>
          <a:r>
            <a:rPr lang="en-US" b="1" dirty="0" smtClean="0">
              <a:latin typeface=".VnAvant" panose="020B7200000000000000" charset="0"/>
              <a:cs typeface=".VnAvant" panose="020B7200000000000000" charset="0"/>
            </a:rPr>
            <a:t> </a:t>
          </a:r>
          <a:r>
            <a:rPr lang="en-US" b="1" dirty="0" err="1" smtClean="0">
              <a:latin typeface=".VnAvant" panose="020B7200000000000000" charset="0"/>
              <a:cs typeface=".VnAvant" panose="020B7200000000000000" charset="0"/>
            </a:rPr>
            <a:t>động</a:t>
          </a:r>
          <a:endParaRPr lang="en-US" dirty="0"/>
        </a:p>
      </dgm:t>
    </dgm:pt>
    <dgm:pt modelId="{923DC2B8-0E16-4C9B-BE9F-A8786741DDB6}" type="parTrans" cxnId="{53C9898A-D3F3-4784-8255-89D07CF8A646}">
      <dgm:prSet/>
      <dgm:spPr/>
      <dgm:t>
        <a:bodyPr/>
        <a:lstStyle/>
        <a:p>
          <a:endParaRPr lang="en-US"/>
        </a:p>
      </dgm:t>
    </dgm:pt>
    <dgm:pt modelId="{FB2161D9-6542-4C1C-A8CA-6E0BED0AE719}" type="sibTrans" cxnId="{53C9898A-D3F3-4784-8255-89D07CF8A646}">
      <dgm:prSet/>
      <dgm:spPr/>
      <dgm:t>
        <a:bodyPr/>
        <a:lstStyle/>
        <a:p>
          <a:endParaRPr lang="en-US"/>
        </a:p>
      </dgm:t>
    </dgm:pt>
    <dgm:pt modelId="{316FFC83-8CE5-4134-A638-6B42E4490906}">
      <dgm:prSet phldrT="[Text]" phldr="1"/>
      <dgm:spPr/>
      <dgm:t>
        <a:bodyPr/>
        <a:lstStyle/>
        <a:p>
          <a:endParaRPr lang="en-US" dirty="0"/>
        </a:p>
      </dgm:t>
    </dgm:pt>
    <dgm:pt modelId="{010E4F7C-BAD6-45A6-9FC6-1499E76E5D1A}" type="parTrans" cxnId="{1769D9B6-AB97-421E-9F10-078480BE79B6}">
      <dgm:prSet/>
      <dgm:spPr/>
      <dgm:t>
        <a:bodyPr/>
        <a:lstStyle/>
        <a:p>
          <a:endParaRPr lang="en-US"/>
        </a:p>
      </dgm:t>
    </dgm:pt>
    <dgm:pt modelId="{46C0E3AF-A240-4338-BEAE-1F849E2CF413}" type="sibTrans" cxnId="{1769D9B6-AB97-421E-9F10-078480BE79B6}">
      <dgm:prSet/>
      <dgm:spPr/>
      <dgm:t>
        <a:bodyPr/>
        <a:lstStyle/>
        <a:p>
          <a:endParaRPr lang="en-US"/>
        </a:p>
      </dgm:t>
    </dgm:pt>
    <dgm:pt modelId="{96A6FEAE-37FE-41DC-BD19-4F95C733A2A4}">
      <dgm:prSet phldrT="[Text]"/>
      <dgm:spPr/>
      <dgm:t>
        <a:bodyPr/>
        <a:lstStyle/>
        <a:p>
          <a:r>
            <a:rPr lang="en-US" dirty="0" smtClean="0"/>
            <a:t>HĐ2</a:t>
          </a:r>
          <a:endParaRPr lang="en-US" dirty="0"/>
        </a:p>
      </dgm:t>
    </dgm:pt>
    <dgm:pt modelId="{F72C261F-5E54-45C8-B210-1215509C699A}" type="parTrans" cxnId="{80A3BD2C-09A3-48F9-BF48-A0EE5C69CB6E}">
      <dgm:prSet/>
      <dgm:spPr/>
      <dgm:t>
        <a:bodyPr/>
        <a:lstStyle/>
        <a:p>
          <a:endParaRPr lang="en-US"/>
        </a:p>
      </dgm:t>
    </dgm:pt>
    <dgm:pt modelId="{91AA1419-A77F-4E51-B869-E71E5577D247}" type="sibTrans" cxnId="{80A3BD2C-09A3-48F9-BF48-A0EE5C69CB6E}">
      <dgm:prSet/>
      <dgm:spPr/>
      <dgm:t>
        <a:bodyPr/>
        <a:lstStyle/>
        <a:p>
          <a:endParaRPr lang="en-US"/>
        </a:p>
      </dgm:t>
    </dgm:pt>
    <dgm:pt modelId="{28B42C51-8860-48BF-AF27-BFB81415D2D8}">
      <dgm:prSet phldrT="[Text]"/>
      <dgm:spPr/>
      <dgm:t>
        <a:bodyPr/>
        <a:lstStyle/>
        <a:p>
          <a:pPr algn="ctr"/>
          <a:r>
            <a:rPr lang="en-US" b="1" dirty="0" err="1" smtClean="0">
              <a:latin typeface=".VnAvant" pitchFamily="34" charset="0"/>
            </a:rPr>
            <a:t>Luyện</a:t>
          </a:r>
          <a:r>
            <a:rPr lang="en-US" b="1" dirty="0" smtClean="0">
              <a:latin typeface=".VnAvant" pitchFamily="34" charset="0"/>
            </a:rPr>
            <a:t> </a:t>
          </a:r>
          <a:r>
            <a:rPr lang="en-US" b="1" dirty="0" err="1" smtClean="0">
              <a:latin typeface=".VnAvant" pitchFamily="34" charset="0"/>
            </a:rPr>
            <a:t>tập</a:t>
          </a:r>
          <a:r>
            <a:rPr lang="en-US" b="1" dirty="0" smtClean="0">
              <a:latin typeface=".VnAvant" pitchFamily="34" charset="0"/>
            </a:rPr>
            <a:t> </a:t>
          </a:r>
          <a:r>
            <a:rPr lang="en-US" b="1" dirty="0" err="1" smtClean="0">
              <a:latin typeface=".VnAvant" pitchFamily="34" charset="0"/>
            </a:rPr>
            <a:t>thực</a:t>
          </a:r>
          <a:r>
            <a:rPr lang="en-US" b="1" dirty="0" smtClean="0">
              <a:latin typeface=".VnAvant" pitchFamily="34" charset="0"/>
            </a:rPr>
            <a:t> </a:t>
          </a:r>
          <a:r>
            <a:rPr lang="en-US" b="1" dirty="0" err="1" smtClean="0">
              <a:latin typeface=".VnAvant" pitchFamily="34" charset="0"/>
            </a:rPr>
            <a:t>hành</a:t>
          </a:r>
          <a:endParaRPr lang="en-US" b="1" dirty="0">
            <a:latin typeface=".VnAvant" pitchFamily="34" charset="0"/>
          </a:endParaRPr>
        </a:p>
      </dgm:t>
    </dgm:pt>
    <dgm:pt modelId="{7A317E4E-3759-4E0B-818A-2F6CA31A1CDD}" type="parTrans" cxnId="{A738BF67-8826-42F1-8898-2429177DF99F}">
      <dgm:prSet/>
      <dgm:spPr/>
      <dgm:t>
        <a:bodyPr/>
        <a:lstStyle/>
        <a:p>
          <a:endParaRPr lang="en-US"/>
        </a:p>
      </dgm:t>
    </dgm:pt>
    <dgm:pt modelId="{0C4548E6-539E-483A-8D6D-A8954C6632C4}" type="sibTrans" cxnId="{A738BF67-8826-42F1-8898-2429177DF99F}">
      <dgm:prSet/>
      <dgm:spPr/>
      <dgm:t>
        <a:bodyPr/>
        <a:lstStyle/>
        <a:p>
          <a:endParaRPr lang="en-US"/>
        </a:p>
      </dgm:t>
    </dgm:pt>
    <dgm:pt modelId="{1A6536C3-8E55-433A-A3C4-AC12F1CDDFF3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0E04F7FC-71D1-4E53-A9BE-D08F35552F5C}" type="parTrans" cxnId="{030B827D-76F6-45AC-A80F-67A7930491B2}">
      <dgm:prSet/>
      <dgm:spPr/>
      <dgm:t>
        <a:bodyPr/>
        <a:lstStyle/>
        <a:p>
          <a:endParaRPr lang="en-US"/>
        </a:p>
      </dgm:t>
    </dgm:pt>
    <dgm:pt modelId="{248364EB-9B04-4EEB-8F00-BE127E67E2FE}" type="sibTrans" cxnId="{030B827D-76F6-45AC-A80F-67A7930491B2}">
      <dgm:prSet/>
      <dgm:spPr/>
      <dgm:t>
        <a:bodyPr/>
        <a:lstStyle/>
        <a:p>
          <a:endParaRPr lang="en-US"/>
        </a:p>
      </dgm:t>
    </dgm:pt>
    <dgm:pt modelId="{BCC31893-EF6E-4E7A-A03E-023A8F9489CC}">
      <dgm:prSet phldrT="[Text]"/>
      <dgm:spPr/>
      <dgm:t>
        <a:bodyPr/>
        <a:lstStyle/>
        <a:p>
          <a:r>
            <a:rPr lang="en-US" dirty="0" smtClean="0"/>
            <a:t>HĐ3</a:t>
          </a:r>
          <a:endParaRPr lang="en-US" dirty="0"/>
        </a:p>
      </dgm:t>
    </dgm:pt>
    <dgm:pt modelId="{B92D338D-C6E1-4125-9B88-D7F6722D7AC8}" type="parTrans" cxnId="{B807C491-B088-475E-AB48-DAB72C2E67C3}">
      <dgm:prSet/>
      <dgm:spPr/>
      <dgm:t>
        <a:bodyPr/>
        <a:lstStyle/>
        <a:p>
          <a:endParaRPr lang="en-US"/>
        </a:p>
      </dgm:t>
    </dgm:pt>
    <dgm:pt modelId="{47B5061F-9E24-40D5-91D9-AA7A38188A06}" type="sibTrans" cxnId="{B807C491-B088-475E-AB48-DAB72C2E67C3}">
      <dgm:prSet/>
      <dgm:spPr/>
      <dgm:t>
        <a:bodyPr/>
        <a:lstStyle/>
        <a:p>
          <a:endParaRPr lang="en-US"/>
        </a:p>
      </dgm:t>
    </dgm:pt>
    <dgm:pt modelId="{29D4995F-5EDE-473D-A4D9-EE9C6966CA74}">
      <dgm:prSet phldrT="[Text]" custT="1"/>
      <dgm:spPr/>
      <dgm:t>
        <a:bodyPr/>
        <a:lstStyle/>
        <a:p>
          <a:r>
            <a:rPr lang="en-US" sz="3600" b="1" dirty="0" err="1" smtClean="0">
              <a:latin typeface="+mj-lt"/>
            </a:rPr>
            <a:t>Củng</a:t>
          </a:r>
          <a:r>
            <a:rPr lang="en-US" sz="3600" b="1" dirty="0" smtClean="0">
              <a:latin typeface="+mj-lt"/>
            </a:rPr>
            <a:t> </a:t>
          </a:r>
          <a:r>
            <a:rPr lang="en-US" sz="3600" b="1" dirty="0" err="1" smtClean="0">
              <a:latin typeface="+mj-lt"/>
            </a:rPr>
            <a:t>cố</a:t>
          </a:r>
          <a:r>
            <a:rPr lang="en-US" sz="3600" b="1" dirty="0" smtClean="0">
              <a:latin typeface="+mj-lt"/>
            </a:rPr>
            <a:t>, </a:t>
          </a:r>
          <a:r>
            <a:rPr lang="en-US" sz="3600" b="1" dirty="0" err="1" smtClean="0">
              <a:latin typeface="+mj-lt"/>
            </a:rPr>
            <a:t>dặn</a:t>
          </a:r>
          <a:r>
            <a:rPr lang="en-US" sz="3600" b="1" dirty="0" smtClean="0">
              <a:latin typeface="+mj-lt"/>
            </a:rPr>
            <a:t> </a:t>
          </a:r>
          <a:r>
            <a:rPr lang="en-US" sz="3600" b="1" dirty="0" err="1" smtClean="0">
              <a:latin typeface="+mj-lt"/>
            </a:rPr>
            <a:t>dò</a:t>
          </a:r>
          <a:endParaRPr lang="en-US" sz="3600" b="1" dirty="0">
            <a:latin typeface="+mj-lt"/>
          </a:endParaRPr>
        </a:p>
      </dgm:t>
    </dgm:pt>
    <dgm:pt modelId="{D31A1BF5-883C-4E2A-8BCD-F2862E877CFE}" type="parTrans" cxnId="{18727068-021D-4BC9-BEAC-3ABECEDB2C89}">
      <dgm:prSet/>
      <dgm:spPr/>
      <dgm:t>
        <a:bodyPr/>
        <a:lstStyle/>
        <a:p>
          <a:endParaRPr lang="en-US"/>
        </a:p>
      </dgm:t>
    </dgm:pt>
    <dgm:pt modelId="{B0257588-EA10-4F5D-B5CF-B359E31A6325}" type="sibTrans" cxnId="{18727068-021D-4BC9-BEAC-3ABECEDB2C89}">
      <dgm:prSet/>
      <dgm:spPr/>
      <dgm:t>
        <a:bodyPr/>
        <a:lstStyle/>
        <a:p>
          <a:endParaRPr lang="en-US"/>
        </a:p>
      </dgm:t>
    </dgm:pt>
    <dgm:pt modelId="{C7393F06-85F3-4A3C-B464-7880E3B44B47}">
      <dgm:prSet phldrT="[Text]" phldr="1"/>
      <dgm:spPr/>
      <dgm:t>
        <a:bodyPr/>
        <a:lstStyle/>
        <a:p>
          <a:endParaRPr lang="en-US" sz="3100" dirty="0"/>
        </a:p>
      </dgm:t>
    </dgm:pt>
    <dgm:pt modelId="{408718D6-A2B6-48CF-9340-4D64967FD122}" type="parTrans" cxnId="{1B396D82-372D-4AD6-ADBA-278E6B7FD6E2}">
      <dgm:prSet/>
      <dgm:spPr/>
      <dgm:t>
        <a:bodyPr/>
        <a:lstStyle/>
        <a:p>
          <a:endParaRPr lang="en-US"/>
        </a:p>
      </dgm:t>
    </dgm:pt>
    <dgm:pt modelId="{D396221B-B13E-4890-BB6C-075717777DB4}" type="sibTrans" cxnId="{1B396D82-372D-4AD6-ADBA-278E6B7FD6E2}">
      <dgm:prSet/>
      <dgm:spPr/>
      <dgm:t>
        <a:bodyPr/>
        <a:lstStyle/>
        <a:p>
          <a:endParaRPr lang="en-US"/>
        </a:p>
      </dgm:t>
    </dgm:pt>
    <dgm:pt modelId="{3DF15016-B9A7-4BF8-B27D-769224856FCE}" type="pres">
      <dgm:prSet presAssocID="{B39F2023-B863-403C-A30F-5F3A1327E2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764EACCF-895C-4A25-9BD2-52ED89803817}" type="pres">
      <dgm:prSet presAssocID="{A03AB7FC-3FCC-4472-A725-2B39CF7C394A}" presName="linNode" presStyleCnt="0"/>
      <dgm:spPr/>
    </dgm:pt>
    <dgm:pt modelId="{C3C74E13-50AE-40B2-A736-BDC444A68758}" type="pres">
      <dgm:prSet presAssocID="{A03AB7FC-3FCC-4472-A725-2B39CF7C394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27CC5-FBC4-4D25-9CD9-A5860B225883}" type="pres">
      <dgm:prSet presAssocID="{A03AB7FC-3FCC-4472-A725-2B39CF7C394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68619-C49F-4112-8192-3D88DFDCB6A4}" type="pres">
      <dgm:prSet presAssocID="{F6A3B1F8-426B-4DB3-8790-277C6C8982CC}" presName="spacing" presStyleCnt="0"/>
      <dgm:spPr/>
    </dgm:pt>
    <dgm:pt modelId="{45256A28-8F0A-4DC7-B702-5CFFE2C0CF02}" type="pres">
      <dgm:prSet presAssocID="{96A6FEAE-37FE-41DC-BD19-4F95C733A2A4}" presName="linNode" presStyleCnt="0"/>
      <dgm:spPr/>
    </dgm:pt>
    <dgm:pt modelId="{68D7E7ED-3098-4CCF-8E1B-DF7DB88F35D6}" type="pres">
      <dgm:prSet presAssocID="{96A6FEAE-37FE-41DC-BD19-4F95C733A2A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5FF0-A5B7-4C4D-80BD-C3967C2BDE6F}" type="pres">
      <dgm:prSet presAssocID="{96A6FEAE-37FE-41DC-BD19-4F95C733A2A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D009C-8F03-4C85-9D26-10FE1E4DE3DC}" type="pres">
      <dgm:prSet presAssocID="{91AA1419-A77F-4E51-B869-E71E5577D247}" presName="spacing" presStyleCnt="0"/>
      <dgm:spPr/>
    </dgm:pt>
    <dgm:pt modelId="{FED5C602-F609-42D1-ADCD-FC28B48572EF}" type="pres">
      <dgm:prSet presAssocID="{BCC31893-EF6E-4E7A-A03E-023A8F9489CC}" presName="linNode" presStyleCnt="0"/>
      <dgm:spPr/>
    </dgm:pt>
    <dgm:pt modelId="{63122568-261D-4A33-9A84-23B10B9BCCAE}" type="pres">
      <dgm:prSet presAssocID="{BCC31893-EF6E-4E7A-A03E-023A8F9489C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3F096-F2CD-4DE0-B806-2F56A0849B43}" type="pres">
      <dgm:prSet presAssocID="{BCC31893-EF6E-4E7A-A03E-023A8F9489CC}" presName="childShp" presStyleLbl="bgAccFollowNode1" presStyleIdx="2" presStyleCnt="3" custLinFactNeighborX="-463" custLinFactNeighborY="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4269E-BBF5-4831-BC31-79B065E553EB}" type="presOf" srcId="{C7393F06-85F3-4A3C-B464-7880E3B44B47}" destId="{81F3F096-F2CD-4DE0-B806-2F56A0849B43}" srcOrd="0" destOrd="1" presId="urn:microsoft.com/office/officeart/2005/8/layout/vList6"/>
    <dgm:cxn modelId="{0BA71BA6-1987-441F-9062-75F460A5E0F6}" type="presOf" srcId="{E1B3615E-097F-4E44-8B3C-15E03146DEBD}" destId="{39527CC5-FBC4-4D25-9CD9-A5860B225883}" srcOrd="0" destOrd="0" presId="urn:microsoft.com/office/officeart/2005/8/layout/vList6"/>
    <dgm:cxn modelId="{53C9898A-D3F3-4784-8255-89D07CF8A646}" srcId="{A03AB7FC-3FCC-4472-A725-2B39CF7C394A}" destId="{E1B3615E-097F-4E44-8B3C-15E03146DEBD}" srcOrd="0" destOrd="0" parTransId="{923DC2B8-0E16-4C9B-BE9F-A8786741DDB6}" sibTransId="{FB2161D9-6542-4C1C-A8CA-6E0BED0AE719}"/>
    <dgm:cxn modelId="{1A9D8295-58D4-46B3-BD15-9814CE13968E}" type="presOf" srcId="{1A6536C3-8E55-433A-A3C4-AC12F1CDDFF3}" destId="{96C55FF0-A5B7-4C4D-80BD-C3967C2BDE6F}" srcOrd="0" destOrd="1" presId="urn:microsoft.com/office/officeart/2005/8/layout/vList6"/>
    <dgm:cxn modelId="{48FD87BB-7B46-4EDB-A9B3-D05138E325DA}" type="presOf" srcId="{B39F2023-B863-403C-A30F-5F3A1327E2B8}" destId="{3DF15016-B9A7-4BF8-B27D-769224856FCE}" srcOrd="0" destOrd="0" presId="urn:microsoft.com/office/officeart/2005/8/layout/vList6"/>
    <dgm:cxn modelId="{1B396D82-372D-4AD6-ADBA-278E6B7FD6E2}" srcId="{BCC31893-EF6E-4E7A-A03E-023A8F9489CC}" destId="{C7393F06-85F3-4A3C-B464-7880E3B44B47}" srcOrd="1" destOrd="0" parTransId="{408718D6-A2B6-48CF-9340-4D64967FD122}" sibTransId="{D396221B-B13E-4890-BB6C-075717777DB4}"/>
    <dgm:cxn modelId="{346BC6B3-BDE4-4F18-B423-BC9F457DF437}" type="presOf" srcId="{96A6FEAE-37FE-41DC-BD19-4F95C733A2A4}" destId="{68D7E7ED-3098-4CCF-8E1B-DF7DB88F35D6}" srcOrd="0" destOrd="0" presId="urn:microsoft.com/office/officeart/2005/8/layout/vList6"/>
    <dgm:cxn modelId="{3EBBA55A-715B-4E47-A738-330B3FB1DACF}" type="presOf" srcId="{A03AB7FC-3FCC-4472-A725-2B39CF7C394A}" destId="{C3C74E13-50AE-40B2-A736-BDC444A68758}" srcOrd="0" destOrd="0" presId="urn:microsoft.com/office/officeart/2005/8/layout/vList6"/>
    <dgm:cxn modelId="{5B8E3D24-1BDE-4F98-A8FB-F1A9CD057411}" type="presOf" srcId="{29D4995F-5EDE-473D-A4D9-EE9C6966CA74}" destId="{81F3F096-F2CD-4DE0-B806-2F56A0849B43}" srcOrd="0" destOrd="0" presId="urn:microsoft.com/office/officeart/2005/8/layout/vList6"/>
    <dgm:cxn modelId="{A4D9B27D-CF29-482A-9F6F-4168587A045C}" srcId="{B39F2023-B863-403C-A30F-5F3A1327E2B8}" destId="{A03AB7FC-3FCC-4472-A725-2B39CF7C394A}" srcOrd="0" destOrd="0" parTransId="{4C449128-CD7E-4863-93EE-4CFD16611AAB}" sibTransId="{F6A3B1F8-426B-4DB3-8790-277C6C8982CC}"/>
    <dgm:cxn modelId="{030B827D-76F6-45AC-A80F-67A7930491B2}" srcId="{96A6FEAE-37FE-41DC-BD19-4F95C733A2A4}" destId="{1A6536C3-8E55-433A-A3C4-AC12F1CDDFF3}" srcOrd="1" destOrd="0" parTransId="{0E04F7FC-71D1-4E53-A9BE-D08F35552F5C}" sibTransId="{248364EB-9B04-4EEB-8F00-BE127E67E2FE}"/>
    <dgm:cxn modelId="{18727068-021D-4BC9-BEAC-3ABECEDB2C89}" srcId="{BCC31893-EF6E-4E7A-A03E-023A8F9489CC}" destId="{29D4995F-5EDE-473D-A4D9-EE9C6966CA74}" srcOrd="0" destOrd="0" parTransId="{D31A1BF5-883C-4E2A-8BCD-F2862E877CFE}" sibTransId="{B0257588-EA10-4F5D-B5CF-B359E31A6325}"/>
    <dgm:cxn modelId="{195951EF-BBC3-455C-BBB7-7125D974A66C}" type="presOf" srcId="{316FFC83-8CE5-4134-A638-6B42E4490906}" destId="{39527CC5-FBC4-4D25-9CD9-A5860B225883}" srcOrd="0" destOrd="1" presId="urn:microsoft.com/office/officeart/2005/8/layout/vList6"/>
    <dgm:cxn modelId="{80A3BD2C-09A3-48F9-BF48-A0EE5C69CB6E}" srcId="{B39F2023-B863-403C-A30F-5F3A1327E2B8}" destId="{96A6FEAE-37FE-41DC-BD19-4F95C733A2A4}" srcOrd="1" destOrd="0" parTransId="{F72C261F-5E54-45C8-B210-1215509C699A}" sibTransId="{91AA1419-A77F-4E51-B869-E71E5577D247}"/>
    <dgm:cxn modelId="{9F7CB961-D9FD-462D-A525-0AF0D85EFF74}" type="presOf" srcId="{28B42C51-8860-48BF-AF27-BFB81415D2D8}" destId="{96C55FF0-A5B7-4C4D-80BD-C3967C2BDE6F}" srcOrd="0" destOrd="0" presId="urn:microsoft.com/office/officeart/2005/8/layout/vList6"/>
    <dgm:cxn modelId="{1769D9B6-AB97-421E-9F10-078480BE79B6}" srcId="{A03AB7FC-3FCC-4472-A725-2B39CF7C394A}" destId="{316FFC83-8CE5-4134-A638-6B42E4490906}" srcOrd="1" destOrd="0" parTransId="{010E4F7C-BAD6-45A6-9FC6-1499E76E5D1A}" sibTransId="{46C0E3AF-A240-4338-BEAE-1F849E2CF413}"/>
    <dgm:cxn modelId="{A738BF67-8826-42F1-8898-2429177DF99F}" srcId="{96A6FEAE-37FE-41DC-BD19-4F95C733A2A4}" destId="{28B42C51-8860-48BF-AF27-BFB81415D2D8}" srcOrd="0" destOrd="0" parTransId="{7A317E4E-3759-4E0B-818A-2F6CA31A1CDD}" sibTransId="{0C4548E6-539E-483A-8D6D-A8954C6632C4}"/>
    <dgm:cxn modelId="{B807C491-B088-475E-AB48-DAB72C2E67C3}" srcId="{B39F2023-B863-403C-A30F-5F3A1327E2B8}" destId="{BCC31893-EF6E-4E7A-A03E-023A8F9489CC}" srcOrd="2" destOrd="0" parTransId="{B92D338D-C6E1-4125-9B88-D7F6722D7AC8}" sibTransId="{47B5061F-9E24-40D5-91D9-AA7A38188A06}"/>
    <dgm:cxn modelId="{CA7B74ED-9E62-4FD9-A960-A6575E132A16}" type="presOf" srcId="{BCC31893-EF6E-4E7A-A03E-023A8F9489CC}" destId="{63122568-261D-4A33-9A84-23B10B9BCCAE}" srcOrd="0" destOrd="0" presId="urn:microsoft.com/office/officeart/2005/8/layout/vList6"/>
    <dgm:cxn modelId="{0A7A9627-0909-47EF-81B5-14FBB7298E6C}" type="presParOf" srcId="{3DF15016-B9A7-4BF8-B27D-769224856FCE}" destId="{764EACCF-895C-4A25-9BD2-52ED89803817}" srcOrd="0" destOrd="0" presId="urn:microsoft.com/office/officeart/2005/8/layout/vList6"/>
    <dgm:cxn modelId="{A82FE0E9-C7A1-4BF7-8EB3-65E22E7AD353}" type="presParOf" srcId="{764EACCF-895C-4A25-9BD2-52ED89803817}" destId="{C3C74E13-50AE-40B2-A736-BDC444A68758}" srcOrd="0" destOrd="0" presId="urn:microsoft.com/office/officeart/2005/8/layout/vList6"/>
    <dgm:cxn modelId="{EE8F0563-2E58-471D-B842-CFC3C107A808}" type="presParOf" srcId="{764EACCF-895C-4A25-9BD2-52ED89803817}" destId="{39527CC5-FBC4-4D25-9CD9-A5860B225883}" srcOrd="1" destOrd="0" presId="urn:microsoft.com/office/officeart/2005/8/layout/vList6"/>
    <dgm:cxn modelId="{9E1F8368-2DD4-45C0-ACC1-E5F491288AA4}" type="presParOf" srcId="{3DF15016-B9A7-4BF8-B27D-769224856FCE}" destId="{18268619-C49F-4112-8192-3D88DFDCB6A4}" srcOrd="1" destOrd="0" presId="urn:microsoft.com/office/officeart/2005/8/layout/vList6"/>
    <dgm:cxn modelId="{A72DBD14-EF24-4ED4-B559-ECAE04B49635}" type="presParOf" srcId="{3DF15016-B9A7-4BF8-B27D-769224856FCE}" destId="{45256A28-8F0A-4DC7-B702-5CFFE2C0CF02}" srcOrd="2" destOrd="0" presId="urn:microsoft.com/office/officeart/2005/8/layout/vList6"/>
    <dgm:cxn modelId="{2553B023-7AFC-4EC9-A168-3609861C0577}" type="presParOf" srcId="{45256A28-8F0A-4DC7-B702-5CFFE2C0CF02}" destId="{68D7E7ED-3098-4CCF-8E1B-DF7DB88F35D6}" srcOrd="0" destOrd="0" presId="urn:microsoft.com/office/officeart/2005/8/layout/vList6"/>
    <dgm:cxn modelId="{4D443C7F-E61F-44C7-B965-66F7C107CB53}" type="presParOf" srcId="{45256A28-8F0A-4DC7-B702-5CFFE2C0CF02}" destId="{96C55FF0-A5B7-4C4D-80BD-C3967C2BDE6F}" srcOrd="1" destOrd="0" presId="urn:microsoft.com/office/officeart/2005/8/layout/vList6"/>
    <dgm:cxn modelId="{874CABF3-24DB-4581-8210-2437C04C36CF}" type="presParOf" srcId="{3DF15016-B9A7-4BF8-B27D-769224856FCE}" destId="{1C9D009C-8F03-4C85-9D26-10FE1E4DE3DC}" srcOrd="3" destOrd="0" presId="urn:microsoft.com/office/officeart/2005/8/layout/vList6"/>
    <dgm:cxn modelId="{8491B10C-F884-4F32-9CC1-992DC5662376}" type="presParOf" srcId="{3DF15016-B9A7-4BF8-B27D-769224856FCE}" destId="{FED5C602-F609-42D1-ADCD-FC28B48572EF}" srcOrd="4" destOrd="0" presId="urn:microsoft.com/office/officeart/2005/8/layout/vList6"/>
    <dgm:cxn modelId="{E124720A-AFEA-4508-A3B9-1A4832FD7E74}" type="presParOf" srcId="{FED5C602-F609-42D1-ADCD-FC28B48572EF}" destId="{63122568-261D-4A33-9A84-23B10B9BCCAE}" srcOrd="0" destOrd="0" presId="urn:microsoft.com/office/officeart/2005/8/layout/vList6"/>
    <dgm:cxn modelId="{564DDCC7-1495-46F6-AFC3-9344CC99BB88}" type="presParOf" srcId="{FED5C602-F609-42D1-ADCD-FC28B48572EF}" destId="{81F3F096-F2CD-4DE0-B806-2F56A0849B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27CC5-FBC4-4D25-9CD9-A5860B225883}">
      <dsp:nvSpPr>
        <dsp:cNvPr id="0" name=""/>
        <dsp:cNvSpPr/>
      </dsp:nvSpPr>
      <dsp:spPr>
        <a:xfrm>
          <a:off x="3291839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err="1" smtClean="0">
              <a:latin typeface=".VnAvant" panose="020B7200000000000000" charset="0"/>
              <a:cs typeface=".VnAvant" panose="020B7200000000000000" charset="0"/>
            </a:rPr>
            <a:t>Khởi</a:t>
          </a:r>
          <a:r>
            <a:rPr lang="en-US" sz="3100" b="1" kern="1200" dirty="0" smtClean="0">
              <a:latin typeface=".VnAvant" panose="020B7200000000000000" charset="0"/>
              <a:cs typeface=".VnAvant" panose="020B7200000000000000" charset="0"/>
            </a:rPr>
            <a:t> </a:t>
          </a:r>
          <a:r>
            <a:rPr lang="en-US" sz="3100" b="1" kern="1200" dirty="0" err="1" smtClean="0">
              <a:latin typeface=".VnAvant" panose="020B7200000000000000" charset="0"/>
              <a:cs typeface=".VnAvant" panose="020B7200000000000000" charset="0"/>
            </a:rPr>
            <a:t>động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</dsp:txBody>
      <dsp:txXfrm>
        <a:off x="3291839" y="176795"/>
        <a:ext cx="4407374" cy="1060773"/>
      </dsp:txXfrm>
    </dsp:sp>
    <dsp:sp modelId="{C3C74E13-50AE-40B2-A736-BDC444A68758}">
      <dsp:nvSpPr>
        <dsp:cNvPr id="0" name=""/>
        <dsp:cNvSpPr/>
      </dsp:nvSpPr>
      <dsp:spPr>
        <a:xfrm>
          <a:off x="0" y="0"/>
          <a:ext cx="3291840" cy="14143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HĐ1</a:t>
          </a:r>
          <a:endParaRPr lang="en-US" sz="6500" kern="1200" dirty="0"/>
        </a:p>
      </dsp:txBody>
      <dsp:txXfrm>
        <a:off x="69044" y="69044"/>
        <a:ext cx="3153752" cy="1276275"/>
      </dsp:txXfrm>
    </dsp:sp>
    <dsp:sp modelId="{96C55FF0-A5B7-4C4D-80BD-C3967C2BDE6F}">
      <dsp:nvSpPr>
        <dsp:cNvPr id="0" name=""/>
        <dsp:cNvSpPr/>
      </dsp:nvSpPr>
      <dsp:spPr>
        <a:xfrm>
          <a:off x="3291839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err="1" smtClean="0">
              <a:latin typeface=".VnAvant" pitchFamily="34" charset="0"/>
            </a:rPr>
            <a:t>Luyện</a:t>
          </a:r>
          <a:r>
            <a:rPr lang="en-US" sz="3100" b="1" kern="1200" dirty="0" smtClean="0">
              <a:latin typeface=".VnAvant" pitchFamily="34" charset="0"/>
            </a:rPr>
            <a:t> </a:t>
          </a:r>
          <a:r>
            <a:rPr lang="en-US" sz="3100" b="1" kern="1200" dirty="0" err="1" smtClean="0">
              <a:latin typeface=".VnAvant" pitchFamily="34" charset="0"/>
            </a:rPr>
            <a:t>tập</a:t>
          </a:r>
          <a:r>
            <a:rPr lang="en-US" sz="3100" b="1" kern="1200" dirty="0" smtClean="0">
              <a:latin typeface=".VnAvant" pitchFamily="34" charset="0"/>
            </a:rPr>
            <a:t> </a:t>
          </a:r>
          <a:r>
            <a:rPr lang="en-US" sz="3100" b="1" kern="1200" dirty="0" err="1" smtClean="0">
              <a:latin typeface=".VnAvant" pitchFamily="34" charset="0"/>
            </a:rPr>
            <a:t>thực</a:t>
          </a:r>
          <a:r>
            <a:rPr lang="en-US" sz="3100" b="1" kern="1200" dirty="0" smtClean="0">
              <a:latin typeface=".VnAvant" pitchFamily="34" charset="0"/>
            </a:rPr>
            <a:t> </a:t>
          </a:r>
          <a:r>
            <a:rPr lang="en-US" sz="3100" b="1" kern="1200" dirty="0" err="1" smtClean="0">
              <a:latin typeface=".VnAvant" pitchFamily="34" charset="0"/>
            </a:rPr>
            <a:t>hành</a:t>
          </a:r>
          <a:endParaRPr lang="en-US" sz="3100" b="1" kern="1200" dirty="0">
            <a:latin typeface=".VnAvant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</dsp:txBody>
      <dsp:txXfrm>
        <a:off x="3291839" y="1732594"/>
        <a:ext cx="4407374" cy="1060773"/>
      </dsp:txXfrm>
    </dsp:sp>
    <dsp:sp modelId="{68D7E7ED-3098-4CCF-8E1B-DF7DB88F35D6}">
      <dsp:nvSpPr>
        <dsp:cNvPr id="0" name=""/>
        <dsp:cNvSpPr/>
      </dsp:nvSpPr>
      <dsp:spPr>
        <a:xfrm>
          <a:off x="0" y="1555799"/>
          <a:ext cx="3291840" cy="141436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HĐ2</a:t>
          </a:r>
          <a:endParaRPr lang="en-US" sz="6500" kern="1200" dirty="0"/>
        </a:p>
      </dsp:txBody>
      <dsp:txXfrm>
        <a:off x="69044" y="1624843"/>
        <a:ext cx="3153752" cy="1276275"/>
      </dsp:txXfrm>
    </dsp:sp>
    <dsp:sp modelId="{81F3F096-F2CD-4DE0-B806-2F56A0849B43}">
      <dsp:nvSpPr>
        <dsp:cNvPr id="0" name=""/>
        <dsp:cNvSpPr/>
      </dsp:nvSpPr>
      <dsp:spPr>
        <a:xfrm>
          <a:off x="3276598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+mj-lt"/>
            </a:rPr>
            <a:t>Củng</a:t>
          </a:r>
          <a:r>
            <a:rPr lang="en-US" sz="3600" b="1" kern="1200" dirty="0" smtClean="0">
              <a:latin typeface="+mj-lt"/>
            </a:rPr>
            <a:t> </a:t>
          </a:r>
          <a:r>
            <a:rPr lang="en-US" sz="3600" b="1" kern="1200" dirty="0" err="1" smtClean="0">
              <a:latin typeface="+mj-lt"/>
            </a:rPr>
            <a:t>cố</a:t>
          </a:r>
          <a:r>
            <a:rPr lang="en-US" sz="3600" b="1" kern="1200" dirty="0" smtClean="0">
              <a:latin typeface="+mj-lt"/>
            </a:rPr>
            <a:t>, </a:t>
          </a:r>
          <a:r>
            <a:rPr lang="en-US" sz="3600" b="1" kern="1200" dirty="0" err="1" smtClean="0">
              <a:latin typeface="+mj-lt"/>
            </a:rPr>
            <a:t>dặn</a:t>
          </a:r>
          <a:r>
            <a:rPr lang="en-US" sz="3600" b="1" kern="1200" dirty="0" smtClean="0">
              <a:latin typeface="+mj-lt"/>
            </a:rPr>
            <a:t> </a:t>
          </a:r>
          <a:r>
            <a:rPr lang="en-US" sz="3600" b="1" kern="1200" dirty="0" err="1" smtClean="0">
              <a:latin typeface="+mj-lt"/>
            </a:rPr>
            <a:t>dò</a:t>
          </a:r>
          <a:endParaRPr lang="en-US" sz="3600" b="1" kern="1200" dirty="0">
            <a:latin typeface="+mj-lt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100" kern="1200" dirty="0"/>
        </a:p>
      </dsp:txBody>
      <dsp:txXfrm>
        <a:off x="3276598" y="3288394"/>
        <a:ext cx="4407374" cy="1060773"/>
      </dsp:txXfrm>
    </dsp:sp>
    <dsp:sp modelId="{63122568-261D-4A33-9A84-23B10B9BCCAE}">
      <dsp:nvSpPr>
        <dsp:cNvPr id="0" name=""/>
        <dsp:cNvSpPr/>
      </dsp:nvSpPr>
      <dsp:spPr>
        <a:xfrm>
          <a:off x="0" y="3111599"/>
          <a:ext cx="3291840" cy="141436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HĐ3</a:t>
          </a:r>
          <a:endParaRPr lang="en-US" sz="6500" kern="1200" dirty="0"/>
        </a:p>
      </dsp:txBody>
      <dsp:txXfrm>
        <a:off x="69044" y="3180643"/>
        <a:ext cx="3153752" cy="127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8AE9C-6E0A-4915-A9E6-97BF093CC698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3EEFD1-BF14-4924-9ED3-244DC1FC4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8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077F63-CC54-4EA6-8B0F-570DB77B34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3E8F-54BE-42D3-8CB8-DE0CBD476420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9096-7328-4F99-82B0-C1B2B132A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15CD-3CE7-4275-B9BB-B3F91F241ABA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1BB3-A44B-4787-B3FB-5ED3350B0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787F-2D78-4AFD-8B2B-2C4D7A5E3496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F489-C278-41AE-9A0D-1F3EDB8AA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1AE4-EF7B-4376-9C72-68314E59881C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EC36-AA81-4624-9FC3-BC0914D5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2A51-8483-4FBC-8549-BCB1948C48F9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9517-D5BD-4AC3-90FD-7EDDF986C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10E2-2C12-47A2-9869-A058FECFF2F7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7900-9400-4E8D-BA8A-8A8C06BE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6167-B779-46CC-B802-736131843737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5160-FB69-4268-BD1F-5C282C6F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285F-94E1-43A7-9AF2-2E00BCCFD3AE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80E5-4A9B-44E7-B9AE-F7579B976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5404-411F-4425-8BF4-E95AD7EED724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876C-A9BF-485F-866F-7A0263DE3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0692-C964-4304-87AD-713FBC023524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938F-EC05-4254-9076-3BB738C7F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4408-ACCC-4D39-AA56-02FE32A74A80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341A-36F8-4A19-8B49-002EDB3FA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7E671-0D19-45BB-98FD-24357B13514F}" type="datetimeFigureOut">
              <a:rPr lang="en-US"/>
              <a:pPr>
                <a:defRPr/>
              </a:pPr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EC45C-D6CA-40A2-BEB6-32A633F1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3.gif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205163" y="152400"/>
            <a:ext cx="4800600" cy="609600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Thứ ba, ngày 2 tháng 6 năm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19200"/>
            <a:ext cx="61722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Diện tích hình chữ nhật</a:t>
            </a:r>
          </a:p>
        </p:txBody>
      </p:sp>
      <p:pic>
        <p:nvPicPr>
          <p:cNvPr id="2662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457200"/>
            <a:ext cx="64008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685800" y="13716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40: ÔN TẬP HÌNH HỌC VÀ ĐO LƯỜNG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(Tiết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261" t="42223" r="7709" b="31111"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95800" y="2514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15200" y="4038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.VnAvant" panose="020B7200000000000000" pitchFamily="34" charset="0"/>
              </a:rPr>
              <a:t>D</a:t>
            </a:r>
            <a:endParaRPr lang="en-US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exagon 7"/>
          <p:cNvSpPr/>
          <p:nvPr/>
        </p:nvSpPr>
        <p:spPr>
          <a:xfrm>
            <a:off x="152400" y="1447800"/>
            <a:ext cx="2277713" cy="2202177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Ai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752600" y="228600"/>
            <a:ext cx="2667000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nhanh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410200" y="2362200"/>
            <a:ext cx="228371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đúng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810000" y="1371600"/>
            <a:ext cx="2055116" cy="2209800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Ai</a:t>
            </a:r>
            <a:endParaRPr lang="en-US" sz="4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743200"/>
            <a:ext cx="19875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956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peech Bubble: Rectangle with Corners Rounded 7"/>
          <p:cNvSpPr/>
          <p:nvPr/>
        </p:nvSpPr>
        <p:spPr>
          <a:xfrm>
            <a:off x="1330325" y="377825"/>
            <a:ext cx="5880100" cy="160813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5: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a) Gang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: Rounded Corners 18"/>
          <p:cNvSpPr/>
          <p:nvPr/>
        </p:nvSpPr>
        <p:spPr>
          <a:xfrm>
            <a:off x="533400" y="57150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10 cm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8956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: Rounded Corners 20"/>
          <p:cNvSpPr/>
          <p:nvPr/>
        </p:nvSpPr>
        <p:spPr>
          <a:xfrm>
            <a:off x="3429000" y="57150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1 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956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: Rounded Corners 22"/>
          <p:cNvSpPr/>
          <p:nvPr/>
        </p:nvSpPr>
        <p:spPr>
          <a:xfrm>
            <a:off x="6248400" y="57150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194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peech Bubble: Rectangle with Corners Rounded 7"/>
          <p:cNvSpPr/>
          <p:nvPr/>
        </p:nvSpPr>
        <p:spPr>
          <a:xfrm>
            <a:off x="1330325" y="377825"/>
            <a:ext cx="5880100" cy="160813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5: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Bàn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: Rounded Corners 18"/>
          <p:cNvSpPr/>
          <p:nvPr/>
        </p:nvSpPr>
        <p:spPr>
          <a:xfrm>
            <a:off x="2971800" y="5715000"/>
            <a:ext cx="297180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6 gang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endParaRPr lang="en-US" sz="36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956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: Rounded Corners 20"/>
          <p:cNvSpPr/>
          <p:nvPr/>
        </p:nvSpPr>
        <p:spPr>
          <a:xfrm>
            <a:off x="304800" y="5715000"/>
            <a:ext cx="213360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6 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8956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: Rounded Corners 22"/>
          <p:cNvSpPr/>
          <p:nvPr/>
        </p:nvSpPr>
        <p:spPr>
          <a:xfrm>
            <a:off x="6248400" y="57150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20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6670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peech Bubble: Rectangle with Corners Rounded 7"/>
          <p:cNvSpPr/>
          <p:nvPr/>
        </p:nvSpPr>
        <p:spPr>
          <a:xfrm>
            <a:off x="1330325" y="377825"/>
            <a:ext cx="5880100" cy="160813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5: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c)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khoảng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: Rounded Corners 18"/>
          <p:cNvSpPr/>
          <p:nvPr/>
        </p:nvSpPr>
        <p:spPr>
          <a:xfrm>
            <a:off x="533400" y="5638800"/>
            <a:ext cx="2209800" cy="10668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3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endParaRPr lang="en-US" sz="36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6670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: Rounded Corners 20"/>
          <p:cNvSpPr/>
          <p:nvPr/>
        </p:nvSpPr>
        <p:spPr>
          <a:xfrm>
            <a:off x="3429000" y="5562600"/>
            <a:ext cx="2081213" cy="11430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3 gang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endParaRPr lang="en-US" sz="36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667000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: Rounded Corners 22"/>
          <p:cNvSpPr/>
          <p:nvPr/>
        </p:nvSpPr>
        <p:spPr>
          <a:xfrm>
            <a:off x="6248400" y="5638800"/>
            <a:ext cx="2081213" cy="9906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30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2765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29400" y="228600"/>
            <a:ext cx="2363881" cy="22751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057400" y="1143000"/>
            <a:ext cx="5643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2" tIns="60956" rIns="121912" bIns="60956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I. Mục tiêu bài học: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2179638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2" tIns="60956" rIns="121912" bIns="60956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1. Kiến thức: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Nhận biết được dài hơn, ngắn hơn, đơn vị đo độ dài cm.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Nhận biết được tuần lễ có 7 ngày và tên gọi, thứ tự các ngày trong tuần lễ; xác định được thứ, ngày trong tuần lễ dựa vào tờ lịch hàng ngày.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Thực hiện được việc đọc giờ đúng trên đồng hồ.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2. Phát triển năng lực: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Thực hiện được các thao tác tư duy như quan sát, nhận xét, phân tích, tổng hợp, khái quát hóa, diễn dịch ( ở mức đơn giản).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Thực hiện được việc đo độ dài bằng thước với đơn vị đo là cm và ước lước lượng độ dài của các vật quen thuộc.  </a:t>
            </a:r>
          </a:p>
          <a:p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2867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II.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Các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hoạt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động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dạy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học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tai-hinh-nen-powerpoint-dep-ve-moi-truong-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19050"/>
            <a:ext cx="9197976" cy="6819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67000"/>
            <a:ext cx="5145088" cy="2057400"/>
          </a:xfrm>
        </p:spPr>
        <p:txBody>
          <a:bodyPr/>
          <a:lstStyle/>
          <a:p>
            <a:r>
              <a:rPr lang="en-US" sz="4000" b="1" smtClean="0">
                <a:latin typeface=".VnAvant" pitchFamily="34" charset="0"/>
              </a:rPr>
              <a:t>HĐ1: Khởi động</a:t>
            </a:r>
            <a:br>
              <a:rPr lang="en-US" sz="4000" b="1" smtClean="0">
                <a:latin typeface=".VnAvant" pitchFamily="34" charset="0"/>
              </a:rPr>
            </a:br>
            <a:r>
              <a:rPr lang="en-US" sz="4000" b="1" smtClean="0"/>
              <a:t>Hát bài: Cả tuần đều ngoan</a:t>
            </a:r>
            <a:endParaRPr lang="en-US" sz="4000" b="1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30722" name="Picture 2" descr="Kết quả hình ảnh cho cute background"/>
            <p:cNvPicPr>
              <a:picLocks noChangeAspect="1" noChangeArrowheads="1"/>
            </p:cNvPicPr>
            <p:nvPr/>
          </p:nvPicPr>
          <p:blipFill>
            <a:blip r:embed="rId2"/>
            <a:srcRect b="10255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3" name="TextBox 1"/>
            <p:cNvSpPr txBox="1">
              <a:spLocks noChangeArrowheads="1"/>
            </p:cNvSpPr>
            <p:nvPr/>
          </p:nvSpPr>
          <p:spPr bwMode="auto">
            <a:xfrm>
              <a:off x="1447800" y="2962730"/>
              <a:ext cx="5486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HĐ 2: LUYỆN TẬP THỰC HÀNH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9" t="5556" b="33333"/>
          <a:stretch>
            <a:fillRect/>
          </a:stretch>
        </p:blipFill>
        <p:spPr bwMode="auto">
          <a:xfrm>
            <a:off x="228600" y="0"/>
            <a:ext cx="89154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906463" y="4762500"/>
            <a:ext cx="144462" cy="81915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906463" y="5626100"/>
            <a:ext cx="144462" cy="81915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1029" name="Picture 36" descr="Picture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4763"/>
            <a:ext cx="77406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8" descr="an3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152400"/>
            <a:ext cx="14478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48688" y="6294438"/>
            <a:ext cx="576262" cy="549275"/>
          </a:xfrm>
          <a:prstGeom prst="actionButtonForwardNex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900113" y="3843338"/>
            <a:ext cx="144462" cy="822325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gray">
          <a:xfrm>
            <a:off x="3419475" y="1411288"/>
            <a:ext cx="2736850" cy="11366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47713" y="2755900"/>
            <a:ext cx="8072437" cy="1592263"/>
            <a:chOff x="384" y="1344"/>
            <a:chExt cx="3072" cy="381"/>
          </a:xfrm>
        </p:grpSpPr>
        <p:sp>
          <p:nvSpPr>
            <p:cNvPr id="4154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3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4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1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85" name="Text Box 1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vi-VN"/>
                <a:t> </a:t>
              </a:r>
              <a:r>
                <a:rPr lang="en-US" sz="2400" b="1">
                  <a:solidFill>
                    <a:srgbClr val="F80808"/>
                  </a:solidFill>
                  <a:latin typeface="Calibri" pitchFamily="34" charset="0"/>
                </a:rPr>
                <a:t>a) Trong một tuần, nếu ngày 20 là thứ hai thì ngày 22 là thứ mấy ?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196056" y="2942432"/>
            <a:ext cx="1341437" cy="1295400"/>
            <a:chOff x="1872" y="1824"/>
            <a:chExt cx="2014" cy="1821"/>
          </a:xfrm>
        </p:grpSpPr>
        <p:sp>
          <p:nvSpPr>
            <p:cNvPr id="238608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39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9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10" name="AutoShape 18"/>
            <p:cNvSpPr>
              <a:spLocks noChangeArrowheads="1"/>
            </p:cNvSpPr>
            <p:nvPr/>
          </p:nvSpPr>
          <p:spPr bwMode="gray">
            <a:xfrm rot="10800000" flipH="1">
              <a:off x="2728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5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1076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8613" name="Oval 21"/>
            <p:cNvSpPr>
              <a:spLocks noChangeArrowheads="1"/>
            </p:cNvSpPr>
            <p:nvPr/>
          </p:nvSpPr>
          <p:spPr bwMode="gray">
            <a:xfrm>
              <a:off x="2692" y="2279"/>
              <a:ext cx="388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8" name="Oval 22"/>
            <p:cNvSpPr>
              <a:spLocks noChangeArrowheads="1"/>
            </p:cNvSpPr>
            <p:nvPr/>
          </p:nvSpPr>
          <p:spPr bwMode="gray">
            <a:xfrm>
              <a:off x="2690" y="2267"/>
              <a:ext cx="390" cy="73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8615" name="Oval 23"/>
            <p:cNvSpPr>
              <a:spLocks noChangeArrowheads="1"/>
            </p:cNvSpPr>
            <p:nvPr/>
          </p:nvSpPr>
          <p:spPr bwMode="gray">
            <a:xfrm>
              <a:off x="2337" y="2279"/>
              <a:ext cx="1096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0" name="Oval 24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>
                <a:latin typeface="Calibri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5800" y="5257800"/>
            <a:ext cx="7716838" cy="609600"/>
            <a:chOff x="432" y="3024"/>
            <a:chExt cx="4151" cy="528"/>
          </a:xfrm>
        </p:grpSpPr>
        <p:sp>
          <p:nvSpPr>
            <p:cNvPr id="1066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endParaRPr lang="vi-VN" sz="16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067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068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 b="1">
                  <a:solidFill>
                    <a:srgbClr val="00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9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70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71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85800" y="4572000"/>
            <a:ext cx="7745413" cy="609600"/>
            <a:chOff x="432" y="3024"/>
            <a:chExt cx="4151" cy="528"/>
          </a:xfrm>
        </p:grpSpPr>
        <p:sp>
          <p:nvSpPr>
            <p:cNvPr id="1060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endParaRPr lang="vi-VN" sz="16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061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062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 b="1">
                  <a:solidFill>
                    <a:srgbClr val="00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3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4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5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61988" y="5986463"/>
            <a:ext cx="7797800" cy="706437"/>
            <a:chOff x="432" y="3024"/>
            <a:chExt cx="4151" cy="528"/>
          </a:xfrm>
        </p:grpSpPr>
        <p:sp>
          <p:nvSpPr>
            <p:cNvPr id="1054" name="AutoShape 40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endParaRPr lang="vi-VN" sz="16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055" name="Group 41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056" name="AutoShape 42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 b="1">
                  <a:solidFill>
                    <a:srgbClr val="00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7" name="AutoShape 43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8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9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38638" name="Rectangle 46"/>
          <p:cNvSpPr>
            <a:spLocks noChangeArrowheads="1"/>
          </p:cNvSpPr>
          <p:nvPr/>
        </p:nvSpPr>
        <p:spPr bwMode="auto">
          <a:xfrm>
            <a:off x="1752600" y="4648200"/>
            <a:ext cx="680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Thứ tư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238639" name="Rectangle 47"/>
          <p:cNvSpPr>
            <a:spLocks noChangeArrowheads="1"/>
          </p:cNvSpPr>
          <p:nvPr/>
        </p:nvSpPr>
        <p:spPr bwMode="auto">
          <a:xfrm>
            <a:off x="1754188" y="5383213"/>
            <a:ext cx="685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Thứ năm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38640" name="Rectangle 48"/>
          <p:cNvSpPr>
            <a:spLocks noChangeArrowheads="1"/>
          </p:cNvSpPr>
          <p:nvPr/>
        </p:nvSpPr>
        <p:spPr bwMode="auto">
          <a:xfrm>
            <a:off x="1763713" y="6083300"/>
            <a:ext cx="687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Thứ sáu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376488" y="468313"/>
            <a:ext cx="4714875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38654" name="Object 62"/>
          <p:cNvGraphicFramePr>
            <a:graphicFrameLocks noChangeAspect="1"/>
          </p:cNvGraphicFramePr>
          <p:nvPr/>
        </p:nvGraphicFramePr>
        <p:xfrm>
          <a:off x="7472363" y="1536700"/>
          <a:ext cx="14462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11" imgW="3709440" imgH="3709440" progId="">
                  <p:embed/>
                </p:oleObj>
              </mc:Choice>
              <mc:Fallback>
                <p:oleObj name="CorelDRAW" r:id="rId11" imgW="3709440" imgH="370944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1536700"/>
                        <a:ext cx="14462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55" name="Oval 63" descr="Newsprint"/>
          <p:cNvSpPr>
            <a:spLocks noChangeArrowheads="1"/>
          </p:cNvSpPr>
          <p:nvPr/>
        </p:nvSpPr>
        <p:spPr bwMode="auto">
          <a:xfrm>
            <a:off x="78533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238656" name="Oval 64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38657" name="Oval 65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8658" name="Oval 66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8659" name="Oval 67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8660" name="Oval 68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8661" name="Oval 69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38662" name="Oval 70" descr="Newsprint"/>
          <p:cNvSpPr>
            <a:spLocks noChangeArrowheads="1"/>
          </p:cNvSpPr>
          <p:nvPr/>
        </p:nvSpPr>
        <p:spPr bwMode="auto">
          <a:xfrm>
            <a:off x="7842250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8663" name="Oval 71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8664" name="Oval 72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8665" name="Oval 73" descr="Newsprint"/>
          <p:cNvSpPr>
            <a:spLocks noChangeArrowheads="1"/>
          </p:cNvSpPr>
          <p:nvPr/>
        </p:nvSpPr>
        <p:spPr bwMode="auto">
          <a:xfrm>
            <a:off x="7292975" y="1917700"/>
            <a:ext cx="17526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Calibri" pitchFamily="34" charset="0"/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8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3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8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38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38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38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3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3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38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3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38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8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38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3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3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38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3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3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38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38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38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5" grpId="0" animBg="1"/>
      <p:bldP spid="238599" grpId="0" animBg="1"/>
      <p:bldP spid="238638" grpId="0"/>
      <p:bldP spid="238639" grpId="0" build="allAtOnce"/>
      <p:bldP spid="18469" grpId="0" animBg="1"/>
      <p:bldP spid="238655" grpId="0" animBg="1"/>
      <p:bldP spid="238655" grpId="1" animBg="1"/>
      <p:bldP spid="238656" grpId="0" animBg="1"/>
      <p:bldP spid="238656" grpId="1" animBg="1"/>
      <p:bldP spid="238657" grpId="0" animBg="1"/>
      <p:bldP spid="238657" grpId="1" animBg="1"/>
      <p:bldP spid="238658" grpId="0" animBg="1"/>
      <p:bldP spid="238658" grpId="1" animBg="1"/>
      <p:bldP spid="238659" grpId="0" animBg="1"/>
      <p:bldP spid="238659" grpId="1" animBg="1"/>
      <p:bldP spid="238660" grpId="0" animBg="1"/>
      <p:bldP spid="238660" grpId="1" animBg="1"/>
      <p:bldP spid="238661" grpId="0" animBg="1"/>
      <p:bldP spid="238661" grpId="1" animBg="1"/>
      <p:bldP spid="238662" grpId="0" animBg="1"/>
      <p:bldP spid="238662" grpId="1" animBg="1"/>
      <p:bldP spid="238663" grpId="0" animBg="1"/>
      <p:bldP spid="238663" grpId="1" animBg="1"/>
      <p:bldP spid="238664" grpId="0" animBg="1"/>
      <p:bldP spid="238664" grpId="1" animBg="1"/>
      <p:bldP spid="2386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906463" y="4762500"/>
            <a:ext cx="144462" cy="81915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906463" y="5626100"/>
            <a:ext cx="144462" cy="81915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2053" name="Picture 36" descr="Picture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4763"/>
            <a:ext cx="77406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8" descr="an3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152400"/>
            <a:ext cx="14478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48688" y="6294438"/>
            <a:ext cx="576262" cy="549275"/>
          </a:xfrm>
          <a:prstGeom prst="actionButtonForwardNex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900113" y="3843338"/>
            <a:ext cx="144462" cy="822325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gray">
          <a:xfrm>
            <a:off x="3419475" y="1411288"/>
            <a:ext cx="2736850" cy="11366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47713" y="2755900"/>
            <a:ext cx="8072437" cy="1592263"/>
            <a:chOff x="384" y="1344"/>
            <a:chExt cx="3072" cy="381"/>
          </a:xfrm>
        </p:grpSpPr>
        <p:sp>
          <p:nvSpPr>
            <p:cNvPr id="4154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3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4" name="Freeform 1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1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109" name="Text Box 1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vi-VN"/>
                <a:t> </a:t>
              </a:r>
              <a:r>
                <a:rPr lang="en-US" sz="2400" b="1">
                  <a:solidFill>
                    <a:srgbClr val="F80808"/>
                  </a:solidFill>
                  <a:latin typeface="Calibri" pitchFamily="34" charset="0"/>
                </a:rPr>
                <a:t>b) Nếu hôm qua là thứ ba thì ngày mai là thứ mấy ?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196056" y="2942432"/>
            <a:ext cx="1341437" cy="1295400"/>
            <a:chOff x="1872" y="1824"/>
            <a:chExt cx="2014" cy="1821"/>
          </a:xfrm>
        </p:grpSpPr>
        <p:sp>
          <p:nvSpPr>
            <p:cNvPr id="238608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39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09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610" name="AutoShape 18"/>
            <p:cNvSpPr>
              <a:spLocks noChangeArrowheads="1"/>
            </p:cNvSpPr>
            <p:nvPr/>
          </p:nvSpPr>
          <p:spPr bwMode="gray">
            <a:xfrm rot="10800000" flipH="1">
              <a:off x="2728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99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100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8613" name="Oval 21"/>
            <p:cNvSpPr>
              <a:spLocks noChangeArrowheads="1"/>
            </p:cNvSpPr>
            <p:nvPr/>
          </p:nvSpPr>
          <p:spPr bwMode="gray">
            <a:xfrm>
              <a:off x="2692" y="2279"/>
              <a:ext cx="388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02" name="Oval 22"/>
            <p:cNvSpPr>
              <a:spLocks noChangeArrowheads="1"/>
            </p:cNvSpPr>
            <p:nvPr/>
          </p:nvSpPr>
          <p:spPr bwMode="gray">
            <a:xfrm>
              <a:off x="2690" y="2267"/>
              <a:ext cx="390" cy="73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>
                <a:latin typeface="Calibri" pitchFamily="34" charset="0"/>
              </a:endParaRPr>
            </a:p>
          </p:txBody>
        </p:sp>
        <p:sp>
          <p:nvSpPr>
            <p:cNvPr id="238615" name="Oval 23"/>
            <p:cNvSpPr>
              <a:spLocks noChangeArrowheads="1"/>
            </p:cNvSpPr>
            <p:nvPr/>
          </p:nvSpPr>
          <p:spPr bwMode="gray">
            <a:xfrm>
              <a:off x="2337" y="2279"/>
              <a:ext cx="1096" cy="73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04" name="Oval 24"/>
            <p:cNvSpPr>
              <a:spLocks noChangeArrowheads="1"/>
            </p:cNvSpPr>
            <p:nvPr/>
          </p:nvSpPr>
          <p:spPr bwMode="gray">
            <a:xfrm>
              <a:off x="2337" y="2267"/>
              <a:ext cx="1096" cy="73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>
                <a:latin typeface="Calibri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5800" y="4572000"/>
            <a:ext cx="7716838" cy="609600"/>
            <a:chOff x="432" y="3024"/>
            <a:chExt cx="4151" cy="528"/>
          </a:xfrm>
        </p:grpSpPr>
        <p:sp>
          <p:nvSpPr>
            <p:cNvPr id="2090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endParaRPr lang="vi-VN" sz="16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2091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92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 b="1">
                  <a:solidFill>
                    <a:srgbClr val="00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93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94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95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85800" y="5257800"/>
            <a:ext cx="7745413" cy="609600"/>
            <a:chOff x="432" y="3024"/>
            <a:chExt cx="4151" cy="528"/>
          </a:xfrm>
        </p:grpSpPr>
        <p:sp>
          <p:nvSpPr>
            <p:cNvPr id="2084" name="AutoShape 33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endParaRPr lang="vi-VN" sz="16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2085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86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 b="1">
                  <a:solidFill>
                    <a:srgbClr val="00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7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8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9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61988" y="5986463"/>
            <a:ext cx="7797800" cy="706437"/>
            <a:chOff x="432" y="3024"/>
            <a:chExt cx="4151" cy="528"/>
          </a:xfrm>
        </p:grpSpPr>
        <p:sp>
          <p:nvSpPr>
            <p:cNvPr id="2078" name="AutoShape 40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endParaRPr lang="vi-VN" sz="1600" b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2079" name="Group 41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080" name="AutoShape 42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 b="1">
                  <a:solidFill>
                    <a:srgbClr val="00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1" name="AutoShape 43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vi-VN">
                  <a:solidFill>
                    <a:srgbClr val="FFFF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2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083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38638" name="Rectangle 46"/>
          <p:cNvSpPr>
            <a:spLocks noChangeArrowheads="1"/>
          </p:cNvSpPr>
          <p:nvPr/>
        </p:nvSpPr>
        <p:spPr bwMode="auto">
          <a:xfrm>
            <a:off x="1752600" y="4648200"/>
            <a:ext cx="680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Thứ tư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238639" name="Rectangle 47"/>
          <p:cNvSpPr>
            <a:spLocks noChangeArrowheads="1"/>
          </p:cNvSpPr>
          <p:nvPr/>
        </p:nvSpPr>
        <p:spPr bwMode="auto">
          <a:xfrm>
            <a:off x="1754188" y="5383213"/>
            <a:ext cx="685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Thứ năm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38640" name="Rectangle 48"/>
          <p:cNvSpPr>
            <a:spLocks noChangeArrowheads="1"/>
          </p:cNvSpPr>
          <p:nvPr/>
        </p:nvSpPr>
        <p:spPr bwMode="auto">
          <a:xfrm>
            <a:off x="1763713" y="6083300"/>
            <a:ext cx="687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Thứ sáu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376488" y="468313"/>
            <a:ext cx="4714875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38654" name="Object 62"/>
          <p:cNvGraphicFramePr>
            <a:graphicFrameLocks noChangeAspect="1"/>
          </p:cNvGraphicFramePr>
          <p:nvPr/>
        </p:nvGraphicFramePr>
        <p:xfrm>
          <a:off x="7472363" y="1536700"/>
          <a:ext cx="14462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11" imgW="3709440" imgH="3709440" progId="">
                  <p:embed/>
                </p:oleObj>
              </mc:Choice>
              <mc:Fallback>
                <p:oleObj name="CorelDRAW" r:id="rId11" imgW="3709440" imgH="370944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1536700"/>
                        <a:ext cx="14462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55" name="Oval 63" descr="Newsprint"/>
          <p:cNvSpPr>
            <a:spLocks noChangeArrowheads="1"/>
          </p:cNvSpPr>
          <p:nvPr/>
        </p:nvSpPr>
        <p:spPr bwMode="auto">
          <a:xfrm>
            <a:off x="78533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238656" name="Oval 64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38657" name="Oval 65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8658" name="Oval 66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8659" name="Oval 67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8660" name="Oval 68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8661" name="Oval 69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38662" name="Oval 70" descr="Newsprint"/>
          <p:cNvSpPr>
            <a:spLocks noChangeArrowheads="1"/>
          </p:cNvSpPr>
          <p:nvPr/>
        </p:nvSpPr>
        <p:spPr bwMode="auto">
          <a:xfrm>
            <a:off x="7842250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8663" name="Oval 71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8664" name="Oval 72" descr="Newsprint"/>
          <p:cNvSpPr>
            <a:spLocks noChangeArrowheads="1"/>
          </p:cNvSpPr>
          <p:nvPr/>
        </p:nvSpPr>
        <p:spPr bwMode="auto">
          <a:xfrm>
            <a:off x="7840663" y="1917700"/>
            <a:ext cx="685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8665" name="Oval 73" descr="Newsprint"/>
          <p:cNvSpPr>
            <a:spLocks noChangeArrowheads="1"/>
          </p:cNvSpPr>
          <p:nvPr/>
        </p:nvSpPr>
        <p:spPr bwMode="auto">
          <a:xfrm>
            <a:off x="7292975" y="1917700"/>
            <a:ext cx="17526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Calibri" pitchFamily="34" charset="0"/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8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3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8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38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38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38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3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3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38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3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38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8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38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3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3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38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3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3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38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38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38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5" grpId="0" animBg="1"/>
      <p:bldP spid="238599" grpId="0" animBg="1"/>
      <p:bldP spid="238638" grpId="0"/>
      <p:bldP spid="238639" grpId="0" build="allAtOnce"/>
      <p:bldP spid="18469" grpId="0" animBg="1"/>
      <p:bldP spid="238655" grpId="0" animBg="1"/>
      <p:bldP spid="238655" grpId="1" animBg="1"/>
      <p:bldP spid="238656" grpId="0" animBg="1"/>
      <p:bldP spid="238656" grpId="1" animBg="1"/>
      <p:bldP spid="238657" grpId="0" animBg="1"/>
      <p:bldP spid="238657" grpId="1" animBg="1"/>
      <p:bldP spid="238658" grpId="0" animBg="1"/>
      <p:bldP spid="238658" grpId="1" animBg="1"/>
      <p:bldP spid="238659" grpId="0" animBg="1"/>
      <p:bldP spid="238659" grpId="1" animBg="1"/>
      <p:bldP spid="238660" grpId="0" animBg="1"/>
      <p:bldP spid="238660" grpId="1" animBg="1"/>
      <p:bldP spid="238661" grpId="0" animBg="1"/>
      <p:bldP spid="238661" grpId="1" animBg="1"/>
      <p:bldP spid="238662" grpId="0" animBg="1"/>
      <p:bldP spid="238662" grpId="1" animBg="1"/>
      <p:bldP spid="238663" grpId="0" animBg="1"/>
      <p:bldP spid="238663" grpId="1" animBg="1"/>
      <p:bldP spid="238664" grpId="0" animBg="1"/>
      <p:bldP spid="238664" grpId="1" animBg="1"/>
      <p:bldP spid="2386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6142" t="5556" r="7709" b="57777"/>
          <a:stretch>
            <a:fillRect/>
          </a:stretch>
        </p:blipFill>
        <p:spPr bwMode="auto">
          <a:xfrm>
            <a:off x="0" y="152400"/>
            <a:ext cx="901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2"/>
          <p:cNvSpPr/>
          <p:nvPr/>
        </p:nvSpPr>
        <p:spPr>
          <a:xfrm>
            <a:off x="6248400" y="19812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8 cm</a:t>
            </a:r>
          </a:p>
        </p:txBody>
      </p:sp>
      <p:sp>
        <p:nvSpPr>
          <p:cNvPr id="4" name="Rectangle: Rounded Corners 22"/>
          <p:cNvSpPr/>
          <p:nvPr/>
        </p:nvSpPr>
        <p:spPr>
          <a:xfrm>
            <a:off x="6248400" y="34290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 cm</a:t>
            </a:r>
          </a:p>
        </p:txBody>
      </p:sp>
      <p:sp>
        <p:nvSpPr>
          <p:cNvPr id="5" name="Rectangle: Rounded Corners 22"/>
          <p:cNvSpPr/>
          <p:nvPr/>
        </p:nvSpPr>
        <p:spPr>
          <a:xfrm>
            <a:off x="3733800" y="5638800"/>
            <a:ext cx="2081213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13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384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CorelDRAW</vt:lpstr>
      <vt:lpstr>Thứ ba, ngày 2 tháng 6 năm 2020</vt:lpstr>
      <vt:lpstr>PowerPoint Presentation</vt:lpstr>
      <vt:lpstr>PowerPoint Presentation</vt:lpstr>
      <vt:lpstr>HĐ1: Khởi động Hát bài: Cả tuần đều ngoan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</cp:lastModifiedBy>
  <cp:revision>27</cp:revision>
  <dcterms:created xsi:type="dcterms:W3CDTF">2020-08-28T15:07:00Z</dcterms:created>
  <dcterms:modified xsi:type="dcterms:W3CDTF">2024-05-12T15:50:01Z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