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68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68" y="-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C8793-E5AB-4A08-B48B-65153A1292F4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1503B-3456-411B-8F95-D60596E2E5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57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3486-568A-460F-A0BC-3505D7B55D88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BB96-D718-491E-837D-BA4B3F58B1CC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12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AEF4-80B5-4D90-A7B9-4A24EC3B11BA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4601-E7E5-439E-B9B6-872E4F225ED9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2EFB-177B-4BD8-8530-FBE4FB511BDF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650B-CC20-44B1-84FF-161068573B2C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6D567-DFF9-4BF3-A731-5D7F74BED925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6D567-DFF9-4BF3-A731-5D7F74BED925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0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FC7E-751A-452B-9360-1FBDA5209A42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0DD1-2BDB-44BF-AC79-8AB67FAA2CC8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242-8630-4152-9266-AC106EE9ACAA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BB96-D718-491E-837D-BA4B3F58B1CC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700E-F4A2-49FD-AEAB-F098B422BEC5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BB96-D718-491E-837D-BA4B3F58B1CC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10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BB96-D718-491E-837D-BA4B3F58B1CC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22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BB96-D718-491E-837D-BA4B3F58B1CC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18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BB96-D718-491E-837D-BA4B3F58B1CC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90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BB96-D718-491E-837D-BA4B3F58B1CC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76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BB96-D718-491E-837D-BA4B3F58B1CC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62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BB96-D718-491E-837D-BA4B3F58B1CC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10E55-7773-4712-8199-C9EDA09BEFD2}" type="datetime9">
              <a:rPr lang="vi-VN" smtClean="0"/>
              <a:pPr/>
              <a:t>15/05/2023 2:39:13 CH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vi-VN" smtClean="0"/>
              <a:t>Giáo viên: Quan Văn Thắng</a:t>
            </a: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7F5CA-C97F-49E1-8C87-8B19955BB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51" r:id="rId11"/>
    <p:sldLayoutId id="2147483652" r:id="rId12"/>
    <p:sldLayoutId id="2147483653" r:id="rId13"/>
    <p:sldLayoutId id="2147483654" r:id="rId14"/>
    <p:sldLayoutId id="2147483655" r:id="rId15"/>
    <p:sldLayoutId id="2147483661" r:id="rId16"/>
    <p:sldLayoutId id="2147483656" r:id="rId17"/>
    <p:sldLayoutId id="2147483657" r:id="rId18"/>
    <p:sldLayoutId id="2147483658" r:id="rId19"/>
    <p:sldLayoutId id="2147483659" r:id="rId20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0050" y="1357298"/>
            <a:ext cx="3581400" cy="685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095472" y="2143116"/>
            <a:ext cx="961715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9,25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24 cm.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334000" y="6553201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524496" y="3643314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381496" y="4176714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Đổi 9,25 dm = 92,5 cm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595670" y="4643446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quàng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076696" y="5091114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(92,5 x 24) : 2 = 1110 (cm²)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5879976" y="5593557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1110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cm²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Nơi giữ chỗ cho Ngày tháng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5E07-BC10-4250-86F8-E6BDBCCFDE42}" type="datetime9">
              <a:rPr lang="vi-VN" smtClean="0"/>
              <a:pPr/>
              <a:t>15/05/2023 2:39:17 CH</a:t>
            </a:fld>
            <a:endParaRPr lang="en-US"/>
          </a:p>
        </p:txBody>
      </p:sp>
      <p:sp>
        <p:nvSpPr>
          <p:cNvPr id="19" name="Nơi giữ chỗ cho Số hiệu Bản chiếu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0" name="Nơi giữ chỗ cho Chân trang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grpSp>
        <p:nvGrpSpPr>
          <p:cNvPr id="25" name="Group 47"/>
          <p:cNvGrpSpPr>
            <a:grpSpLocks/>
          </p:cNvGrpSpPr>
          <p:nvPr/>
        </p:nvGrpSpPr>
        <p:grpSpPr bwMode="auto">
          <a:xfrm>
            <a:off x="47328" y="0"/>
            <a:ext cx="12068472" cy="6858000"/>
            <a:chOff x="0" y="0"/>
            <a:chExt cx="5760" cy="4320"/>
          </a:xfrm>
        </p:grpSpPr>
        <p:sp>
          <p:nvSpPr>
            <p:cNvPr id="26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76200" cmpd="tri" algn="ctr">
              <a:pattFill prst="solidDmnd">
                <a:fgClr>
                  <a:srgbClr val="993366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ffectLst>
              <a:prstShdw prst="shdw17" dist="17961" dir="13500000">
                <a:srgbClr val="5C1F3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38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7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202953">
              <a:off x="56" y="369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13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626853">
              <a:off x="5166" y="49"/>
              <a:ext cx="547" cy="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4942">
              <a:off x="48" y="5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142" y="3696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181" grpId="0"/>
      <p:bldP spid="7182" grpId="0"/>
      <p:bldP spid="7183" grpId="0"/>
      <p:bldP spid="71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524100" y="1928802"/>
            <a:ext cx="2428892" cy="1357314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381356" y="3214686"/>
            <a:ext cx="30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810116" y="2928934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310050" y="2643182"/>
            <a:ext cx="22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8024826" y="1785926"/>
            <a:ext cx="1714512" cy="1500198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8667768" y="3214686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024034" y="3714752"/>
            <a:ext cx="36433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Hình hộp chữ nhật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7524760" y="3571876"/>
            <a:ext cx="31432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Hình lập phương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1524000" y="4286256"/>
            <a:ext cx="47148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Sxung quanh = 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1524000" y="5000637"/>
            <a:ext cx="55721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Stoàn phần = 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1738282" y="5715016"/>
            <a:ext cx="857256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V = </a:t>
            </a:r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6738942" y="31242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6810380" y="4214818"/>
            <a:ext cx="38576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Sxung quanh = 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881818" y="4929198"/>
            <a:ext cx="37861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Stoàn phần =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7024694" y="5643579"/>
            <a:ext cx="928694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V = </a:t>
            </a:r>
          </a:p>
        </p:txBody>
      </p:sp>
      <p:pic>
        <p:nvPicPr>
          <p:cNvPr id="22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1554" y="5562600"/>
            <a:ext cx="1219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3952860" y="4286256"/>
            <a:ext cx="25717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+ b) x 2 x c</a:t>
            </a: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3381356" y="5000637"/>
            <a:ext cx="3786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Sxung quanh +Sđáy x 2</a:t>
            </a: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>
            <a:off x="2524100" y="5715016"/>
            <a:ext cx="1857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x b x c</a:t>
            </a:r>
          </a:p>
        </p:txBody>
      </p:sp>
      <p:sp>
        <p:nvSpPr>
          <p:cNvPr id="26" name="Text Box 19"/>
          <p:cNvSpPr txBox="1">
            <a:spLocks noChangeArrowheads="1"/>
          </p:cNvSpPr>
          <p:nvPr/>
        </p:nvSpPr>
        <p:spPr bwMode="auto">
          <a:xfrm>
            <a:off x="9239272" y="4214818"/>
            <a:ext cx="16430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x a x 4</a:t>
            </a:r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9024926" y="4929198"/>
            <a:ext cx="16430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x a x 6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7739074" y="5643579"/>
            <a:ext cx="150019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x a x a</a:t>
            </a:r>
          </a:p>
        </p:txBody>
      </p:sp>
      <p:sp>
        <p:nvSpPr>
          <p:cNvPr id="34" name="Nơi giữ chỗ cho Ngày tháng 3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EA0B5-0282-4F42-AF17-B61AAF22AB40}" type="datetime9">
              <a:rPr lang="vi-VN" smtClean="0"/>
              <a:pPr/>
              <a:t>15/05/2023 2:39:17 CH</a:t>
            </a:fld>
            <a:endParaRPr lang="en-US"/>
          </a:p>
        </p:txBody>
      </p:sp>
      <p:sp>
        <p:nvSpPr>
          <p:cNvPr id="35" name="Nơi giữ chỗ cho Số hiệu Bản chiếu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6" name="Nơi giữ chỗ cho Chân trang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grpSp>
        <p:nvGrpSpPr>
          <p:cNvPr id="43" name="Group 47"/>
          <p:cNvGrpSpPr>
            <a:grpSpLocks/>
          </p:cNvGrpSpPr>
          <p:nvPr/>
        </p:nvGrpSpPr>
        <p:grpSpPr bwMode="auto">
          <a:xfrm>
            <a:off x="47328" y="0"/>
            <a:ext cx="12068472" cy="6858000"/>
            <a:chOff x="0" y="0"/>
            <a:chExt cx="5760" cy="4320"/>
          </a:xfrm>
        </p:grpSpPr>
        <p:sp>
          <p:nvSpPr>
            <p:cNvPr id="44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76200" cmpd="tri" algn="ctr">
              <a:pattFill prst="solidDmnd">
                <a:fgClr>
                  <a:srgbClr val="993366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ffectLst>
              <a:prstShdw prst="shdw17" dist="17961" dir="13500000">
                <a:srgbClr val="5C1F3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38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5" name="Picture 12" descr="POINSET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202953">
              <a:off x="56" y="369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13" descr="POINSET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626853">
              <a:off x="5166" y="49"/>
              <a:ext cx="547" cy="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12" descr="POINSET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4942">
              <a:off x="48" y="5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12" descr="POINSET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142" y="3696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8000"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18" grpId="0"/>
      <p:bldP spid="13319" grpId="0"/>
      <p:bldP spid="13320" grpId="0"/>
      <p:bldP spid="13321" grpId="0" animBg="1"/>
      <p:bldP spid="13322" grpId="0"/>
      <p:bldP spid="13323" grpId="0"/>
      <p:bldP spid="13324" grpId="0"/>
      <p:bldP spid="13326" grpId="0"/>
      <p:bldP spid="13328" grpId="0"/>
      <p:bldP spid="13329" grpId="0"/>
      <p:bldP spid="13331" grpId="0"/>
      <p:bldP spid="13332" grpId="0"/>
      <p:bldP spid="13333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38216" y="2643183"/>
            <a:ext cx="9215502" cy="3554419"/>
          </a:xfrm>
        </p:spPr>
        <p:txBody>
          <a:bodyPr/>
          <a:lstStyle/>
          <a:p>
            <a:pPr marL="609600" indent="-609600" algn="just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           Bạn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An làm một cái hộp dạng hình lập phương có cạnh 10cm.</a:t>
            </a:r>
          </a:p>
          <a:p>
            <a:pPr marL="609600" indent="-609600" algn="just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           a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) Tính thể tích cái hộp đó.</a:t>
            </a:r>
          </a:p>
          <a:p>
            <a:pPr marL="609600" indent="-609600" algn="just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           b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) Nếu dán giấy màu tất cả các mặt ngoài của hộp thì bạn An cần dùng bao nhiêu xăng- ti - mét vuông giấy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màu?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1952596" y="1571612"/>
            <a:ext cx="7801004" cy="1143000"/>
          </a:xfrm>
        </p:spPr>
        <p:txBody>
          <a:bodyPr/>
          <a:lstStyle/>
          <a:p>
            <a:pPr algn="just"/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2:</a:t>
            </a:r>
          </a:p>
        </p:txBody>
      </p:sp>
      <p:sp>
        <p:nvSpPr>
          <p:cNvPr id="12" name="Nơi giữ chỗ cho Ngày tháng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E386-7B5B-45EF-A500-ABA218F0CD38}" type="datetime9">
              <a:rPr lang="vi-VN" smtClean="0"/>
              <a:pPr/>
              <a:t>15/05/2023 2:39:17 CH</a:t>
            </a:fld>
            <a:endParaRPr lang="en-US"/>
          </a:p>
        </p:txBody>
      </p:sp>
      <p:sp>
        <p:nvSpPr>
          <p:cNvPr id="13" name="Nơi giữ chỗ cho Số hiệu Bản chiế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" name="Nơi giữ chỗ cho Chân trang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grpSp>
        <p:nvGrpSpPr>
          <p:cNvPr id="22" name="Group 47"/>
          <p:cNvGrpSpPr>
            <a:grpSpLocks/>
          </p:cNvGrpSpPr>
          <p:nvPr/>
        </p:nvGrpSpPr>
        <p:grpSpPr bwMode="auto">
          <a:xfrm>
            <a:off x="47328" y="0"/>
            <a:ext cx="12068472" cy="6858000"/>
            <a:chOff x="0" y="0"/>
            <a:chExt cx="5760" cy="4320"/>
          </a:xfrm>
        </p:grpSpPr>
        <p:sp>
          <p:nvSpPr>
            <p:cNvPr id="23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76200" cmpd="tri" algn="ctr">
              <a:pattFill prst="solidDmnd">
                <a:fgClr>
                  <a:srgbClr val="993366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ffectLst>
              <a:prstShdw prst="shdw17" dist="17961" dir="13500000">
                <a:srgbClr val="5C1F3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38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4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202953">
              <a:off x="56" y="369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13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626853">
              <a:off x="5166" y="49"/>
              <a:ext cx="547" cy="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4942">
              <a:off x="48" y="5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142" y="3696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/>
      <p:bldP spid="163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6" name="Rectangle 14"/>
          <p:cNvSpPr>
            <a:spLocks noGrp="1" noChangeArrowheads="1"/>
          </p:cNvSpPr>
          <p:nvPr>
            <p:ph type="title"/>
          </p:nvPr>
        </p:nvSpPr>
        <p:spPr>
          <a:xfrm>
            <a:off x="1881158" y="1571612"/>
            <a:ext cx="8229600" cy="1665306"/>
          </a:xfrm>
        </p:spPr>
        <p:txBody>
          <a:bodyPr>
            <a:normAutofit/>
          </a:bodyPr>
          <a:lstStyle/>
          <a:p>
            <a:pPr algn="l"/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Tóm tắt: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>
                <a:latin typeface="Times New Roman" pitchFamily="18" charset="0"/>
                <a:cs typeface="Times New Roman" pitchFamily="18" charset="0"/>
              </a:rPr>
            </a:br>
            <a:r>
              <a:rPr lang="en-US" sz="2400" b="1">
                <a:latin typeface="Times New Roman" pitchFamily="18" charset="0"/>
                <a:cs typeface="Times New Roman" pitchFamily="18" charset="0"/>
              </a:rPr>
              <a:t>a hình lập phương: 10 cm</a:t>
            </a:r>
            <a:br>
              <a:rPr lang="en-US" sz="2400" b="1">
                <a:latin typeface="Times New Roman" pitchFamily="18" charset="0"/>
                <a:cs typeface="Times New Roman" pitchFamily="18" charset="0"/>
              </a:rPr>
            </a:br>
            <a:r>
              <a:rPr lang="en-US" sz="2400" b="1">
                <a:latin typeface="Times New Roman" pitchFamily="18" charset="0"/>
                <a:cs typeface="Times New Roman" pitchFamily="18" charset="0"/>
              </a:rPr>
              <a:t>a) V =  ... cm</a:t>
            </a:r>
            <a:r>
              <a:rPr lang="en-US" sz="2400" b="1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?</a:t>
            </a:r>
            <a:br>
              <a:rPr lang="en-US" sz="2400" b="1">
                <a:latin typeface="Times New Roman" pitchFamily="18" charset="0"/>
                <a:cs typeface="Times New Roman" pitchFamily="18" charset="0"/>
              </a:rPr>
            </a:br>
            <a:r>
              <a:rPr lang="en-US" sz="2400" b="1">
                <a:latin typeface="Times New Roman" pitchFamily="18" charset="0"/>
                <a:cs typeface="Times New Roman" pitchFamily="18" charset="0"/>
              </a:rPr>
              <a:t>b) s giấy màu cần dùng dán hộp: …  cm</a:t>
            </a:r>
            <a:r>
              <a:rPr lang="en-US" sz="2400" b="1" baseline="30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5095868" y="3214686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3124200" y="3705228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a) Thể tích cái hộp hình lập phương là: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4114800" y="423862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10 x 10 x 10 = 1000 (cm³)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3124200" y="4772029"/>
            <a:ext cx="7543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b) Diện tích giấy màu cần dùng chính là diện tích toàn phần của hình lập phương và bằng: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4191000" y="5686428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10 x 10 x 6 = 600 (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cm²)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2286000" y="6143629"/>
            <a:ext cx="838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Đáp số: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1000 cm³ ; b) 600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cm²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7024694" y="1500174"/>
            <a:ext cx="33575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 miệng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6881818" y="1857364"/>
            <a:ext cx="33575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bài theo cặp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6881818" y="1714488"/>
            <a:ext cx="37861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 bày bài giải</a:t>
            </a:r>
          </a:p>
        </p:txBody>
      </p:sp>
      <p:sp>
        <p:nvSpPr>
          <p:cNvPr id="20" name="Nơi giữ chỗ cho Ngày tháng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2A34-39BC-4F82-8706-03DCDB78AB66}" type="datetime9">
              <a:rPr lang="vi-VN" smtClean="0"/>
              <a:pPr/>
              <a:t>15/05/2023 2:39:17 CH</a:t>
            </a:fld>
            <a:endParaRPr lang="en-US"/>
          </a:p>
        </p:txBody>
      </p:sp>
      <p:sp>
        <p:nvSpPr>
          <p:cNvPr id="21" name="Nơi giữ chỗ cho Số hiệu Bản chiếu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2" name="Nơi giữ chỗ cho Chân trang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grpSp>
        <p:nvGrpSpPr>
          <p:cNvPr id="30" name="Group 47"/>
          <p:cNvGrpSpPr>
            <a:grpSpLocks/>
          </p:cNvGrpSpPr>
          <p:nvPr/>
        </p:nvGrpSpPr>
        <p:grpSpPr bwMode="auto">
          <a:xfrm>
            <a:off x="47328" y="0"/>
            <a:ext cx="12068472" cy="6858000"/>
            <a:chOff x="0" y="0"/>
            <a:chExt cx="5760" cy="4320"/>
          </a:xfrm>
        </p:grpSpPr>
        <p:sp>
          <p:nvSpPr>
            <p:cNvPr id="31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76200" cmpd="tri" algn="ctr">
              <a:pattFill prst="solidDmnd">
                <a:fgClr>
                  <a:srgbClr val="993366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ffectLst>
              <a:prstShdw prst="shdw17" dist="17961" dir="13500000">
                <a:srgbClr val="5C1F3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38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2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202953">
              <a:off x="56" y="369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13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626853">
              <a:off x="5166" y="49"/>
              <a:ext cx="547" cy="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4942">
              <a:off x="48" y="5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142" y="3696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6" grpId="0"/>
      <p:bldP spid="18447" grpId="0"/>
      <p:bldP spid="18448" grpId="0"/>
      <p:bldP spid="18449" grpId="0"/>
      <p:bldP spid="18450" grpId="0"/>
      <p:bldP spid="18451" grpId="0"/>
      <p:bldP spid="18452" grpId="0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9416" y="1571612"/>
            <a:ext cx="10801200" cy="3297548"/>
          </a:xfrm>
          <a:solidFill>
            <a:srgbClr val="FF0000"/>
          </a:solidFill>
          <a:ln>
            <a:solidFill>
              <a:schemeClr val="bg2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2m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1,5m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1m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vòi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0,5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m³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1" name="Nơi giữ chỗ cho Ngày tháng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3C15C-2C1F-4420-AE8C-DE669B793A51}" type="datetime9">
              <a:rPr lang="vi-VN" smtClean="0"/>
              <a:pPr/>
              <a:t>15/05/2023 2:39:17 CH</a:t>
            </a:fld>
            <a:endParaRPr lang="en-US"/>
          </a:p>
        </p:txBody>
      </p:sp>
      <p:sp>
        <p:nvSpPr>
          <p:cNvPr id="12" name="Nơi giữ chỗ cho Số hiệu Bản chiế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3" name="Nơi giữ chỗ cho Chân trang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grpSp>
        <p:nvGrpSpPr>
          <p:cNvPr id="21" name="Group 47"/>
          <p:cNvGrpSpPr>
            <a:grpSpLocks/>
          </p:cNvGrpSpPr>
          <p:nvPr/>
        </p:nvGrpSpPr>
        <p:grpSpPr bwMode="auto">
          <a:xfrm>
            <a:off x="47328" y="0"/>
            <a:ext cx="12068472" cy="6858000"/>
            <a:chOff x="0" y="0"/>
            <a:chExt cx="5760" cy="4320"/>
          </a:xfrm>
        </p:grpSpPr>
        <p:sp>
          <p:nvSpPr>
            <p:cNvPr id="22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76200" cmpd="tri" algn="ctr">
              <a:pattFill prst="solidDmnd">
                <a:fgClr>
                  <a:srgbClr val="993366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ffectLst>
              <a:prstShdw prst="shdw17" dist="17961" dir="13500000">
                <a:srgbClr val="5C1F3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38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3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202953">
              <a:off x="56" y="369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13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626853">
              <a:off x="5166" y="49"/>
              <a:ext cx="547" cy="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4942">
              <a:off x="48" y="5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142" y="3696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596" y="1500174"/>
            <a:ext cx="8229600" cy="1724020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2m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b: 1,5 m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c: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 m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vòi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0,5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m³nước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vòi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4232" y="3500438"/>
            <a:ext cx="5643602" cy="3810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024298" y="3929066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   Thể tích trong lòng bể nước là: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952992" y="4357694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2 x 1,5 x 1 = 3 (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m³)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024298" y="5572140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Thời gian để vòi nước chảy đầy bể là: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381488" y="5143512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   3 : 0,5  =  6 (lần)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6810380" y="64008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Đáp số: 6 giờ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667240" y="4786322"/>
            <a:ext cx="559593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m³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0,5m³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524364" y="6000768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   1 x 6 =  6 (giờ)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7024694" y="1500174"/>
            <a:ext cx="33575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 miệng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881818" y="1857364"/>
            <a:ext cx="33575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bài theo cặp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81818" y="1714488"/>
            <a:ext cx="37861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 bày bài giải</a:t>
            </a:r>
          </a:p>
        </p:txBody>
      </p:sp>
      <p:sp>
        <p:nvSpPr>
          <p:cNvPr id="22" name="Nơi giữ chỗ cho Ngày tháng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D4D2-9484-41C9-B4D8-5A1E70D7637A}" type="datetime9">
              <a:rPr lang="vi-VN" smtClean="0"/>
              <a:pPr/>
              <a:t>15/05/2023 2:39:17 CH</a:t>
            </a:fld>
            <a:endParaRPr lang="en-US"/>
          </a:p>
        </p:txBody>
      </p:sp>
      <p:sp>
        <p:nvSpPr>
          <p:cNvPr id="23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4" name="Nơi giữ chỗ cho Chân trang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grpSp>
        <p:nvGrpSpPr>
          <p:cNvPr id="32" name="Group 47"/>
          <p:cNvGrpSpPr>
            <a:grpSpLocks/>
          </p:cNvGrpSpPr>
          <p:nvPr/>
        </p:nvGrpSpPr>
        <p:grpSpPr bwMode="auto">
          <a:xfrm>
            <a:off x="47328" y="0"/>
            <a:ext cx="12068472" cy="6858000"/>
            <a:chOff x="0" y="0"/>
            <a:chExt cx="5760" cy="4320"/>
          </a:xfrm>
        </p:grpSpPr>
        <p:sp>
          <p:nvSpPr>
            <p:cNvPr id="33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76200" cmpd="tri" algn="ctr">
              <a:pattFill prst="solidDmnd">
                <a:fgClr>
                  <a:srgbClr val="993366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ffectLst>
              <a:prstShdw prst="shdw17" dist="17961" dir="13500000">
                <a:srgbClr val="5C1F3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38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4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202953">
              <a:off x="56" y="369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13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626853">
              <a:off x="5166" y="49"/>
              <a:ext cx="547" cy="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4942">
              <a:off x="48" y="5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Picture 12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142" y="3696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decel="100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decel="100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  <p:bldP spid="20484" grpId="0"/>
      <p:bldP spid="20485" grpId="0"/>
      <p:bldP spid="20486" grpId="0"/>
      <p:bldP spid="20487" grpId="0"/>
      <p:bldP spid="20488" grpId="0"/>
      <p:bldP spid="13" grpId="0"/>
      <p:bldP spid="14" grpId="0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2166910" y="142852"/>
            <a:ext cx="7543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 chơi ai nhanh, ai đúng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1666844" y="1285861"/>
            <a:ext cx="87868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1. Hình lập phương có cạnh 5 cm thì diện tích xung quanh sẽ là: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2667000" y="2209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A. 100 cm²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5029200" y="2209800"/>
            <a:ext cx="19812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B. 200 cm²</a:t>
            </a:r>
          </a:p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7524760" y="2214554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C. 300 cm²</a:t>
            </a:r>
          </a:p>
        </p:txBody>
      </p:sp>
      <p:sp>
        <p:nvSpPr>
          <p:cNvPr id="21528" name="Oval 24"/>
          <p:cNvSpPr>
            <a:spLocks noChangeArrowheads="1"/>
          </p:cNvSpPr>
          <p:nvPr/>
        </p:nvSpPr>
        <p:spPr bwMode="auto">
          <a:xfrm>
            <a:off x="2514600" y="2209800"/>
            <a:ext cx="609600" cy="533400"/>
          </a:xfrm>
          <a:prstGeom prst="ellipse">
            <a:avLst/>
          </a:prstGeom>
          <a:solidFill>
            <a:srgbClr val="FF0000"/>
          </a:solidFill>
          <a:ln w="5715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1738282" y="2971801"/>
            <a:ext cx="87154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2. Hình hộp chữ nhật có chiều dài 5m, chiều rộng 2m, chiều cao 4 m thì thể tích sẽ là: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2666976" y="4000504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A. 40dm³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5167306" y="4000504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B. 4000dm³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7596198" y="4000504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C. 40000 dm³</a:t>
            </a:r>
          </a:p>
        </p:txBody>
      </p:sp>
      <p:sp>
        <p:nvSpPr>
          <p:cNvPr id="21533" name="Oval 29"/>
          <p:cNvSpPr>
            <a:spLocks noChangeArrowheads="1"/>
          </p:cNvSpPr>
          <p:nvPr/>
        </p:nvSpPr>
        <p:spPr bwMode="auto">
          <a:xfrm>
            <a:off x="7453322" y="4000504"/>
            <a:ext cx="609600" cy="533400"/>
          </a:xfrm>
          <a:prstGeom prst="ellipse">
            <a:avLst/>
          </a:prstGeom>
          <a:solidFill>
            <a:srgbClr val="FF0000"/>
          </a:solidFill>
          <a:ln w="5715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1809720" y="4648202"/>
            <a:ext cx="871543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3. Diện tích một mặt của hình lập phương là 100 dm². Thể tích của hình đó là: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2666976" y="5643578"/>
            <a:ext cx="27432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A. 1000 cm³</a:t>
            </a:r>
          </a:p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5095868" y="5643578"/>
            <a:ext cx="25146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B. 1000 000 cm³</a:t>
            </a:r>
          </a:p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7667636" y="5643579"/>
            <a:ext cx="3000364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C. 10 000 000 cm³</a:t>
            </a:r>
          </a:p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8" name="Oval 34"/>
          <p:cNvSpPr>
            <a:spLocks noChangeArrowheads="1"/>
          </p:cNvSpPr>
          <p:nvPr/>
        </p:nvSpPr>
        <p:spPr bwMode="auto">
          <a:xfrm>
            <a:off x="4952992" y="5643578"/>
            <a:ext cx="609600" cy="533400"/>
          </a:xfrm>
          <a:prstGeom prst="ellipse">
            <a:avLst/>
          </a:prstGeom>
          <a:solidFill>
            <a:srgbClr val="FF0000"/>
          </a:solidFill>
          <a:ln w="5715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8" name="Nơi giữ chỗ cho Ngày tháng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6613-649C-4CD6-AF0F-6E5BE230D133}" type="datetime9">
              <a:rPr lang="vi-VN" smtClean="0"/>
              <a:pPr/>
              <a:t>15/05/2023 2:39:17 CH</a:t>
            </a:fld>
            <a:endParaRPr lang="en-US"/>
          </a:p>
        </p:txBody>
      </p:sp>
      <p:sp>
        <p:nvSpPr>
          <p:cNvPr id="19" name="Nơi giữ chỗ cho Số hiệu Bản chiếu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5CA-C97F-49E1-8C87-8B19955BBE0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0" name="Nơi giữ chỗ cho Chân trang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Giáo viên: Quan Văn Thắng</a:t>
            </a:r>
            <a:endParaRPr lang="en-US"/>
          </a:p>
        </p:txBody>
      </p:sp>
      <p:grpSp>
        <p:nvGrpSpPr>
          <p:cNvPr id="21" name="Group 47"/>
          <p:cNvGrpSpPr>
            <a:grpSpLocks/>
          </p:cNvGrpSpPr>
          <p:nvPr/>
        </p:nvGrpSpPr>
        <p:grpSpPr bwMode="auto">
          <a:xfrm>
            <a:off x="47328" y="0"/>
            <a:ext cx="12068472" cy="6858000"/>
            <a:chOff x="0" y="0"/>
            <a:chExt cx="5760" cy="4320"/>
          </a:xfrm>
        </p:grpSpPr>
        <p:sp>
          <p:nvSpPr>
            <p:cNvPr id="22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76200" cmpd="tri" algn="ctr">
              <a:pattFill prst="solidDmnd">
                <a:fgClr>
                  <a:srgbClr val="993366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ffectLst>
              <a:prstShdw prst="shdw17" dist="17961" dir="13500000">
                <a:srgbClr val="5C1F3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38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3" name="Picture 12" descr="POINSET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202953">
              <a:off x="56" y="369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13" descr="POINSET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626853">
              <a:off x="5166" y="49"/>
              <a:ext cx="547" cy="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12" descr="POINSET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4942">
              <a:off x="48" y="57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12" descr="POINSET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142" y="3696"/>
              <a:ext cx="570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15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15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1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1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24" grpId="0"/>
      <p:bldP spid="21525" grpId="0"/>
      <p:bldP spid="21526" grpId="0"/>
      <p:bldP spid="21527" grpId="0"/>
      <p:bldP spid="21528" grpId="0" build="allAtOnce" animBg="1"/>
      <p:bldP spid="21529" grpId="0"/>
      <p:bldP spid="21530" grpId="0"/>
      <p:bldP spid="21531" grpId="0"/>
      <p:bldP spid="21532" grpId="0"/>
      <p:bldP spid="21533" grpId="0" build="allAtOnce" animBg="1"/>
      <p:bldP spid="21534" grpId="0"/>
      <p:bldP spid="21535" grpId="0"/>
      <p:bldP spid="21536" grpId="0"/>
      <p:bldP spid="21537" grpId="0"/>
      <p:bldP spid="2153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Thứ hai ngày 3 tháng 5 năm 2021&amp;quot;&quot;/&gt;&lt;property id=&quot;20307&quot; value=&quot;258&quot;/&gt;&lt;/object&gt;&lt;object type=&quot;3&quot; unique_id=&quot;10004&quot;&gt;&lt;property id=&quot;20148&quot; value=&quot;5&quot;/&gt;&lt;property id=&quot;20300&quot; value=&quot;Slide 2 - &amp;quot;Thứ hai ngày 3 tháng 5 năm 2021 Toán Tiết 161: Ôn tập về tính diện tích, thể tích một số hình (Trang 168)&amp;quot;&quot;/&gt;&lt;property id=&quot;20307&quot; value=&quot;259&quot;/&gt;&lt;/object&gt;&lt;object type=&quot;3&quot; unique_id=&quot;10005&quot;&gt;&lt;property id=&quot;20148&quot; value=&quot;5&quot;/&gt;&lt;property id=&quot;20300&quot; value=&quot;Slide 3 - &amp;quot;Thứ hai ngày 3 tháng 5 năm 2021 Toán Tiết 161: Ôn tập về tính diện tích, thể tích một số hình (Trang 168)&amp;quot;&quot;/&gt;&lt;property id=&quot;20307&quot; value=&quot;268&quot;/&gt;&lt;/object&gt;&lt;object type=&quot;3&quot; unique_id=&quot;10006&quot;&gt;&lt;property id=&quot;20148&quot; value=&quot;5&quot;/&gt;&lt;property id=&quot;20300&quot; value=&quot;Slide 4 - &amp;quot;Bài 2:&amp;quot;&quot;/&gt;&lt;property id=&quot;20307&quot; value=&quot;262&quot;/&gt;&lt;/object&gt;&lt;object type=&quot;3&quot; unique_id=&quot;10007&quot;&gt;&lt;property id=&quot;20148&quot; value=&quot;5&quot;/&gt;&lt;property id=&quot;20300&quot; value=&quot;Slide 5 - &amp;quot;Tóm tắt: a hình lập phương: 10 cm a) V =  ... cm3 ? b) s giấy màu cần dùng dán hộp: …  cm2 ?&amp;quot;&quot;/&gt;&lt;property id=&quot;20307&quot; value=&quot;263&quot;/&gt;&lt;/object&gt;&lt;object type=&quot;3&quot; unique_id=&quot;10008&quot;&gt;&lt;property id=&quot;20148&quot; value=&quot;5&quot;/&gt;&lt;property id=&quot;20300&quot; value=&quot;Slide 6 - &amp;quot;          Bài 3: Một bể nước dạng hình hộp chữ nhật có kích thước ở trong bể là: chiều dài 2m, chiều rộng 1,5m và c&quot;/&gt;&lt;property id=&quot;20307&quot; value=&quot;264&quot;/&gt;&lt;/object&gt;&lt;object type=&quot;3&quot; unique_id=&quot;10009&quot;&gt;&lt;property id=&quot;20148&quot; value=&quot;5&quot;/&gt;&lt;property id=&quot;20300&quot; value=&quot;Slide 7 - &amp;quot;Tóm tắt: a: 2m b: 1,5 m h: 1 m 1 giờ vòi chảy vào bể: 0,5 m³nước Thời gian vòi chảy đầy bể: … giờ?&amp;quot;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7&quot;/&gt;&lt;/object&gt;&lt;/object&gt;&lt;object type=&quot;8&quot; unique_id=&quot;10022&quot;&gt;&lt;/object&gt;&lt;/object&gt;&lt;/database&gt;"/>
  <p:tag name="SECTOMILLISECCONVERTED" val="1"/>
  <p:tag name="INKNOELEADERBOARD" val="-1423160603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576</Words>
  <Application>Microsoft Office PowerPoint</Application>
  <PresentationFormat>Custom</PresentationFormat>
  <Paragraphs>89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Chủ đề của Office</vt:lpstr>
      <vt:lpstr>PowerPoint Presentation</vt:lpstr>
      <vt:lpstr>PowerPoint Presentation</vt:lpstr>
      <vt:lpstr>Bài 2:</vt:lpstr>
      <vt:lpstr>Tóm tắt: a hình lập phương: 10 cm a) V =  ... cm3 ? b) s giấy màu cần dùng dán hộp: …  cm2 ?</vt:lpstr>
      <vt:lpstr>          Bài 3: Một bể nước dạng hình hộp chữ nhật có kích thước ở trong bể là: chiều dài 2m, chiều rộng 1,5m và chiều cao 1m. Khi bể không có nước người ta mở vòi cho nước chảy vào bể, mỗi giờ được 0,5 m³. Hỏi sau mấy giờ bể sẽ đầy nước ?</vt:lpstr>
      <vt:lpstr>Tóm tắt: a: 2m b: 1,5 m c: 1 m 1 giờ vòi chảy vào bể: 0,5 m³nước Thời gian vòi chảy đầy bể: … giờ?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sáu ngày 20 tháng 4 năm 2017</dc:title>
  <dc:creator>AnhNho</dc:creator>
  <cp:lastModifiedBy>21AK22</cp:lastModifiedBy>
  <cp:revision>35</cp:revision>
  <dcterms:created xsi:type="dcterms:W3CDTF">2017-01-05T14:43:24Z</dcterms:created>
  <dcterms:modified xsi:type="dcterms:W3CDTF">2023-05-15T07:41:52Z</dcterms:modified>
</cp:coreProperties>
</file>