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40" r:id="rId2"/>
    <p:sldMasterId id="2147483751" r:id="rId3"/>
    <p:sldMasterId id="2147483763" r:id="rId4"/>
    <p:sldMasterId id="2147483771" r:id="rId5"/>
  </p:sldMasterIdLst>
  <p:notesMasterIdLst>
    <p:notesMasterId r:id="rId33"/>
  </p:notesMasterIdLst>
  <p:sldIdLst>
    <p:sldId id="621" r:id="rId6"/>
    <p:sldId id="612" r:id="rId7"/>
    <p:sldId id="613" r:id="rId8"/>
    <p:sldId id="614" r:id="rId9"/>
    <p:sldId id="615" r:id="rId10"/>
    <p:sldId id="616" r:id="rId11"/>
    <p:sldId id="617" r:id="rId12"/>
    <p:sldId id="618" r:id="rId13"/>
    <p:sldId id="619" r:id="rId14"/>
    <p:sldId id="592" r:id="rId15"/>
    <p:sldId id="609" r:id="rId16"/>
    <p:sldId id="608" r:id="rId17"/>
    <p:sldId id="611" r:id="rId18"/>
    <p:sldId id="607" r:id="rId19"/>
    <p:sldId id="606" r:id="rId20"/>
    <p:sldId id="604" r:id="rId21"/>
    <p:sldId id="603" r:id="rId22"/>
    <p:sldId id="620" r:id="rId23"/>
    <p:sldId id="602" r:id="rId24"/>
    <p:sldId id="601" r:id="rId25"/>
    <p:sldId id="600" r:id="rId26"/>
    <p:sldId id="599" r:id="rId27"/>
    <p:sldId id="598" r:id="rId28"/>
    <p:sldId id="597" r:id="rId29"/>
    <p:sldId id="596" r:id="rId30"/>
    <p:sldId id="593" r:id="rId31"/>
    <p:sldId id="594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BE0"/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99" d="100"/>
          <a:sy n="99" d="100"/>
        </p:scale>
        <p:origin x="9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9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1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9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700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91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733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76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28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06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45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01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165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03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990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343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4292478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4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5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8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226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805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79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8296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530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38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97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38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8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840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90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77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055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66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535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594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20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61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09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84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8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08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59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223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5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5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5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2.wdp"/><Relationship Id="rId18" Type="http://schemas.openxmlformats.org/officeDocument/2006/relationships/image" Target="../media/image55.png"/><Relationship Id="rId26" Type="http://schemas.microsoft.com/office/2007/relationships/hdphoto" Target="../media/hdphoto16.wdp"/><Relationship Id="rId3" Type="http://schemas.openxmlformats.org/officeDocument/2006/relationships/audio" Target="../media/audio6.wav"/><Relationship Id="rId21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51.png"/><Relationship Id="rId17" Type="http://schemas.openxmlformats.org/officeDocument/2006/relationships/image" Target="../media/image54.jpeg"/><Relationship Id="rId25" Type="http://schemas.openxmlformats.org/officeDocument/2006/relationships/image" Target="../media/image60.png"/><Relationship Id="rId2" Type="http://schemas.openxmlformats.org/officeDocument/2006/relationships/audio" Target="../media/audio5.wav"/><Relationship Id="rId16" Type="http://schemas.microsoft.com/office/2007/relationships/hdphoto" Target="../media/hdphoto13.wdp"/><Relationship Id="rId20" Type="http://schemas.openxmlformats.org/officeDocument/2006/relationships/image" Target="../media/image57.gif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microsoft.com/office/2007/relationships/hdphoto" Target="../media/hdphoto11.wdp"/><Relationship Id="rId24" Type="http://schemas.microsoft.com/office/2007/relationships/hdphoto" Target="../media/hdphoto15.wdp"/><Relationship Id="rId5" Type="http://schemas.openxmlformats.org/officeDocument/2006/relationships/audio" Target="../media/audio8.wav"/><Relationship Id="rId15" Type="http://schemas.openxmlformats.org/officeDocument/2006/relationships/image" Target="../media/image53.png"/><Relationship Id="rId23" Type="http://schemas.openxmlformats.org/officeDocument/2006/relationships/image" Target="../media/image59.png"/><Relationship Id="rId28" Type="http://schemas.microsoft.com/office/2007/relationships/hdphoto" Target="../media/hdphoto17.wdp"/><Relationship Id="rId10" Type="http://schemas.openxmlformats.org/officeDocument/2006/relationships/image" Target="../media/image50.png"/><Relationship Id="rId19" Type="http://schemas.openxmlformats.org/officeDocument/2006/relationships/image" Target="../media/image56.gif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52.png"/><Relationship Id="rId22" Type="http://schemas.microsoft.com/office/2007/relationships/hdphoto" Target="../media/hdphoto14.wdp"/><Relationship Id="rId27" Type="http://schemas.openxmlformats.org/officeDocument/2006/relationships/image" Target="../media/image61.png"/><Relationship Id="rId30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1.png"/><Relationship Id="rId18" Type="http://schemas.openxmlformats.org/officeDocument/2006/relationships/image" Target="../media/image54.jpeg"/><Relationship Id="rId26" Type="http://schemas.openxmlformats.org/officeDocument/2006/relationships/image" Target="../media/image62.png"/><Relationship Id="rId3" Type="http://schemas.openxmlformats.org/officeDocument/2006/relationships/audio" Target="../media/audio6.wav"/><Relationship Id="rId21" Type="http://schemas.openxmlformats.org/officeDocument/2006/relationships/image" Target="../media/image57.gif"/><Relationship Id="rId7" Type="http://schemas.microsoft.com/office/2007/relationships/hdphoto" Target="../media/hdphoto9.wdp"/><Relationship Id="rId12" Type="http://schemas.microsoft.com/office/2007/relationships/hdphoto" Target="../media/hdphoto20.wdp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2" Type="http://schemas.openxmlformats.org/officeDocument/2006/relationships/audio" Target="../media/audio5.wav"/><Relationship Id="rId16" Type="http://schemas.openxmlformats.org/officeDocument/2006/relationships/image" Target="../media/image53.png"/><Relationship Id="rId20" Type="http://schemas.openxmlformats.org/officeDocument/2006/relationships/image" Target="../media/image56.gif"/><Relationship Id="rId29" Type="http://schemas.microsoft.com/office/2007/relationships/hdphoto" Target="../media/hdphoto15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65.png"/><Relationship Id="rId24" Type="http://schemas.openxmlformats.org/officeDocument/2006/relationships/image" Target="../media/image61.png"/><Relationship Id="rId5" Type="http://schemas.openxmlformats.org/officeDocument/2006/relationships/audio" Target="../media/audio8.wav"/><Relationship Id="rId15" Type="http://schemas.openxmlformats.org/officeDocument/2006/relationships/image" Target="../media/image52.png"/><Relationship Id="rId23" Type="http://schemas.microsoft.com/office/2007/relationships/hdphoto" Target="../media/hdphoto14.wdp"/><Relationship Id="rId28" Type="http://schemas.openxmlformats.org/officeDocument/2006/relationships/image" Target="../media/image59.png"/><Relationship Id="rId10" Type="http://schemas.openxmlformats.org/officeDocument/2006/relationships/image" Target="../media/image64.png"/><Relationship Id="rId19" Type="http://schemas.openxmlformats.org/officeDocument/2006/relationships/image" Target="../media/image55.png"/><Relationship Id="rId31" Type="http://schemas.microsoft.com/office/2007/relationships/hdphoto" Target="../media/hdphoto16.wdp"/><Relationship Id="rId4" Type="http://schemas.openxmlformats.org/officeDocument/2006/relationships/audio" Target="../media/audio7.wav"/><Relationship Id="rId9" Type="http://schemas.microsoft.com/office/2007/relationships/hdphoto" Target="../media/hdphoto19.wdp"/><Relationship Id="rId14" Type="http://schemas.microsoft.com/office/2007/relationships/hdphoto" Target="../media/hdphoto12.wdp"/><Relationship Id="rId22" Type="http://schemas.openxmlformats.org/officeDocument/2006/relationships/image" Target="../media/image58.png"/><Relationship Id="rId27" Type="http://schemas.microsoft.com/office/2007/relationships/hdphoto" Target="../media/hdphoto18.wdp"/><Relationship Id="rId30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1.png"/><Relationship Id="rId18" Type="http://schemas.openxmlformats.org/officeDocument/2006/relationships/image" Target="../media/image54.jpeg"/><Relationship Id="rId26" Type="http://schemas.openxmlformats.org/officeDocument/2006/relationships/image" Target="../media/image59.png"/><Relationship Id="rId3" Type="http://schemas.openxmlformats.org/officeDocument/2006/relationships/audio" Target="../media/audio6.wav"/><Relationship Id="rId21" Type="http://schemas.openxmlformats.org/officeDocument/2006/relationships/image" Target="../media/image57.gif"/><Relationship Id="rId7" Type="http://schemas.microsoft.com/office/2007/relationships/hdphoto" Target="../media/hdphoto9.wdp"/><Relationship Id="rId12" Type="http://schemas.microsoft.com/office/2007/relationships/hdphoto" Target="../media/hdphoto22.wdp"/><Relationship Id="rId17" Type="http://schemas.microsoft.com/office/2007/relationships/hdphoto" Target="../media/hdphoto13.wdp"/><Relationship Id="rId25" Type="http://schemas.microsoft.com/office/2007/relationships/hdphoto" Target="../media/hdphoto18.wdp"/><Relationship Id="rId2" Type="http://schemas.openxmlformats.org/officeDocument/2006/relationships/audio" Target="../media/audio5.wav"/><Relationship Id="rId16" Type="http://schemas.openxmlformats.org/officeDocument/2006/relationships/image" Target="../media/image53.png"/><Relationship Id="rId20" Type="http://schemas.openxmlformats.org/officeDocument/2006/relationships/image" Target="../media/image56.gif"/><Relationship Id="rId29" Type="http://schemas.microsoft.com/office/2007/relationships/hdphoto" Target="../media/hdphoto16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67.png"/><Relationship Id="rId24" Type="http://schemas.openxmlformats.org/officeDocument/2006/relationships/image" Target="../media/image62.png"/><Relationship Id="rId5" Type="http://schemas.openxmlformats.org/officeDocument/2006/relationships/audio" Target="../media/audio8.wav"/><Relationship Id="rId15" Type="http://schemas.openxmlformats.org/officeDocument/2006/relationships/image" Target="../media/image52.png"/><Relationship Id="rId23" Type="http://schemas.microsoft.com/office/2007/relationships/hdphoto" Target="../media/hdphoto17.wdp"/><Relationship Id="rId28" Type="http://schemas.openxmlformats.org/officeDocument/2006/relationships/image" Target="../media/image60.png"/><Relationship Id="rId10" Type="http://schemas.openxmlformats.org/officeDocument/2006/relationships/image" Target="../media/image64.png"/><Relationship Id="rId19" Type="http://schemas.openxmlformats.org/officeDocument/2006/relationships/image" Target="../media/image55.png"/><Relationship Id="rId31" Type="http://schemas.microsoft.com/office/2007/relationships/hdphoto" Target="../media/hdphoto14.wdp"/><Relationship Id="rId4" Type="http://schemas.openxmlformats.org/officeDocument/2006/relationships/audio" Target="../media/audio7.wav"/><Relationship Id="rId9" Type="http://schemas.microsoft.com/office/2007/relationships/hdphoto" Target="../media/hdphoto21.wdp"/><Relationship Id="rId14" Type="http://schemas.microsoft.com/office/2007/relationships/hdphoto" Target="../media/hdphoto12.wdp"/><Relationship Id="rId22" Type="http://schemas.openxmlformats.org/officeDocument/2006/relationships/image" Target="../media/image61.png"/><Relationship Id="rId27" Type="http://schemas.microsoft.com/office/2007/relationships/hdphoto" Target="../media/hdphoto15.wdp"/><Relationship Id="rId30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1.png"/><Relationship Id="rId18" Type="http://schemas.openxmlformats.org/officeDocument/2006/relationships/image" Target="../media/image54.jpeg"/><Relationship Id="rId26" Type="http://schemas.openxmlformats.org/officeDocument/2006/relationships/image" Target="../media/image62.png"/><Relationship Id="rId3" Type="http://schemas.openxmlformats.org/officeDocument/2006/relationships/audio" Target="../media/audio6.wav"/><Relationship Id="rId21" Type="http://schemas.openxmlformats.org/officeDocument/2006/relationships/image" Target="../media/image57.gif"/><Relationship Id="rId7" Type="http://schemas.microsoft.com/office/2007/relationships/hdphoto" Target="../media/hdphoto9.wdp"/><Relationship Id="rId12" Type="http://schemas.microsoft.com/office/2007/relationships/hdphoto" Target="../media/hdphoto24.wdp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2" Type="http://schemas.openxmlformats.org/officeDocument/2006/relationships/audio" Target="../media/audio5.wav"/><Relationship Id="rId16" Type="http://schemas.openxmlformats.org/officeDocument/2006/relationships/image" Target="../media/image53.png"/><Relationship Id="rId20" Type="http://schemas.openxmlformats.org/officeDocument/2006/relationships/image" Target="../media/image56.gif"/><Relationship Id="rId29" Type="http://schemas.microsoft.com/office/2007/relationships/hdphoto" Target="../media/hdphoto15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69.png"/><Relationship Id="rId24" Type="http://schemas.openxmlformats.org/officeDocument/2006/relationships/image" Target="../media/image61.png"/><Relationship Id="rId5" Type="http://schemas.openxmlformats.org/officeDocument/2006/relationships/audio" Target="../media/audio8.wav"/><Relationship Id="rId15" Type="http://schemas.openxmlformats.org/officeDocument/2006/relationships/image" Target="../media/image52.png"/><Relationship Id="rId23" Type="http://schemas.microsoft.com/office/2007/relationships/hdphoto" Target="../media/hdphoto14.wdp"/><Relationship Id="rId28" Type="http://schemas.openxmlformats.org/officeDocument/2006/relationships/image" Target="../media/image59.png"/><Relationship Id="rId10" Type="http://schemas.openxmlformats.org/officeDocument/2006/relationships/image" Target="../media/image64.png"/><Relationship Id="rId19" Type="http://schemas.openxmlformats.org/officeDocument/2006/relationships/image" Target="../media/image55.png"/><Relationship Id="rId31" Type="http://schemas.microsoft.com/office/2007/relationships/hdphoto" Target="../media/hdphoto16.wdp"/><Relationship Id="rId4" Type="http://schemas.openxmlformats.org/officeDocument/2006/relationships/audio" Target="../media/audio7.wav"/><Relationship Id="rId9" Type="http://schemas.microsoft.com/office/2007/relationships/hdphoto" Target="../media/hdphoto23.wdp"/><Relationship Id="rId14" Type="http://schemas.microsoft.com/office/2007/relationships/hdphoto" Target="../media/hdphoto12.wdp"/><Relationship Id="rId22" Type="http://schemas.openxmlformats.org/officeDocument/2006/relationships/image" Target="../media/image58.png"/><Relationship Id="rId27" Type="http://schemas.microsoft.com/office/2007/relationships/hdphoto" Target="../media/hdphoto18.wdp"/><Relationship Id="rId30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microsoft.com/office/2007/relationships/hdphoto" Target="../media/hdphoto14.wdp"/><Relationship Id="rId10" Type="http://schemas.openxmlformats.org/officeDocument/2006/relationships/image" Target="../media/image72.gif"/><Relationship Id="rId4" Type="http://schemas.openxmlformats.org/officeDocument/2006/relationships/image" Target="../media/image58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5" Type="http://schemas.openxmlformats.org/officeDocument/2006/relationships/image" Target="NUL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20.png"/><Relationship Id="rId9" Type="http://schemas.openxmlformats.org/officeDocument/2006/relationships/slide" Target="slide5.xml"/><Relationship Id="rId14" Type="http://schemas.openxmlformats.org/officeDocument/2006/relationships/slide" Target="slide9.xml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9051010" y="4719234"/>
            <a:ext cx="2539681" cy="1674977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49625" y="2231920"/>
            <a:ext cx="5822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DỰ GIỜ LỚP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3B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AN THẮNG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55183" y="2732332"/>
            <a:ext cx="6705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FF9900"/>
                </a:solidFill>
                <a:latin typeface="Times New Roman" panose="02020603050405020304" pitchFamily="18" charset="0"/>
              </a:rPr>
              <a:t>      </a:t>
            </a:r>
            <a:endParaRPr lang="en-US" altLang="en-US" sz="3600" b="1" dirty="0" smtClean="0">
              <a:solidFill>
                <a:srgbClr val="FF99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MÔN: TOÁN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479800" y="4934918"/>
            <a:ext cx="5765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61" tIns="46032" rIns="92061" bIns="46032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Bùi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Phúc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D2C82-96F0-4E63-B346-97BDD9BD858A}"/>
              </a:ext>
            </a:extLst>
          </p:cNvPr>
          <p:cNvSpPr txBox="1"/>
          <p:nvPr/>
        </p:nvSpPr>
        <p:spPr>
          <a:xfrm>
            <a:off x="1007390" y="770913"/>
            <a:ext cx="10197884" cy="17312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  <a:endParaRPr kumimoji="0" lang="en-US" sz="5400" b="1" i="0" u="none" strike="noStrike" kern="1200" cap="none" spc="100" normalizeH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6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C8478-F619-4DFF-9441-EB41E2548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44693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688710-45FB-4202-8363-8F9FD8DF304E}"/>
              </a:ext>
            </a:extLst>
          </p:cNvPr>
          <p:cNvSpPr/>
          <p:nvPr/>
        </p:nvSpPr>
        <p:spPr>
          <a:xfrm>
            <a:off x="1035785" y="111929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1030E-3B2E-4795-ACE3-E982517DDCA6}"/>
              </a:ext>
            </a:extLst>
          </p:cNvPr>
          <p:cNvSpPr txBox="1"/>
          <p:nvPr/>
        </p:nvSpPr>
        <p:spPr>
          <a:xfrm>
            <a:off x="1532773" y="1056889"/>
            <a:ext cx="2063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8B4053DD-D1B2-486A-B923-62ED42B812D4}"/>
              </a:ext>
            </a:extLst>
          </p:cNvPr>
          <p:cNvSpPr/>
          <p:nvPr/>
        </p:nvSpPr>
        <p:spPr>
          <a:xfrm>
            <a:off x="1077989" y="1914722"/>
            <a:ext cx="2743384" cy="3887695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x 4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6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 : 6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 :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2F280-67A5-4E3A-929B-CCA004D60E75}"/>
              </a:ext>
            </a:extLst>
          </p:cNvPr>
          <p:cNvSpPr txBox="1"/>
          <p:nvPr/>
        </p:nvSpPr>
        <p:spPr>
          <a:xfrm>
            <a:off x="2399778" y="2196196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9E9DD-8873-4DEB-A24C-20FEF5C5F982}"/>
              </a:ext>
            </a:extLst>
          </p:cNvPr>
          <p:cNvSpPr txBox="1"/>
          <p:nvPr/>
        </p:nvSpPr>
        <p:spPr>
          <a:xfrm>
            <a:off x="2396633" y="3081830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F8A87-C4B1-45EC-B889-43AD9FCECF19}"/>
              </a:ext>
            </a:extLst>
          </p:cNvPr>
          <p:cNvSpPr txBox="1"/>
          <p:nvPr/>
        </p:nvSpPr>
        <p:spPr>
          <a:xfrm>
            <a:off x="2542807" y="3961438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9DB01-CE2E-4FF3-8C6B-8351B1C0A4B0}"/>
              </a:ext>
            </a:extLst>
          </p:cNvPr>
          <p:cNvSpPr txBox="1"/>
          <p:nvPr/>
        </p:nvSpPr>
        <p:spPr>
          <a:xfrm>
            <a:off x="2542806" y="483865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6</a:t>
            </a:r>
          </a:p>
        </p:txBody>
      </p:sp>
      <p:sp>
        <p:nvSpPr>
          <p:cNvPr id="10" name="Rectangle: Rounded Corners 24">
            <a:extLst>
              <a:ext uri="{FF2B5EF4-FFF2-40B4-BE49-F238E27FC236}">
                <a16:creationId xmlns:a16="http://schemas.microsoft.com/office/drawing/2014/main" id="{4FD76054-E41C-437C-A80B-FACFE9F09068}"/>
              </a:ext>
            </a:extLst>
          </p:cNvPr>
          <p:cNvSpPr/>
          <p:nvPr/>
        </p:nvSpPr>
        <p:spPr>
          <a:xfrm>
            <a:off x="4777356" y="1914722"/>
            <a:ext cx="2783504" cy="3852477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x 5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8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 : 8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 : 5</a:t>
            </a:r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A6CC6031-6DF8-4BA5-B987-46D6DD40F4AF}"/>
              </a:ext>
            </a:extLst>
          </p:cNvPr>
          <p:cNvSpPr/>
          <p:nvPr/>
        </p:nvSpPr>
        <p:spPr>
          <a:xfrm>
            <a:off x="8410138" y="1879506"/>
            <a:ext cx="2637287" cy="3784586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x 8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x 7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: 7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: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A6444-4535-4628-9DAB-450528ED5324}"/>
              </a:ext>
            </a:extLst>
          </p:cNvPr>
          <p:cNvSpPr txBox="1"/>
          <p:nvPr/>
        </p:nvSpPr>
        <p:spPr>
          <a:xfrm>
            <a:off x="6242980" y="483865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50DA4-6030-4E5F-9AD0-BD904112AD2C}"/>
              </a:ext>
            </a:extLst>
          </p:cNvPr>
          <p:cNvSpPr txBox="1"/>
          <p:nvPr/>
        </p:nvSpPr>
        <p:spPr>
          <a:xfrm>
            <a:off x="6242980" y="3908267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0E57FF-F088-44F6-860D-ADEC8B3B268B}"/>
              </a:ext>
            </a:extLst>
          </p:cNvPr>
          <p:cNvSpPr txBox="1"/>
          <p:nvPr/>
        </p:nvSpPr>
        <p:spPr>
          <a:xfrm>
            <a:off x="6088293" y="2117298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04DEE-EB51-4A40-9573-4B81DC961993}"/>
              </a:ext>
            </a:extLst>
          </p:cNvPr>
          <p:cNvSpPr txBox="1"/>
          <p:nvPr/>
        </p:nvSpPr>
        <p:spPr>
          <a:xfrm>
            <a:off x="6194395" y="302510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992EE-1E63-4E2A-B772-5DF9F90C72BD}"/>
              </a:ext>
            </a:extLst>
          </p:cNvPr>
          <p:cNvSpPr txBox="1"/>
          <p:nvPr/>
        </p:nvSpPr>
        <p:spPr>
          <a:xfrm>
            <a:off x="9768631" y="206465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56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FD4F4-BB6A-424C-B5B8-6A061BA82886}"/>
              </a:ext>
            </a:extLst>
          </p:cNvPr>
          <p:cNvSpPr txBox="1"/>
          <p:nvPr/>
        </p:nvSpPr>
        <p:spPr>
          <a:xfrm>
            <a:off x="9768630" y="2982967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56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59D45-052D-486E-A170-CD70DDE35E74}"/>
              </a:ext>
            </a:extLst>
          </p:cNvPr>
          <p:cNvSpPr txBox="1"/>
          <p:nvPr/>
        </p:nvSpPr>
        <p:spPr>
          <a:xfrm>
            <a:off x="9875765" y="4770310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2CEDB4-2DBA-43B8-A755-C80AEF40981A}"/>
              </a:ext>
            </a:extLst>
          </p:cNvPr>
          <p:cNvSpPr txBox="1"/>
          <p:nvPr/>
        </p:nvSpPr>
        <p:spPr>
          <a:xfrm>
            <a:off x="9875765" y="3908267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40938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53442" y="2918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09D3A7-43A7-4191-B62A-4B56256623A6}"/>
              </a:ext>
            </a:extLst>
          </p:cNvPr>
          <p:cNvSpPr/>
          <p:nvPr/>
        </p:nvSpPr>
        <p:spPr>
          <a:xfrm>
            <a:off x="773486" y="13872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C2CD6-4C39-43B6-A0FF-CD5D0A30F61E}"/>
              </a:ext>
            </a:extLst>
          </p:cNvPr>
          <p:cNvSpPr txBox="1"/>
          <p:nvPr/>
        </p:nvSpPr>
        <p:spPr>
          <a:xfrm>
            <a:off x="1293977" y="1338307"/>
            <a:ext cx="9988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của Mai mua về 45 bông hoa. Mẹ bảo Mai mang hoa cắm hết vào các lọ, mỗi lọ có 9 bông. Hỏi Mai cắm được bao nhiêu lọ hoa như thế?</a:t>
            </a:r>
            <a:endParaRPr lang="en-US" sz="3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126705-2197-4CC0-AD63-7E1AC4A41D1D}"/>
              </a:ext>
            </a:extLst>
          </p:cNvPr>
          <p:cNvCxnSpPr>
            <a:cxnSpLocks/>
          </p:cNvCxnSpPr>
          <p:nvPr/>
        </p:nvCxnSpPr>
        <p:spPr>
          <a:xfrm>
            <a:off x="3413516" y="1824527"/>
            <a:ext cx="329711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D8D6CF-DAE6-46B2-8F3B-24ABC3FD525B}"/>
              </a:ext>
            </a:extLst>
          </p:cNvPr>
          <p:cNvCxnSpPr>
            <a:cxnSpLocks/>
          </p:cNvCxnSpPr>
          <p:nvPr/>
        </p:nvCxnSpPr>
        <p:spPr>
          <a:xfrm>
            <a:off x="8064646" y="2251908"/>
            <a:ext cx="289033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A056B-B7A0-4DD9-895B-5B99E061685A}"/>
              </a:ext>
            </a:extLst>
          </p:cNvPr>
          <p:cNvCxnSpPr>
            <a:cxnSpLocks/>
          </p:cNvCxnSpPr>
          <p:nvPr/>
        </p:nvCxnSpPr>
        <p:spPr>
          <a:xfrm>
            <a:off x="1391285" y="2697893"/>
            <a:ext cx="19518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5CC653-E54F-4E8D-9E7B-BDD5DD2EC87E}"/>
              </a:ext>
            </a:extLst>
          </p:cNvPr>
          <p:cNvCxnSpPr>
            <a:cxnSpLocks/>
          </p:cNvCxnSpPr>
          <p:nvPr/>
        </p:nvCxnSpPr>
        <p:spPr>
          <a:xfrm>
            <a:off x="1391285" y="2249488"/>
            <a:ext cx="553915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061F87B-E5BC-4CE1-881F-012EDA10C95D}"/>
              </a:ext>
            </a:extLst>
          </p:cNvPr>
          <p:cNvSpPr/>
          <p:nvPr/>
        </p:nvSpPr>
        <p:spPr>
          <a:xfrm>
            <a:off x="3059619" y="2888593"/>
            <a:ext cx="4042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1F87B-E5BC-4CE1-881F-012EDA10C95D}"/>
              </a:ext>
            </a:extLst>
          </p:cNvPr>
          <p:cNvSpPr/>
          <p:nvPr/>
        </p:nvSpPr>
        <p:spPr>
          <a:xfrm>
            <a:off x="1946769" y="3719088"/>
            <a:ext cx="5771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: 9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61F87B-E5BC-4CE1-881F-012EDA10C95D}"/>
              </a:ext>
            </a:extLst>
          </p:cNvPr>
          <p:cNvSpPr/>
          <p:nvPr/>
        </p:nvSpPr>
        <p:spPr>
          <a:xfrm>
            <a:off x="1755290" y="4622541"/>
            <a:ext cx="5962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: …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build="p"/>
      <p:bldP spid="11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14" name="Picture 13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05038" y="3765850"/>
            <a:ext cx="632411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Mai </a:t>
            </a:r>
            <a:r>
              <a:rPr kumimoji="0" lang="en-US" altLang="en-US" sz="3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cắm</a:t>
            </a:r>
            <a:r>
              <a:rPr kumimoji="0" lang="en-US" altLang="en-US" sz="3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được</a:t>
            </a:r>
            <a:r>
              <a:rPr kumimoji="0" lang="en-US" altLang="en-US" sz="3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lọ</a:t>
            </a:r>
            <a:r>
              <a:rPr kumimoji="0" lang="en-US" altLang="en-US" sz="3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h</a:t>
            </a:r>
            <a:r>
              <a:rPr kumimoji="0" lang="el-GR" altLang="en-US" sz="3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Ξ</a:t>
            </a:r>
            <a:r>
              <a:rPr kumimoji="0" lang="en-US" altLang="en-US" sz="3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vi-VN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495154" y="4481716"/>
            <a:ext cx="5334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ctr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9  =  5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465295" y="5216722"/>
            <a:ext cx="4141389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lvl="0">
              <a:spcAft>
                <a:spcPts val="750"/>
              </a:spcAft>
              <a:buClr>
                <a:srgbClr val="000000"/>
              </a:buClr>
              <a:defRPr/>
            </a:pP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5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lọ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h</a:t>
            </a:r>
            <a:r>
              <a:rPr lang="el-GR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Ξ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Thứ … wgày … 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háng … wăm 2022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053928" y="1535898"/>
            <a:ext cx="658049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TǨn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chung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62000" y="3028858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2.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372896" y="30295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 giải 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67" y="2633124"/>
            <a:ext cx="2782069" cy="38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86417" y="18733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3924EC-0C62-45D3-B94C-D7690A2FE905}"/>
              </a:ext>
            </a:extLst>
          </p:cNvPr>
          <p:cNvSpPr/>
          <p:nvPr/>
        </p:nvSpPr>
        <p:spPr>
          <a:xfrm>
            <a:off x="2052225" y="4465101"/>
            <a:ext cx="861646" cy="58176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FD28CC-B0D7-4EAE-A345-CC5E6E8383AF}"/>
              </a:ext>
            </a:extLst>
          </p:cNvPr>
          <p:cNvSpPr/>
          <p:nvPr/>
        </p:nvSpPr>
        <p:spPr>
          <a:xfrm>
            <a:off x="8732024" y="4353990"/>
            <a:ext cx="861646" cy="58176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481E39-D64A-4BB9-B922-BC5DCF77F9DB}"/>
              </a:ext>
            </a:extLst>
          </p:cNvPr>
          <p:cNvSpPr/>
          <p:nvPr/>
        </p:nvSpPr>
        <p:spPr>
          <a:xfrm>
            <a:off x="3043379" y="62091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859BC-F42C-4E2E-B9D0-1DD32AD0ACF0}"/>
              </a:ext>
            </a:extLst>
          </p:cNvPr>
          <p:cNvSpPr txBox="1"/>
          <p:nvPr/>
        </p:nvSpPr>
        <p:spPr>
          <a:xfrm>
            <a:off x="3565962" y="562574"/>
            <a:ext cx="674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50202" y="344677"/>
            <a:ext cx="595963" cy="1200329"/>
            <a:chOff x="4098867" y="4831307"/>
            <a:chExt cx="595963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4162567" y="4831307"/>
              <a:ext cx="53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  <a:p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98867" y="5404514"/>
              <a:ext cx="5413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6200000">
            <a:off x="1438640" y="1955282"/>
            <a:ext cx="2102652" cy="2102652"/>
            <a:chOff x="1923439" y="2024396"/>
            <a:chExt cx="2102652" cy="2102652"/>
          </a:xfrm>
        </p:grpSpPr>
        <p:sp>
          <p:nvSpPr>
            <p:cNvPr id="19" name="Rectangle 18"/>
            <p:cNvSpPr/>
            <p:nvPr/>
          </p:nvSpPr>
          <p:spPr>
            <a:xfrm rot="16200000">
              <a:off x="1923439" y="2722444"/>
              <a:ext cx="2102652" cy="706556"/>
            </a:xfrm>
            <a:prstGeom prst="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23439" y="2722444"/>
              <a:ext cx="2102652" cy="706556"/>
            </a:xfrm>
            <a:prstGeom prst="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21487" y="2720459"/>
              <a:ext cx="701144" cy="70854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16733" y="2023501"/>
            <a:ext cx="2373634" cy="2285971"/>
            <a:chOff x="4430163" y="3035803"/>
            <a:chExt cx="2373634" cy="2285971"/>
          </a:xfrm>
        </p:grpSpPr>
        <p:grpSp>
          <p:nvGrpSpPr>
            <p:cNvPr id="26" name="Group 25"/>
            <p:cNvGrpSpPr/>
            <p:nvPr/>
          </p:nvGrpSpPr>
          <p:grpSpPr>
            <a:xfrm>
              <a:off x="4430163" y="3035803"/>
              <a:ext cx="2373634" cy="2285971"/>
              <a:chOff x="4685092" y="3555266"/>
              <a:chExt cx="2373634" cy="2285971"/>
            </a:xfrm>
          </p:grpSpPr>
          <p:sp>
            <p:nvSpPr>
              <p:cNvPr id="23" name="Flowchart: Collate 22"/>
              <p:cNvSpPr/>
              <p:nvPr/>
            </p:nvSpPr>
            <p:spPr>
              <a:xfrm rot="17869813">
                <a:off x="5204746" y="3541089"/>
                <a:ext cx="1305896" cy="2343945"/>
              </a:xfrm>
              <a:prstGeom prst="flowChartCollat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lowchart: Collate 23"/>
              <p:cNvSpPr/>
              <p:nvPr/>
            </p:nvSpPr>
            <p:spPr>
              <a:xfrm>
                <a:off x="5146275" y="3555266"/>
                <a:ext cx="1431250" cy="2285971"/>
              </a:xfrm>
              <a:prstGeom prst="flowChartCollat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lowchart: Collate 24"/>
              <p:cNvSpPr/>
              <p:nvPr/>
            </p:nvSpPr>
            <p:spPr>
              <a:xfrm rot="3602789">
                <a:off x="5218990" y="3512253"/>
                <a:ext cx="1305837" cy="2373634"/>
              </a:xfrm>
              <a:prstGeom prst="flowChartCollat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Isosceles Triangle 26"/>
            <p:cNvSpPr/>
            <p:nvPr/>
          </p:nvSpPr>
          <p:spPr>
            <a:xfrm rot="10800000">
              <a:off x="4879314" y="3056256"/>
              <a:ext cx="1448131" cy="110213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85313" y="2043953"/>
            <a:ext cx="2415654" cy="2171080"/>
            <a:chOff x="7013709" y="2772626"/>
            <a:chExt cx="2415654" cy="2171080"/>
          </a:xfrm>
        </p:grpSpPr>
        <p:grpSp>
          <p:nvGrpSpPr>
            <p:cNvPr id="45" name="Group 44"/>
            <p:cNvGrpSpPr/>
            <p:nvPr/>
          </p:nvGrpSpPr>
          <p:grpSpPr>
            <a:xfrm>
              <a:off x="7013709" y="2790547"/>
              <a:ext cx="2415654" cy="2153159"/>
              <a:chOff x="7317042" y="3206958"/>
              <a:chExt cx="2415654" cy="2153159"/>
            </a:xfrm>
          </p:grpSpPr>
          <p:sp>
            <p:nvSpPr>
              <p:cNvPr id="22" name="5-Point Star 21"/>
              <p:cNvSpPr/>
              <p:nvPr/>
            </p:nvSpPr>
            <p:spPr>
              <a:xfrm>
                <a:off x="7317042" y="3206958"/>
                <a:ext cx="2415654" cy="2153159"/>
              </a:xfrm>
              <a:prstGeom prst="star5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8512966" y="4026090"/>
                <a:ext cx="303488" cy="3411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8068733" y="4367284"/>
                <a:ext cx="421589" cy="167648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213697" y="4026090"/>
                <a:ext cx="299269" cy="3411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512966" y="4381764"/>
                <a:ext cx="11903" cy="44787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512966" y="4367284"/>
                <a:ext cx="472008" cy="167648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7920157" y="2772626"/>
              <a:ext cx="602758" cy="1203473"/>
              <a:chOff x="7920157" y="2772626"/>
              <a:chExt cx="602758" cy="1203473"/>
            </a:xfrm>
          </p:grpSpPr>
          <p:sp>
            <p:nvSpPr>
              <p:cNvPr id="46" name="Isosceles Triangle 45"/>
              <p:cNvSpPr/>
              <p:nvPr/>
            </p:nvSpPr>
            <p:spPr>
              <a:xfrm>
                <a:off x="7944968" y="2772626"/>
                <a:ext cx="553136" cy="825185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 rot="10800000">
                <a:off x="7920157" y="3594188"/>
                <a:ext cx="602758" cy="381911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232844" y="4408293"/>
            <a:ext cx="52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2257" y="4491968"/>
            <a:ext cx="52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31849" y="4338984"/>
            <a:ext cx="52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8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E31A7335-3397-4419-891B-C7E2B7BDF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09873" y="15790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85939-DB68-469A-ADA8-D015344E3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40" y="4489939"/>
            <a:ext cx="10303119" cy="136062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3481E39-D64A-4BB9-B922-BC5DCF77F9DB}"/>
              </a:ext>
            </a:extLst>
          </p:cNvPr>
          <p:cNvSpPr/>
          <p:nvPr/>
        </p:nvSpPr>
        <p:spPr>
          <a:xfrm>
            <a:off x="967935" y="11916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859BC-F42C-4E2E-B9D0-1DD32AD0ACF0}"/>
              </a:ext>
            </a:extLst>
          </p:cNvPr>
          <p:cNvSpPr txBox="1"/>
          <p:nvPr/>
        </p:nvSpPr>
        <p:spPr>
          <a:xfrm>
            <a:off x="1490519" y="1133337"/>
            <a:ext cx="1361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C2A61738-CFA7-447B-BA30-A167008D7CD7}"/>
              </a:ext>
            </a:extLst>
          </p:cNvPr>
          <p:cNvSpPr/>
          <p:nvPr/>
        </p:nvSpPr>
        <p:spPr>
          <a:xfrm>
            <a:off x="3604846" y="4888523"/>
            <a:ext cx="553916" cy="5539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38A6E2BB-451D-4CEE-ADAE-7C583E2F6448}"/>
              </a:ext>
            </a:extLst>
          </p:cNvPr>
          <p:cNvSpPr/>
          <p:nvPr/>
        </p:nvSpPr>
        <p:spPr>
          <a:xfrm>
            <a:off x="9129346" y="4900246"/>
            <a:ext cx="553916" cy="5539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66700" y="646331"/>
            <a:ext cx="8407021" cy="3337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3360782" y="750677"/>
            <a:ext cx="829345" cy="777803"/>
            <a:chOff x="8870458" y="1396772"/>
            <a:chExt cx="1104069" cy="119000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4687890" y="750678"/>
            <a:ext cx="829345" cy="777803"/>
            <a:chOff x="8870458" y="1396772"/>
            <a:chExt cx="1104069" cy="119000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5984779" y="750679"/>
            <a:ext cx="829345" cy="777803"/>
            <a:chOff x="8870458" y="1396772"/>
            <a:chExt cx="1104069" cy="1190008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7275310" y="750679"/>
            <a:ext cx="829345" cy="777803"/>
            <a:chOff x="8870458" y="1396772"/>
            <a:chExt cx="1104069" cy="119000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8520838" y="750679"/>
            <a:ext cx="829345" cy="777803"/>
            <a:chOff x="8870458" y="1396772"/>
            <a:chExt cx="1104069" cy="119000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9675995" y="750679"/>
            <a:ext cx="829345" cy="777803"/>
            <a:chOff x="8870458" y="1396772"/>
            <a:chExt cx="1104069" cy="11900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3395319" y="1815202"/>
            <a:ext cx="829345" cy="777803"/>
            <a:chOff x="8870458" y="1396772"/>
            <a:chExt cx="1104069" cy="119000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4722427" y="1815203"/>
            <a:ext cx="829345" cy="777803"/>
            <a:chOff x="8870458" y="1396772"/>
            <a:chExt cx="1104069" cy="119000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6019316" y="1815204"/>
            <a:ext cx="829345" cy="777803"/>
            <a:chOff x="8870458" y="1396772"/>
            <a:chExt cx="1104069" cy="119000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7309847" y="1815204"/>
            <a:ext cx="829345" cy="777803"/>
            <a:chOff x="8870458" y="1396772"/>
            <a:chExt cx="1104069" cy="119000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8555375" y="1815204"/>
            <a:ext cx="829345" cy="777803"/>
            <a:chOff x="8870458" y="1396772"/>
            <a:chExt cx="1104069" cy="119000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9710532" y="1815204"/>
            <a:ext cx="829345" cy="777803"/>
            <a:chOff x="8870458" y="1396772"/>
            <a:chExt cx="1104069" cy="119000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3395319" y="2811488"/>
            <a:ext cx="829345" cy="777803"/>
            <a:chOff x="8870458" y="1396772"/>
            <a:chExt cx="1104069" cy="119000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4722427" y="2811489"/>
            <a:ext cx="829345" cy="777803"/>
            <a:chOff x="8870458" y="1396772"/>
            <a:chExt cx="1104069" cy="11900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6019316" y="2811490"/>
            <a:ext cx="829345" cy="777803"/>
            <a:chOff x="8870458" y="1396772"/>
            <a:chExt cx="1104069" cy="11900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7309847" y="2811490"/>
            <a:ext cx="829345" cy="777803"/>
            <a:chOff x="8870458" y="1396772"/>
            <a:chExt cx="1104069" cy="119000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8555375" y="2811490"/>
            <a:ext cx="829345" cy="777803"/>
            <a:chOff x="8870458" y="1396772"/>
            <a:chExt cx="1104069" cy="11900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9710532" y="2811490"/>
            <a:ext cx="829345" cy="777803"/>
            <a:chOff x="8870458" y="1396772"/>
            <a:chExt cx="1104069" cy="119000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0" y="2012423"/>
            <a:ext cx="1631473" cy="21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76C96-8B5B-488F-8E5F-6ADA444C19C8}"/>
              </a:ext>
            </a:extLst>
          </p:cNvPr>
          <p:cNvSpPr txBox="1"/>
          <p:nvPr/>
        </p:nvSpPr>
        <p:spPr>
          <a:xfrm>
            <a:off x="3531877" y="540043"/>
            <a:ext cx="5692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CẦU THANG – CẦU TRƯỢT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5D5D1-8FA6-483A-B182-AFC00832A021}"/>
              </a:ext>
            </a:extLst>
          </p:cNvPr>
          <p:cNvSpPr txBox="1"/>
          <p:nvPr/>
        </p:nvSpPr>
        <p:spPr>
          <a:xfrm>
            <a:off x="311712" y="1103010"/>
            <a:ext cx="6440329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thang,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87D6E-C187-40DB-9018-528844F2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41" y="1389613"/>
            <a:ext cx="4728414" cy="48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B662E-C718-4F31-AE3C-66738818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83" y="285001"/>
            <a:ext cx="6171185" cy="60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043072" y="2391851"/>
            <a:ext cx="85711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</a:t>
            </a:r>
            <a:r>
              <a:rPr kumimoji="0" lang="en-US" sz="48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DỤNG</a:t>
            </a:r>
            <a:endParaRPr kumimoji="0" lang="en-US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6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4962"/>
          </a:xfrm>
          <a:prstGeom prst="rect">
            <a:avLst/>
          </a:prstGeom>
        </p:spPr>
      </p:pic>
      <p:grpSp>
        <p:nvGrpSpPr>
          <p:cNvPr id="3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-125739"/>
            <a:ext cx="5475431" cy="2115247"/>
            <a:chOff x="1835696" y="-18288"/>
            <a:chExt cx="5475431" cy="2115247"/>
          </a:xfrm>
        </p:grpSpPr>
        <p:pic>
          <p:nvPicPr>
            <p:cNvPr id="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UTM Avo" panose="02040603050506020204" pitchFamily="18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1989508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392227"/>
            <a:ext cx="1580237" cy="79140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557071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5" y="235206"/>
            <a:ext cx="6879708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375920" y="1526020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189368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1791826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390025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0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560594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-3" y="3890802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4765737" y="235947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2705128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339763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315174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782875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486868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3 Rectángulo redondeado"/>
          <p:cNvSpPr/>
          <p:nvPr/>
        </p:nvSpPr>
        <p:spPr>
          <a:xfrm>
            <a:off x="4439817" y="1698590"/>
            <a:ext cx="2898590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36 : 6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14 Pergamino horizontal"/>
          <p:cNvSpPr/>
          <p:nvPr/>
        </p:nvSpPr>
        <p:spPr>
          <a:xfrm>
            <a:off x="7933005" y="5589744"/>
            <a:ext cx="2461294" cy="727802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5353739" y="5589744"/>
            <a:ext cx="2461294" cy="727802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22341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24 Pergamino horizontal"/>
          <p:cNvSpPr/>
          <p:nvPr/>
        </p:nvSpPr>
        <p:spPr>
          <a:xfrm>
            <a:off x="2820437" y="5589744"/>
            <a:ext cx="2461294" cy="727802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3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057851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756194" y="540808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332067" y="459461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519322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564100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5655535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498401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243905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09985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4 Rectángulo"/>
          <p:cNvSpPr/>
          <p:nvPr/>
        </p:nvSpPr>
        <p:spPr>
          <a:xfrm>
            <a:off x="69271" y="41564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35 Rectángulo redondeado">
            <a:extLst>
              <a:ext uri="{FF2B5EF4-FFF2-40B4-BE49-F238E27FC236}">
                <a16:creationId xmlns:a16="http://schemas.microsoft.com/office/drawing/2014/main" id="{62170A09-13DF-4BFF-B684-AB7196D5AF69}"/>
              </a:ext>
            </a:extLst>
          </p:cNvPr>
          <p:cNvSpPr/>
          <p:nvPr/>
        </p:nvSpPr>
        <p:spPr>
          <a:xfrm>
            <a:off x="347297" y="5620818"/>
            <a:ext cx="114019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5092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349 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167" y="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131" y="-454607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34167" y="388743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3 Forma libre"/>
          <p:cNvSpPr/>
          <p:nvPr/>
        </p:nvSpPr>
        <p:spPr>
          <a:xfrm>
            <a:off x="60028" y="397454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4765625" y="235610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466" y="275794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290" y="261231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810" y="264717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717" y="85071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705" y="486531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4 Pergamino horizontal"/>
          <p:cNvSpPr/>
          <p:nvPr/>
        </p:nvSpPr>
        <p:spPr>
          <a:xfrm>
            <a:off x="5408365" y="5514187"/>
            <a:ext cx="2534529" cy="742271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35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8060866" y="5514187"/>
            <a:ext cx="2461294" cy="742271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45" y="25685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481239" y="5514187"/>
            <a:ext cx="2534529" cy="742271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28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32" y="305448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541530" y="537933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327538" y="657882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317" y="77558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68" y="324053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77" y="309648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5 Rectángulo redondeado"/>
          <p:cNvSpPr/>
          <p:nvPr/>
        </p:nvSpPr>
        <p:spPr>
          <a:xfrm>
            <a:off x="347185" y="5617447"/>
            <a:ext cx="1158563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070433" y="559293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34114" y="556992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558975" y="544254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39 Rectángulo"/>
          <p:cNvSpPr/>
          <p:nvPr/>
        </p:nvSpPr>
        <p:spPr>
          <a:xfrm>
            <a:off x="83012" y="4874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4303983" y="1841491"/>
            <a:ext cx="3756883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4 x 7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1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5091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349 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41027" y="0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05651" y="520726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41026" y="3887432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3 Forma libre"/>
          <p:cNvSpPr/>
          <p:nvPr/>
        </p:nvSpPr>
        <p:spPr>
          <a:xfrm>
            <a:off x="240275" y="3974543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4724712" y="235610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8934" y="3070506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14344" y="2612318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6923" y="259407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497" y="811514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398792" y="486531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4 Pergamino horizontal"/>
          <p:cNvSpPr/>
          <p:nvPr/>
        </p:nvSpPr>
        <p:spPr>
          <a:xfrm>
            <a:off x="7914161" y="5490329"/>
            <a:ext cx="2461294" cy="766130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5334895" y="5490329"/>
            <a:ext cx="2461294" cy="766130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8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19" y="213114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24 Pergamino horizontal"/>
          <p:cNvSpPr/>
          <p:nvPr/>
        </p:nvSpPr>
        <p:spPr>
          <a:xfrm>
            <a:off x="2801593" y="5490329"/>
            <a:ext cx="2461294" cy="766130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2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19" y="3054481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438149" y="683370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265317" y="608397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5" y="3240535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64" y="309648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5 Rectángulo redondeado"/>
          <p:cNvSpPr/>
          <p:nvPr/>
        </p:nvSpPr>
        <p:spPr>
          <a:xfrm>
            <a:off x="183977" y="5702224"/>
            <a:ext cx="1125170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57760" y="557309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80859" y="557792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129707" y="5374507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9 Rectángulo"/>
          <p:cNvSpPr/>
          <p:nvPr/>
        </p:nvSpPr>
        <p:spPr>
          <a:xfrm>
            <a:off x="41025" y="1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38934" y="780974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3 Rectángulo redondeado">
            <a:extLst>
              <a:ext uri="{FF2B5EF4-FFF2-40B4-BE49-F238E27FC236}">
                <a16:creationId xmlns:a16="http://schemas.microsoft.com/office/drawing/2014/main" id="{6F64A41A-BB77-4ABA-B30F-95A5F2B140C4}"/>
              </a:ext>
            </a:extLst>
          </p:cNvPr>
          <p:cNvSpPr/>
          <p:nvPr/>
        </p:nvSpPr>
        <p:spPr>
          <a:xfrm>
            <a:off x="4463549" y="2339391"/>
            <a:ext cx="2898590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CC"/>
                </a:solidFill>
                <a:latin typeface="UTM Avo" panose="02040603050506020204" pitchFamily="18" charset="0"/>
              </a:rPr>
              <a:t>18 : 3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15091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1349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2635" y="0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19991" y="493388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0" y="3918707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3 Forma libre"/>
          <p:cNvSpPr/>
          <p:nvPr/>
        </p:nvSpPr>
        <p:spPr>
          <a:xfrm>
            <a:off x="1676634" y="3973641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4713097" y="2355207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4489" y="2851240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02729" y="2611416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87579" y="2613496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516" y="818897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387177" y="4864411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4 Pergamino horizontal"/>
          <p:cNvSpPr/>
          <p:nvPr/>
        </p:nvSpPr>
        <p:spPr>
          <a:xfrm>
            <a:off x="5362005" y="5465202"/>
            <a:ext cx="2461294" cy="7372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72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8028228" y="5465202"/>
            <a:ext cx="2461294" cy="7372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571" y="25595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24 Pergamino horizontal"/>
          <p:cNvSpPr/>
          <p:nvPr/>
        </p:nvSpPr>
        <p:spPr>
          <a:xfrm>
            <a:off x="2589792" y="5465202"/>
            <a:ext cx="2461294" cy="7372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noProof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63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04" y="3053579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477145" y="537032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266572" y="403041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1682" y="812649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85" y="3049295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52" y="284561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5 Rectángulo redondeado"/>
          <p:cNvSpPr/>
          <p:nvPr/>
        </p:nvSpPr>
        <p:spPr>
          <a:xfrm>
            <a:off x="181190" y="5731424"/>
            <a:ext cx="113333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625651" y="5517491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13359" y="551952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378906" y="531991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39 Rectángulo"/>
          <p:cNvSpPr/>
          <p:nvPr/>
        </p:nvSpPr>
        <p:spPr>
          <a:xfrm>
            <a:off x="2635" y="32177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13 Rectángulo redondeado">
            <a:extLst>
              <a:ext uri="{FF2B5EF4-FFF2-40B4-BE49-F238E27FC236}">
                <a16:creationId xmlns:a16="http://schemas.microsoft.com/office/drawing/2014/main" id="{AE068AFD-FC53-4743-94CC-7030455743D9}"/>
              </a:ext>
            </a:extLst>
          </p:cNvPr>
          <p:cNvSpPr/>
          <p:nvPr/>
        </p:nvSpPr>
        <p:spPr>
          <a:xfrm>
            <a:off x="4451934" y="2338489"/>
            <a:ext cx="2898590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CC"/>
                </a:solidFill>
                <a:latin typeface="UTM Avo" panose="02040603050506020204" pitchFamily="18" charset="0"/>
              </a:rPr>
              <a:t>8 x 9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15091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3489 -4.0740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3" y="23907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8 Rectángulo"/>
          <p:cNvSpPr/>
          <p:nvPr/>
        </p:nvSpPr>
        <p:spPr>
          <a:xfrm>
            <a:off x="36973" y="4002875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 Llamada ovalada"/>
          <p:cNvSpPr/>
          <p:nvPr/>
        </p:nvSpPr>
        <p:spPr>
          <a:xfrm>
            <a:off x="3544713" y="346437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8" y="2555246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4" y="1670420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3 Rectángulo"/>
          <p:cNvSpPr/>
          <p:nvPr/>
        </p:nvSpPr>
        <p:spPr>
          <a:xfrm>
            <a:off x="36973" y="107036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149899" y="5666035"/>
            <a:ext cx="1450041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6" y="1718152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5" y="1723325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7" y="23905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3" y="5452687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72" y="5411869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897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44671" y="26650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6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ảng xếp hạng Top list thông tin hay nhất về chủ đề bánh gạo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774" y="3031934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22" action="ppaction://hlinksldjump"/>
            <a:extLst>
              <a:ext uri="{FF2B5EF4-FFF2-40B4-BE49-F238E27FC236}">
                <a16:creationId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612E-6 2.59259E-6 L -0.28808 0.21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1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45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55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40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 x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3715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56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54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65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23506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54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45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55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6 = ?</a:t>
            </a:r>
          </a:p>
        </p:txBody>
      </p:sp>
    </p:spTree>
    <p:extLst>
      <p:ext uri="{BB962C8B-B14F-4D97-AF65-F5344CB8AC3E}">
        <p14:creationId xmlns:p14="http://schemas.microsoft.com/office/powerpoint/2010/main" val="14404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94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0" name="Picture 12" descr="Bảng xếp hạng Top list thông tin hay nhất về chủ đề bánh g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697" y="-152400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77757" y="494588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304" y="3703117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63" y="5005828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4" y="3773417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64.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76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660</Words>
  <Application>Microsoft Office PowerPoint</Application>
  <PresentationFormat>Widescreen</PresentationFormat>
  <Paragraphs>134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8" baseType="lpstr">
      <vt:lpstr>SimSun</vt:lpstr>
      <vt:lpstr>.VnBahamasB</vt:lpstr>
      <vt:lpstr>Arial</vt:lpstr>
      <vt:lpstr>Arial-Rounded</vt:lpstr>
      <vt:lpstr>Bebas Neue</vt:lpstr>
      <vt:lpstr>Calibri</vt:lpstr>
      <vt:lpstr>Calibri Light</vt:lpstr>
      <vt:lpstr>等线</vt:lpstr>
      <vt:lpstr>DFPOP1-W9</vt:lpstr>
      <vt:lpstr>Dosis</vt:lpstr>
      <vt:lpstr>Fira Sans Extra Condensed Medium</vt:lpstr>
      <vt:lpstr>Gochi Hand</vt:lpstr>
      <vt:lpstr>HP001 4 hàng</vt:lpstr>
      <vt:lpstr>HP001 5 hàng</vt:lpstr>
      <vt:lpstr>Patrick Hand</vt:lpstr>
      <vt:lpstr>Patrick Hand SC</vt:lpstr>
      <vt:lpstr>Quicksand</vt:lpstr>
      <vt:lpstr>Roboto Condensed Light</vt:lpstr>
      <vt:lpstr>Source Sans Pro</vt:lpstr>
      <vt:lpstr>Times New Roman</vt:lpstr>
      <vt:lpstr>Titan One</vt:lpstr>
      <vt:lpstr>UTM Avo</vt:lpstr>
      <vt:lpstr>UTM Cookies</vt:lpstr>
      <vt:lpstr>Verdana</vt:lpstr>
      <vt:lpstr>Wingdings 2</vt:lpstr>
      <vt:lpstr>华康少女文字W5</vt:lpstr>
      <vt:lpstr>Pre-K for Christian Schools: God Created Families to Love One Another by Slidesgo</vt:lpstr>
      <vt:lpstr>4_Office Theme</vt:lpstr>
      <vt:lpstr>4_Office 主题</vt:lpstr>
      <vt:lpstr>English Language Grammar Rules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DELL</cp:lastModifiedBy>
  <cp:revision>36</cp:revision>
  <dcterms:created xsi:type="dcterms:W3CDTF">2021-06-18T02:42:56Z</dcterms:created>
  <dcterms:modified xsi:type="dcterms:W3CDTF">2023-10-07T08:59:02Z</dcterms:modified>
</cp:coreProperties>
</file>