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3" r:id="rId4"/>
    <p:sldId id="262" r:id="rId5"/>
    <p:sldId id="258" r:id="rId6"/>
    <p:sldId id="264" r:id="rId7"/>
    <p:sldId id="259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82" r:id="rId19"/>
    <p:sldId id="276" r:id="rId20"/>
    <p:sldId id="283" r:id="rId21"/>
    <p:sldId id="278" r:id="rId22"/>
    <p:sldId id="284" r:id="rId23"/>
    <p:sldId id="281" r:id="rId24"/>
    <p:sldId id="285" r:id="rId25"/>
    <p:sldId id="277" r:id="rId26"/>
    <p:sldId id="287" r:id="rId27"/>
    <p:sldId id="286" r:id="rId28"/>
    <p:sldId id="288" r:id="rId29"/>
    <p:sldId id="260" r:id="rId30"/>
    <p:sldId id="292" r:id="rId31"/>
    <p:sldId id="293" r:id="rId32"/>
    <p:sldId id="294" r:id="rId33"/>
    <p:sldId id="289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BB568"/>
    <a:srgbClr val="9966FF"/>
    <a:srgbClr val="9933FF"/>
    <a:srgbClr val="66FFFF"/>
    <a:srgbClr val="FFFF66"/>
    <a:srgbClr val="00FF99"/>
    <a:srgbClr val="6600FF"/>
    <a:srgbClr val="FF538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E516F-7C4D-4718-BBAC-EB08BF3C606D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24036-2149-4D5F-8CFF-74D7F13D11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21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64-D368-4202-A9AE-602D5EBF213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64-D368-4202-A9AE-602D5EBF213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64-D368-4202-A9AE-602D5EBF213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4103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348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666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3972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46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647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705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1849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0584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186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20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00631-D5F8-CE2D-F634-167FD1C2A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B04D7-2866-30D3-9392-3F3468028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6CCBE-A667-110B-10E1-6EB473B08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5574B-E672-4B85-A1A9-30185C7149FA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2CBC5-E949-AC52-AFF2-8691E8BF9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568A2-F651-3C48-D438-DD04AB209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79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10" Type="http://schemas.openxmlformats.org/officeDocument/2006/relationships/audio" Target="../media/audio1.wav"/><Relationship Id="rId4" Type="http://schemas.openxmlformats.org/officeDocument/2006/relationships/image" Target="../media/image13.png"/><Relationship Id="rId9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18" Type="http://schemas.openxmlformats.org/officeDocument/2006/relationships/image" Target="../media/image40.sv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12" Type="http://schemas.openxmlformats.org/officeDocument/2006/relationships/image" Target="../media/image35.svg"/><Relationship Id="rId17" Type="http://schemas.openxmlformats.org/officeDocument/2006/relationships/image" Target="../media/image38.png"/><Relationship Id="rId2" Type="http://schemas.openxmlformats.org/officeDocument/2006/relationships/audio" Target="../media/media3.mp3"/><Relationship Id="rId16" Type="http://schemas.openxmlformats.org/officeDocument/2006/relationships/image" Target="../media/image38.svg"/><Relationship Id="rId1" Type="http://schemas.microsoft.com/office/2007/relationships/media" Target="../media/media3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7.png"/><Relationship Id="rId10" Type="http://schemas.openxmlformats.org/officeDocument/2006/relationships/image" Target="../media/image33.sv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png"/><Relationship Id="rId18" Type="http://schemas.microsoft.com/office/2007/relationships/hdphoto" Target="../media/hdphoto8.wdp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12" Type="http://schemas.openxmlformats.org/officeDocument/2006/relationships/image" Target="../media/image35.svg"/><Relationship Id="rId17" Type="http://schemas.openxmlformats.org/officeDocument/2006/relationships/image" Target="../media/image36.png"/><Relationship Id="rId2" Type="http://schemas.openxmlformats.org/officeDocument/2006/relationships/audio" Target="../media/media3.mp3"/><Relationship Id="rId16" Type="http://schemas.openxmlformats.org/officeDocument/2006/relationships/image" Target="../media/image40.svg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8.png"/><Relationship Id="rId10" Type="http://schemas.openxmlformats.org/officeDocument/2006/relationships/image" Target="../media/image33.sv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openxmlformats.org/officeDocument/2006/relationships/image" Target="../media/image3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png"/><Relationship Id="rId18" Type="http://schemas.microsoft.com/office/2007/relationships/hdphoto" Target="../media/hdphoto8.wdp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12" Type="http://schemas.openxmlformats.org/officeDocument/2006/relationships/image" Target="../media/image35.svg"/><Relationship Id="rId17" Type="http://schemas.openxmlformats.org/officeDocument/2006/relationships/image" Target="../media/image36.png"/><Relationship Id="rId2" Type="http://schemas.openxmlformats.org/officeDocument/2006/relationships/audio" Target="../media/media3.mp3"/><Relationship Id="rId16" Type="http://schemas.openxmlformats.org/officeDocument/2006/relationships/image" Target="../media/image40.svg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8.png"/><Relationship Id="rId10" Type="http://schemas.openxmlformats.org/officeDocument/2006/relationships/image" Target="../media/image33.sv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openxmlformats.org/officeDocument/2006/relationships/image" Target="../media/image38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4EA3A28-6BFB-1028-F129-59C34016DFDB}"/>
              </a:ext>
            </a:extLst>
          </p:cNvPr>
          <p:cNvGrpSpPr/>
          <p:nvPr/>
        </p:nvGrpSpPr>
        <p:grpSpPr>
          <a:xfrm>
            <a:off x="4707359" y="1280372"/>
            <a:ext cx="3754470" cy="1938992"/>
            <a:chOff x="6060283" y="2988546"/>
            <a:chExt cx="2201662" cy="350202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E8EE8A-CE3D-84BA-C74E-F44ACC73F604}"/>
                </a:ext>
              </a:extLst>
            </p:cNvPr>
            <p:cNvSpPr txBox="1"/>
            <p:nvPr/>
          </p:nvSpPr>
          <p:spPr>
            <a:xfrm>
              <a:off x="6060283" y="2988546"/>
              <a:ext cx="2201662" cy="3502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n w="984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Flamenco" panose="02040603050506020204" pitchFamily="18" charset="0"/>
                </a:rPr>
                <a:t>Chủ</a:t>
              </a:r>
              <a:r>
                <a:rPr lang="en-US" sz="6000" dirty="0">
                  <a:ln w="984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Flamenco" panose="02040603050506020204" pitchFamily="18" charset="0"/>
                </a:rPr>
                <a:t> </a:t>
              </a:r>
              <a:r>
                <a:rPr lang="en-US" sz="6000" dirty="0" err="1">
                  <a:ln w="984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Flamenco" panose="02040603050506020204" pitchFamily="18" charset="0"/>
                </a:rPr>
                <a:t>đề</a:t>
              </a:r>
              <a:endParaRPr lang="vi-VN" sz="6000" dirty="0">
                <a:ln w="98425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47DE12-5A18-5BBD-965A-F2F94083EF84}"/>
                </a:ext>
              </a:extLst>
            </p:cNvPr>
            <p:cNvSpPr txBox="1"/>
            <p:nvPr/>
          </p:nvSpPr>
          <p:spPr>
            <a:xfrm>
              <a:off x="6060285" y="2988546"/>
              <a:ext cx="2201660" cy="35020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n>
                    <a:solidFill>
                      <a:srgbClr val="FF0066"/>
                    </a:solidFill>
                  </a:ln>
                  <a:solidFill>
                    <a:srgbClr val="FF0066"/>
                  </a:solidFill>
                  <a:latin typeface="UTM Flamenco" panose="02040603050506020204" pitchFamily="18" charset="0"/>
                </a:rPr>
                <a:t>Chủ</a:t>
              </a:r>
              <a:r>
                <a:rPr lang="en-US" sz="6000" dirty="0">
                  <a:ln>
                    <a:solidFill>
                      <a:srgbClr val="FF0066"/>
                    </a:solidFill>
                  </a:ln>
                  <a:solidFill>
                    <a:srgbClr val="FF0066"/>
                  </a:solidFill>
                  <a:latin typeface="UTM Flamenco" panose="02040603050506020204" pitchFamily="18" charset="0"/>
                </a:rPr>
                <a:t> </a:t>
              </a:r>
              <a:r>
                <a:rPr lang="en-US" sz="6000" dirty="0" err="1">
                  <a:ln>
                    <a:solidFill>
                      <a:srgbClr val="FF0066"/>
                    </a:solidFill>
                  </a:ln>
                  <a:solidFill>
                    <a:srgbClr val="FF0066"/>
                  </a:solidFill>
                  <a:latin typeface="UTM Flamenco" panose="02040603050506020204" pitchFamily="18" charset="0"/>
                </a:rPr>
                <a:t>đề</a:t>
              </a:r>
              <a:endParaRPr lang="vi-VN" sz="6000" dirty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2B72C1E-5E70-D54D-CF09-E9D6D0843F84}"/>
              </a:ext>
            </a:extLst>
          </p:cNvPr>
          <p:cNvGrpSpPr/>
          <p:nvPr/>
        </p:nvGrpSpPr>
        <p:grpSpPr>
          <a:xfrm>
            <a:off x="1975630" y="2663214"/>
            <a:ext cx="7877304" cy="2123659"/>
            <a:chOff x="4761733" y="2983111"/>
            <a:chExt cx="5595810" cy="212365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A15B1E-426E-BB30-0E90-C63808C9A37A}"/>
                </a:ext>
              </a:extLst>
            </p:cNvPr>
            <p:cNvSpPr txBox="1"/>
            <p:nvPr/>
          </p:nvSpPr>
          <p:spPr>
            <a:xfrm>
              <a:off x="4761734" y="2983112"/>
              <a:ext cx="5595809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1206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CÁC SỐ ĐẾN 10 000</a:t>
              </a:r>
              <a:endParaRPr lang="vi-VN" sz="6600" dirty="0">
                <a:ln w="1206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254331-DBE3-6678-D6EF-E1EBFA99B9D9}"/>
                </a:ext>
              </a:extLst>
            </p:cNvPr>
            <p:cNvSpPr txBox="1"/>
            <p:nvPr/>
          </p:nvSpPr>
          <p:spPr>
            <a:xfrm>
              <a:off x="4761733" y="2983111"/>
              <a:ext cx="55958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ln w="19050">
                    <a:solidFill>
                      <a:srgbClr val="0070C0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</a:rPr>
                <a:t>CÁC</a:t>
              </a:r>
              <a:r>
                <a:rPr lang="en-US" sz="6600" dirty="0">
                  <a:ln w="19050">
                    <a:solidFill>
                      <a:srgbClr val="0070C0"/>
                    </a:solidFill>
                  </a:ln>
                  <a:solidFill>
                    <a:srgbClr val="00FFCC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6600" dirty="0">
                  <a:ln w="19050">
                    <a:solidFill>
                      <a:srgbClr val="0070C0"/>
                    </a:solidFill>
                  </a:ln>
                  <a:solidFill>
                    <a:srgbClr val="66FF33"/>
                  </a:solidFill>
                  <a:latin typeface="SVN-Poky's" panose="020B0606040200020203" pitchFamily="34" charset="0"/>
                </a:rPr>
                <a:t>SỐ</a:t>
              </a:r>
              <a:r>
                <a:rPr lang="en-US" sz="6600" dirty="0">
                  <a:ln w="19050">
                    <a:solidFill>
                      <a:srgbClr val="0070C0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6600" dirty="0">
                  <a:ln w="19050">
                    <a:solidFill>
                      <a:srgbClr val="0070C0"/>
                    </a:solidFill>
                  </a:ln>
                  <a:solidFill>
                    <a:srgbClr val="66FFFF"/>
                  </a:solidFill>
                  <a:latin typeface="SVN-Poky's" panose="020B0606040200020203" pitchFamily="34" charset="0"/>
                </a:rPr>
                <a:t>ĐẾN </a:t>
              </a:r>
              <a:r>
                <a:rPr lang="en-US" sz="6600" dirty="0">
                  <a:ln w="19050">
                    <a:solidFill>
                      <a:srgbClr val="0070C0"/>
                    </a:solidFill>
                  </a:ln>
                  <a:solidFill>
                    <a:srgbClr val="CC66FF"/>
                  </a:solidFill>
                  <a:latin typeface="SVN-Poky's" panose="020B0606040200020203" pitchFamily="34" charset="0"/>
                </a:rPr>
                <a:t>10 000</a:t>
              </a:r>
              <a:endParaRPr lang="vi-VN" sz="6600" dirty="0">
                <a:ln w="19050">
                  <a:solidFill>
                    <a:srgbClr val="0070C0"/>
                  </a:solidFill>
                </a:ln>
                <a:solidFill>
                  <a:srgbClr val="CC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4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342900" y="228600"/>
            <a:ext cx="11506200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C3EC2-46A9-6C2C-8834-2A3C49607EAF}"/>
              </a:ext>
            </a:extLst>
          </p:cNvPr>
          <p:cNvSpPr txBox="1"/>
          <p:nvPr/>
        </p:nvSpPr>
        <p:spPr>
          <a:xfrm>
            <a:off x="1299792" y="42089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281DC8-BDDA-76FC-87EA-7A2DA6640B0B}"/>
              </a:ext>
            </a:extLst>
          </p:cNvPr>
          <p:cNvSpPr txBox="1"/>
          <p:nvPr/>
        </p:nvSpPr>
        <p:spPr>
          <a:xfrm>
            <a:off x="2619860" y="251460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4AF748-557B-0A91-C5D8-DD2ED546D308}"/>
              </a:ext>
            </a:extLst>
          </p:cNvPr>
          <p:cNvSpPr txBox="1"/>
          <p:nvPr/>
        </p:nvSpPr>
        <p:spPr>
          <a:xfrm>
            <a:off x="1047663" y="314735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DB74B8-8333-4A41-21B8-A936198F98A2}"/>
              </a:ext>
            </a:extLst>
          </p:cNvPr>
          <p:cNvSpPr txBox="1"/>
          <p:nvPr/>
        </p:nvSpPr>
        <p:spPr>
          <a:xfrm>
            <a:off x="2328832" y="2508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7E9DB-3A6C-BE79-FA0F-81853C433360}"/>
              </a:ext>
            </a:extLst>
          </p:cNvPr>
          <p:cNvSpPr txBox="1"/>
          <p:nvPr/>
        </p:nvSpPr>
        <p:spPr>
          <a:xfrm>
            <a:off x="152400" y="19545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1 218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C20498-43C4-CEBB-4654-BBE45AB5113B}"/>
              </a:ext>
            </a:extLst>
          </p:cNvPr>
          <p:cNvSpPr txBox="1"/>
          <p:nvPr/>
        </p:nvSpPr>
        <p:spPr>
          <a:xfrm>
            <a:off x="2242044" y="195456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A0EE20-E355-CE31-524D-E1A65C56A725}"/>
              </a:ext>
            </a:extLst>
          </p:cNvPr>
          <p:cNvCxnSpPr>
            <a:cxnSpLocks/>
          </p:cNvCxnSpPr>
          <p:nvPr/>
        </p:nvCxnSpPr>
        <p:spPr>
          <a:xfrm>
            <a:off x="2710535" y="2543950"/>
            <a:ext cx="11601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D29B97-A4C9-5FA2-B26D-19E255B24C2A}"/>
              </a:ext>
            </a:extLst>
          </p:cNvPr>
          <p:cNvCxnSpPr>
            <a:cxnSpLocks/>
          </p:cNvCxnSpPr>
          <p:nvPr/>
        </p:nvCxnSpPr>
        <p:spPr>
          <a:xfrm flipV="1">
            <a:off x="2710535" y="2058695"/>
            <a:ext cx="0" cy="35098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4D28492-0431-93C2-3153-BF0BDD2431DA}"/>
              </a:ext>
            </a:extLst>
          </p:cNvPr>
          <p:cNvSpPr txBox="1"/>
          <p:nvPr/>
        </p:nvSpPr>
        <p:spPr>
          <a:xfrm>
            <a:off x="2016193" y="25117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72D622-817E-5B37-DA21-9D5DC5FD55DB}"/>
              </a:ext>
            </a:extLst>
          </p:cNvPr>
          <p:cNvSpPr txBox="1"/>
          <p:nvPr/>
        </p:nvSpPr>
        <p:spPr>
          <a:xfrm>
            <a:off x="772189" y="314735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15ECC6-825A-04FF-311C-7A38C746026A}"/>
              </a:ext>
            </a:extLst>
          </p:cNvPr>
          <p:cNvSpPr txBox="1"/>
          <p:nvPr/>
        </p:nvSpPr>
        <p:spPr>
          <a:xfrm>
            <a:off x="1044903" y="3651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A11624-684F-81E6-AA86-AFFFEFC41156}"/>
              </a:ext>
            </a:extLst>
          </p:cNvPr>
          <p:cNvSpPr txBox="1"/>
          <p:nvPr/>
        </p:nvSpPr>
        <p:spPr>
          <a:xfrm>
            <a:off x="1021753" y="42089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071BAB-9F3C-D316-A2F1-C1CF6B97F026}"/>
              </a:ext>
            </a:extLst>
          </p:cNvPr>
          <p:cNvSpPr txBox="1"/>
          <p:nvPr/>
        </p:nvSpPr>
        <p:spPr>
          <a:xfrm>
            <a:off x="1295400" y="53280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AD2778-60B2-F0F6-66F9-8BE2A4D26F16}"/>
              </a:ext>
            </a:extLst>
          </p:cNvPr>
          <p:cNvSpPr txBox="1"/>
          <p:nvPr/>
        </p:nvSpPr>
        <p:spPr>
          <a:xfrm>
            <a:off x="1276263" y="47184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6759FD-0718-5903-3E2B-B2942BC8B344}"/>
              </a:ext>
            </a:extLst>
          </p:cNvPr>
          <p:cNvSpPr txBox="1"/>
          <p:nvPr/>
        </p:nvSpPr>
        <p:spPr>
          <a:xfrm>
            <a:off x="750425" y="251162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1 2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556DD9-FA2C-2C6C-5C05-7CA4FC2CE351}"/>
              </a:ext>
            </a:extLst>
          </p:cNvPr>
          <p:cNvCxnSpPr>
            <a:cxnSpLocks/>
          </p:cNvCxnSpPr>
          <p:nvPr/>
        </p:nvCxnSpPr>
        <p:spPr>
          <a:xfrm>
            <a:off x="1272250" y="3124200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45D07D-490F-BD52-4408-B176ECC3EC9F}"/>
              </a:ext>
            </a:extLst>
          </p:cNvPr>
          <p:cNvCxnSpPr>
            <a:cxnSpLocks/>
          </p:cNvCxnSpPr>
          <p:nvPr/>
        </p:nvCxnSpPr>
        <p:spPr>
          <a:xfrm>
            <a:off x="1272250" y="4236052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0E64C1-511C-0B6E-1D46-2CBC17303C04}"/>
              </a:ext>
            </a:extLst>
          </p:cNvPr>
          <p:cNvCxnSpPr>
            <a:cxnSpLocks/>
          </p:cNvCxnSpPr>
          <p:nvPr/>
        </p:nvCxnSpPr>
        <p:spPr>
          <a:xfrm>
            <a:off x="1272250" y="5297068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peech Bubble: Rectangle with Corners Rounded 27">
            <a:extLst>
              <a:ext uri="{FF2B5EF4-FFF2-40B4-BE49-F238E27FC236}">
                <a16:creationId xmlns:a16="http://schemas.microsoft.com/office/drawing/2014/main" id="{EB90E0AA-E0D4-5A4D-694A-54960E6B79E1}"/>
              </a:ext>
            </a:extLst>
          </p:cNvPr>
          <p:cNvSpPr/>
          <p:nvPr/>
        </p:nvSpPr>
        <p:spPr>
          <a:xfrm>
            <a:off x="4283886" y="1262233"/>
            <a:ext cx="6992599" cy="5050667"/>
          </a:xfrm>
          <a:prstGeom prst="plaque">
            <a:avLst>
              <a:gd name="adj" fmla="val 9408"/>
            </a:avLst>
          </a:prstGeom>
          <a:solidFill>
            <a:srgbClr val="FFFFCC"/>
          </a:solidFill>
          <a:ln w="28575">
            <a:solidFill>
              <a:srgbClr val="FF5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D9E514-7A34-119F-1EEF-B21D19D802C2}"/>
              </a:ext>
            </a:extLst>
          </p:cNvPr>
          <p:cNvSpPr txBox="1"/>
          <p:nvPr/>
        </p:nvSpPr>
        <p:spPr>
          <a:xfrm>
            <a:off x="5514968" y="1261942"/>
            <a:ext cx="4530434" cy="760095"/>
          </a:xfrm>
          <a:prstGeom prst="plaque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12 chia 3 được 4, </a:t>
            </a:r>
            <a:r>
              <a:rPr lang="en-US" sz="3200" err="1">
                <a:solidFill>
                  <a:srgbClr val="000000"/>
                </a:solidFill>
                <a:ea typeface="Calibri" panose="020F0502020204030204" pitchFamily="34" charset="0"/>
              </a:rPr>
              <a:t>viết</a:t>
            </a:r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 4.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C58CDD-E0E2-5E10-9F97-C9AB4E4E165D}"/>
              </a:ext>
            </a:extLst>
          </p:cNvPr>
          <p:cNvSpPr txBox="1"/>
          <p:nvPr/>
        </p:nvSpPr>
        <p:spPr>
          <a:xfrm>
            <a:off x="5514968" y="2725426"/>
            <a:ext cx="5357478" cy="760095"/>
          </a:xfrm>
          <a:prstGeom prst="plaque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Hạ 1; 1 chia 3 được 0, viết 0.</a:t>
            </a: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628442E7-D67C-CE82-A6F6-9E08866A5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73" y="1495320"/>
            <a:ext cx="297574" cy="2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627F963-ECF1-494D-1FEE-65E90AA13B7B}"/>
              </a:ext>
            </a:extLst>
          </p:cNvPr>
          <p:cNvSpPr txBox="1"/>
          <p:nvPr/>
        </p:nvSpPr>
        <p:spPr>
          <a:xfrm>
            <a:off x="5516880" y="4189612"/>
            <a:ext cx="2811812" cy="760095"/>
          </a:xfrm>
          <a:prstGeom prst="plaque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Hạ 8; được 18;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D0436A-C637-5FDB-59B9-16DB03E5CE12}"/>
              </a:ext>
            </a:extLst>
          </p:cNvPr>
          <p:cNvSpPr txBox="1"/>
          <p:nvPr/>
        </p:nvSpPr>
        <p:spPr>
          <a:xfrm>
            <a:off x="5618345" y="1812353"/>
            <a:ext cx="32426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4 nhân 3 bằng 12;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E7CD3F-3C55-42E9-396F-1C14B6924CFF}"/>
              </a:ext>
            </a:extLst>
          </p:cNvPr>
          <p:cNvSpPr txBox="1"/>
          <p:nvPr/>
        </p:nvSpPr>
        <p:spPr>
          <a:xfrm>
            <a:off x="5589467" y="2268217"/>
            <a:ext cx="3200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12 trừ 12 bằng 0.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F508B733-C764-A085-09AB-D1B2882D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73" y="2947542"/>
            <a:ext cx="297574" cy="2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1B875D4D-51EF-2E0F-B55C-704E207D2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73" y="4420873"/>
            <a:ext cx="297574" cy="2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6DE00A7-0A7E-7A3C-1E15-FA56A724FB06}"/>
              </a:ext>
            </a:extLst>
          </p:cNvPr>
          <p:cNvSpPr txBox="1"/>
          <p:nvPr/>
        </p:nvSpPr>
        <p:spPr>
          <a:xfrm>
            <a:off x="5600589" y="3306335"/>
            <a:ext cx="3610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0 nhân 3 bằng 0;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0560CC-E5E1-80F9-8DAD-7E7068BCB4C5}"/>
              </a:ext>
            </a:extLst>
          </p:cNvPr>
          <p:cNvSpPr txBox="1"/>
          <p:nvPr/>
        </p:nvSpPr>
        <p:spPr>
          <a:xfrm>
            <a:off x="5589467" y="3797056"/>
            <a:ext cx="2739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1 trừ 0 bằng 1.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B57A0E-5C14-69EE-8E18-CF27FA5F67B1}"/>
              </a:ext>
            </a:extLst>
          </p:cNvPr>
          <p:cNvSpPr txBox="1"/>
          <p:nvPr/>
        </p:nvSpPr>
        <p:spPr>
          <a:xfrm>
            <a:off x="5589467" y="4776403"/>
            <a:ext cx="4260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18 chia 3 được 6, viết 6.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46EC0E-68FA-562F-68C8-8F699ABCD9C6}"/>
              </a:ext>
            </a:extLst>
          </p:cNvPr>
          <p:cNvSpPr txBox="1"/>
          <p:nvPr/>
        </p:nvSpPr>
        <p:spPr>
          <a:xfrm>
            <a:off x="5599218" y="5267124"/>
            <a:ext cx="3200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6 nhân 3 bằng 18;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5ACE42-5396-8FCA-C6DA-90FFF1F5A6B3}"/>
              </a:ext>
            </a:extLst>
          </p:cNvPr>
          <p:cNvSpPr txBox="1"/>
          <p:nvPr/>
        </p:nvSpPr>
        <p:spPr>
          <a:xfrm>
            <a:off x="5569760" y="5755750"/>
            <a:ext cx="32988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18 trừ 18 bằng 0.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8FCB5F-44E6-E58D-5259-5E7D7D75103F}"/>
              </a:ext>
            </a:extLst>
          </p:cNvPr>
          <p:cNvSpPr txBox="1"/>
          <p:nvPr/>
        </p:nvSpPr>
        <p:spPr>
          <a:xfrm>
            <a:off x="2954478" y="163577"/>
            <a:ext cx="5631802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>
                <a:ln w="28575">
                  <a:noFill/>
                </a:ln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1 218 : 3 = 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9CC495-7769-B0B6-D7D9-88F5B3D975C5}"/>
              </a:ext>
            </a:extLst>
          </p:cNvPr>
          <p:cNvSpPr/>
          <p:nvPr/>
        </p:nvSpPr>
        <p:spPr>
          <a:xfrm>
            <a:off x="7521113" y="328236"/>
            <a:ext cx="1716375" cy="810616"/>
          </a:xfrm>
          <a:prstGeom prst="roundRect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n w="28575">
                  <a:noFill/>
                </a:ln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406</a:t>
            </a:r>
            <a:endParaRPr lang="vi-VN" sz="7200" b="1">
              <a:ln w="28575">
                <a:noFill/>
              </a:ln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5" grpId="0" animBg="1"/>
      <p:bldP spid="26" grpId="0"/>
      <p:bldP spid="27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B6C01-3F21-ADAA-0D97-9D5D02B95E6D}"/>
              </a:ext>
            </a:extLst>
          </p:cNvPr>
          <p:cNvGrpSpPr/>
          <p:nvPr/>
        </p:nvGrpSpPr>
        <p:grpSpPr>
          <a:xfrm>
            <a:off x="6096000" y="1769199"/>
            <a:ext cx="4365010" cy="4407764"/>
            <a:chOff x="6096000" y="1769199"/>
            <a:chExt cx="4365010" cy="440776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F6BB88-0AED-7C82-1B9C-694111C12FC2}"/>
                </a:ext>
              </a:extLst>
            </p:cNvPr>
            <p:cNvSpPr/>
            <p:nvPr/>
          </p:nvSpPr>
          <p:spPr>
            <a:xfrm>
              <a:off x="6524873" y="1769199"/>
              <a:ext cx="3936137" cy="4407764"/>
            </a:xfrm>
            <a:prstGeom prst="roundRect">
              <a:avLst/>
            </a:prstGeom>
            <a:solidFill>
              <a:schemeClr val="bg1">
                <a:alpha val="94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A095B6-6F51-08BD-3BA9-E2F42C794C03}"/>
                </a:ext>
              </a:extLst>
            </p:cNvPr>
            <p:cNvSpPr txBox="1"/>
            <p:nvPr/>
          </p:nvSpPr>
          <p:spPr>
            <a:xfrm>
              <a:off x="7243392" y="4371884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3728AA-F6D1-04AA-6B86-F057E3F99E5D}"/>
                </a:ext>
              </a:extLst>
            </p:cNvPr>
            <p:cNvSpPr txBox="1"/>
            <p:nvPr/>
          </p:nvSpPr>
          <p:spPr>
            <a:xfrm>
              <a:off x="8563460" y="2677512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F180B-AA14-F0A2-AB04-CF98F3115987}"/>
                </a:ext>
              </a:extLst>
            </p:cNvPr>
            <p:cNvSpPr txBox="1"/>
            <p:nvPr/>
          </p:nvSpPr>
          <p:spPr>
            <a:xfrm>
              <a:off x="6991263" y="3310262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AC940F-8F6A-44EF-90A4-32BE56A728A2}"/>
                </a:ext>
              </a:extLst>
            </p:cNvPr>
            <p:cNvSpPr txBox="1"/>
            <p:nvPr/>
          </p:nvSpPr>
          <p:spPr>
            <a:xfrm>
              <a:off x="8272432" y="2671559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A40263-CA9B-43C7-6C93-6274151DC649}"/>
                </a:ext>
              </a:extLst>
            </p:cNvPr>
            <p:cNvSpPr txBox="1"/>
            <p:nvPr/>
          </p:nvSpPr>
          <p:spPr>
            <a:xfrm>
              <a:off x="6096000" y="2117478"/>
              <a:ext cx="220970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1 218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2B8A74-6CE3-3F19-81B9-0BAA3E526144}"/>
                </a:ext>
              </a:extLst>
            </p:cNvPr>
            <p:cNvSpPr txBox="1"/>
            <p:nvPr/>
          </p:nvSpPr>
          <p:spPr>
            <a:xfrm>
              <a:off x="8185644" y="2117478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90B081-E7A2-AF06-47D0-B2894BE84D4F}"/>
                </a:ext>
              </a:extLst>
            </p:cNvPr>
            <p:cNvCxnSpPr>
              <a:cxnSpLocks/>
            </p:cNvCxnSpPr>
            <p:nvPr/>
          </p:nvCxnSpPr>
          <p:spPr>
            <a:xfrm>
              <a:off x="8654135" y="2706862"/>
              <a:ext cx="1447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0B03A87-7F21-BD08-8CFC-7969416988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4135" y="2221607"/>
              <a:ext cx="0" cy="350985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75B90C-6BFE-94A4-E1CF-444A224A6471}"/>
                </a:ext>
              </a:extLst>
            </p:cNvPr>
            <p:cNvSpPr txBox="1"/>
            <p:nvPr/>
          </p:nvSpPr>
          <p:spPr>
            <a:xfrm>
              <a:off x="7959793" y="2674645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5AEE3D-89CF-1E84-609C-1B08B4C95A0B}"/>
                </a:ext>
              </a:extLst>
            </p:cNvPr>
            <p:cNvSpPr txBox="1"/>
            <p:nvPr/>
          </p:nvSpPr>
          <p:spPr>
            <a:xfrm>
              <a:off x="6715789" y="3310262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755C5D-72E8-6D37-FF7D-134644842D12}"/>
                </a:ext>
              </a:extLst>
            </p:cNvPr>
            <p:cNvSpPr txBox="1"/>
            <p:nvPr/>
          </p:nvSpPr>
          <p:spPr>
            <a:xfrm>
              <a:off x="6988503" y="3814559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D9F0A8-0532-A009-5E6E-7959C7C826CE}"/>
                </a:ext>
              </a:extLst>
            </p:cNvPr>
            <p:cNvSpPr txBox="1"/>
            <p:nvPr/>
          </p:nvSpPr>
          <p:spPr>
            <a:xfrm>
              <a:off x="6965353" y="4371884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A36620-EA38-B92C-7F6A-6CAACF8531A4}"/>
                </a:ext>
              </a:extLst>
            </p:cNvPr>
            <p:cNvSpPr txBox="1"/>
            <p:nvPr/>
          </p:nvSpPr>
          <p:spPr>
            <a:xfrm>
              <a:off x="7239000" y="5490959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35A129-B349-983D-F7BB-B682F3427391}"/>
                </a:ext>
              </a:extLst>
            </p:cNvPr>
            <p:cNvSpPr txBox="1"/>
            <p:nvPr/>
          </p:nvSpPr>
          <p:spPr>
            <a:xfrm>
              <a:off x="7219863" y="4881359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EEBF6B-8319-F991-D845-D4CA01B7D44D}"/>
                </a:ext>
              </a:extLst>
            </p:cNvPr>
            <p:cNvSpPr txBox="1"/>
            <p:nvPr/>
          </p:nvSpPr>
          <p:spPr>
            <a:xfrm>
              <a:off x="6705600" y="2674535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D2F2321-5376-F646-12BA-0A73C8E38861}"/>
                </a:ext>
              </a:extLst>
            </p:cNvPr>
            <p:cNvCxnSpPr>
              <a:cxnSpLocks/>
            </p:cNvCxnSpPr>
            <p:nvPr/>
          </p:nvCxnSpPr>
          <p:spPr>
            <a:xfrm>
              <a:off x="7215850" y="3287112"/>
              <a:ext cx="1447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BD42883-A08E-86F8-078D-8A195B18E1B1}"/>
                </a:ext>
              </a:extLst>
            </p:cNvPr>
            <p:cNvCxnSpPr>
              <a:cxnSpLocks/>
            </p:cNvCxnSpPr>
            <p:nvPr/>
          </p:nvCxnSpPr>
          <p:spPr>
            <a:xfrm>
              <a:off x="7215850" y="4398964"/>
              <a:ext cx="1447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48D92BD-4E65-8CAE-1C8D-BCECE5C38183}"/>
                </a:ext>
              </a:extLst>
            </p:cNvPr>
            <p:cNvCxnSpPr>
              <a:cxnSpLocks/>
            </p:cNvCxnSpPr>
            <p:nvPr/>
          </p:nvCxnSpPr>
          <p:spPr>
            <a:xfrm>
              <a:off x="7215850" y="5459980"/>
              <a:ext cx="1447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BCE3C5B-4B2A-110C-5272-BDF97DC5517B}"/>
                </a:ext>
              </a:extLst>
            </p:cNvPr>
            <p:cNvSpPr/>
            <p:nvPr/>
          </p:nvSpPr>
          <p:spPr>
            <a:xfrm>
              <a:off x="7230122" y="2706397"/>
              <a:ext cx="807581" cy="504294"/>
            </a:xfrm>
            <a:prstGeom prst="roundRect">
              <a:avLst/>
            </a:prstGeom>
            <a:solidFill>
              <a:srgbClr val="9999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2BD3016-FD1F-11D0-6E4E-2772DBFE0CE9}"/>
                </a:ext>
              </a:extLst>
            </p:cNvPr>
            <p:cNvSpPr/>
            <p:nvPr/>
          </p:nvSpPr>
          <p:spPr>
            <a:xfrm>
              <a:off x="7460941" y="3827448"/>
              <a:ext cx="807581" cy="504294"/>
            </a:xfrm>
            <a:prstGeom prst="roundRect">
              <a:avLst/>
            </a:prstGeom>
            <a:solidFill>
              <a:srgbClr val="9999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CA33377-FCF0-8716-5897-732C84E4573A}"/>
                </a:ext>
              </a:extLst>
            </p:cNvPr>
            <p:cNvSpPr/>
            <p:nvPr/>
          </p:nvSpPr>
          <p:spPr>
            <a:xfrm>
              <a:off x="7629618" y="4892121"/>
              <a:ext cx="807581" cy="504294"/>
            </a:xfrm>
            <a:prstGeom prst="roundRect">
              <a:avLst/>
            </a:prstGeom>
            <a:solidFill>
              <a:srgbClr val="9999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A3B50532-D71C-2F8D-6832-2B085255FC7F}"/>
              </a:ext>
            </a:extLst>
          </p:cNvPr>
          <p:cNvSpPr/>
          <p:nvPr/>
        </p:nvSpPr>
        <p:spPr>
          <a:xfrm>
            <a:off x="1180391" y="1459047"/>
            <a:ext cx="4651814" cy="1407117"/>
          </a:xfrm>
          <a:prstGeom prst="wedgeRoundRectCallout">
            <a:avLst>
              <a:gd name="adj1" fmla="val -16979"/>
              <a:gd name="adj2" fmla="val 66379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Các bạn hãy nhắc lại cách chia của bài toán này nhé!</a:t>
            </a:r>
            <a:endParaRPr lang="vi-VN" sz="3200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8B9CF7-4F55-5DBD-A47E-F3BA39D7D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56" y="3019355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F73254B-69A8-F636-41DE-72E1D7BC1C4A}"/>
              </a:ext>
            </a:extLst>
          </p:cNvPr>
          <p:cNvGrpSpPr/>
          <p:nvPr/>
        </p:nvGrpSpPr>
        <p:grpSpPr>
          <a:xfrm>
            <a:off x="6408807" y="1825625"/>
            <a:ext cx="4134862" cy="4279106"/>
            <a:chOff x="280566" y="2140988"/>
            <a:chExt cx="4134862" cy="42791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79D1A4D-6E60-202B-4360-1F1DBDC64C2F}"/>
                </a:ext>
              </a:extLst>
            </p:cNvPr>
            <p:cNvSpPr/>
            <p:nvPr/>
          </p:nvSpPr>
          <p:spPr>
            <a:xfrm>
              <a:off x="603578" y="2140988"/>
              <a:ext cx="3811850" cy="4279106"/>
            </a:xfrm>
            <a:prstGeom prst="roundRect">
              <a:avLst/>
            </a:prstGeom>
            <a:solidFill>
              <a:schemeClr val="bg1">
                <a:alpha val="94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FCA5CE-6010-21C7-E889-742D6BD81A2D}"/>
                </a:ext>
              </a:extLst>
            </p:cNvPr>
            <p:cNvSpPr txBox="1"/>
            <p:nvPr/>
          </p:nvSpPr>
          <p:spPr>
            <a:xfrm>
              <a:off x="1427958" y="4637276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EF8ECE-4D4D-CE74-8BC8-D3527D40BF27}"/>
                </a:ext>
              </a:extLst>
            </p:cNvPr>
            <p:cNvSpPr txBox="1"/>
            <p:nvPr/>
          </p:nvSpPr>
          <p:spPr>
            <a:xfrm>
              <a:off x="2748026" y="2942904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4092CC-5BEC-0F14-BC6B-5547C892DB43}"/>
                </a:ext>
              </a:extLst>
            </p:cNvPr>
            <p:cNvSpPr txBox="1"/>
            <p:nvPr/>
          </p:nvSpPr>
          <p:spPr>
            <a:xfrm>
              <a:off x="1175829" y="3575654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EA03D9-2470-E3F2-6E4A-ACE9CA6A17ED}"/>
                </a:ext>
              </a:extLst>
            </p:cNvPr>
            <p:cNvSpPr txBox="1"/>
            <p:nvPr/>
          </p:nvSpPr>
          <p:spPr>
            <a:xfrm>
              <a:off x="2456998" y="2936951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267BCA-5278-829F-B4AD-04884F5C7A8B}"/>
                </a:ext>
              </a:extLst>
            </p:cNvPr>
            <p:cNvSpPr txBox="1"/>
            <p:nvPr/>
          </p:nvSpPr>
          <p:spPr>
            <a:xfrm>
              <a:off x="280566" y="2382870"/>
              <a:ext cx="220970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1 218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126F24-2898-8ADE-3FB6-57002DB0540C}"/>
                </a:ext>
              </a:extLst>
            </p:cNvPr>
            <p:cNvSpPr txBox="1"/>
            <p:nvPr/>
          </p:nvSpPr>
          <p:spPr>
            <a:xfrm>
              <a:off x="2370210" y="2382870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2258693-33FA-0E68-D050-2492FCCF8C3B}"/>
                </a:ext>
              </a:extLst>
            </p:cNvPr>
            <p:cNvCxnSpPr>
              <a:cxnSpLocks/>
            </p:cNvCxnSpPr>
            <p:nvPr/>
          </p:nvCxnSpPr>
          <p:spPr>
            <a:xfrm>
              <a:off x="2838701" y="2972254"/>
              <a:ext cx="114237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61158A5-38DC-B4D3-B0F8-A9D462D37D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8701" y="2486999"/>
              <a:ext cx="0" cy="350985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8A2AEB-5B1D-B141-6325-97E9844F1B94}"/>
                </a:ext>
              </a:extLst>
            </p:cNvPr>
            <p:cNvSpPr txBox="1"/>
            <p:nvPr/>
          </p:nvSpPr>
          <p:spPr>
            <a:xfrm>
              <a:off x="2144359" y="2940037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CF8AC5-2375-DBDE-A4E8-72C69CA716C6}"/>
                </a:ext>
              </a:extLst>
            </p:cNvPr>
            <p:cNvSpPr txBox="1"/>
            <p:nvPr/>
          </p:nvSpPr>
          <p:spPr>
            <a:xfrm>
              <a:off x="900355" y="3575654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35B8E4-6738-21B2-03DD-C668BC40649C}"/>
                </a:ext>
              </a:extLst>
            </p:cNvPr>
            <p:cNvSpPr txBox="1"/>
            <p:nvPr/>
          </p:nvSpPr>
          <p:spPr>
            <a:xfrm>
              <a:off x="1173069" y="4079951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D228DB-353C-B862-892E-45AB443BEC63}"/>
                </a:ext>
              </a:extLst>
            </p:cNvPr>
            <p:cNvSpPr txBox="1"/>
            <p:nvPr/>
          </p:nvSpPr>
          <p:spPr>
            <a:xfrm>
              <a:off x="1149919" y="4637276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1E27D7-2007-50D9-8AC9-F5A01F660BBB}"/>
                </a:ext>
              </a:extLst>
            </p:cNvPr>
            <p:cNvSpPr txBox="1"/>
            <p:nvPr/>
          </p:nvSpPr>
          <p:spPr>
            <a:xfrm>
              <a:off x="1423566" y="5756351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347EA1-BF7D-752A-1ED2-8219BA7894D6}"/>
                </a:ext>
              </a:extLst>
            </p:cNvPr>
            <p:cNvSpPr txBox="1"/>
            <p:nvPr/>
          </p:nvSpPr>
          <p:spPr>
            <a:xfrm>
              <a:off x="1404429" y="5146751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337A59-4203-882D-3556-17CC4080C0F9}"/>
                </a:ext>
              </a:extLst>
            </p:cNvPr>
            <p:cNvSpPr txBox="1"/>
            <p:nvPr/>
          </p:nvSpPr>
          <p:spPr>
            <a:xfrm>
              <a:off x="890166" y="2939927"/>
              <a:ext cx="10859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B928906-9A89-B005-5032-8FB2769BBF01}"/>
                </a:ext>
              </a:extLst>
            </p:cNvPr>
            <p:cNvCxnSpPr>
              <a:cxnSpLocks/>
            </p:cNvCxnSpPr>
            <p:nvPr/>
          </p:nvCxnSpPr>
          <p:spPr>
            <a:xfrm>
              <a:off x="1400416" y="3552504"/>
              <a:ext cx="1447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C057593-7822-6575-FFEF-4EF5439655B9}"/>
                </a:ext>
              </a:extLst>
            </p:cNvPr>
            <p:cNvCxnSpPr>
              <a:cxnSpLocks/>
            </p:cNvCxnSpPr>
            <p:nvPr/>
          </p:nvCxnSpPr>
          <p:spPr>
            <a:xfrm>
              <a:off x="1400416" y="4664356"/>
              <a:ext cx="1447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7D5CF91-1B41-1881-08C4-48EDACF66DC9}"/>
                </a:ext>
              </a:extLst>
            </p:cNvPr>
            <p:cNvCxnSpPr>
              <a:cxnSpLocks/>
            </p:cNvCxnSpPr>
            <p:nvPr/>
          </p:nvCxnSpPr>
          <p:spPr>
            <a:xfrm>
              <a:off x="1400416" y="5725372"/>
              <a:ext cx="1447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4DCBDCC-400A-B18A-3DF0-6CEC5B2D0B40}"/>
                </a:ext>
              </a:extLst>
            </p:cNvPr>
            <p:cNvSpPr/>
            <p:nvPr/>
          </p:nvSpPr>
          <p:spPr>
            <a:xfrm>
              <a:off x="1414688" y="2971789"/>
              <a:ext cx="807581" cy="504294"/>
            </a:xfrm>
            <a:prstGeom prst="roundRect">
              <a:avLst/>
            </a:prstGeom>
            <a:solidFill>
              <a:srgbClr val="9999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67F316D-2D24-706C-00BA-E7B87BBD036A}"/>
                </a:ext>
              </a:extLst>
            </p:cNvPr>
            <p:cNvSpPr/>
            <p:nvPr/>
          </p:nvSpPr>
          <p:spPr>
            <a:xfrm>
              <a:off x="1645507" y="4092840"/>
              <a:ext cx="807581" cy="504294"/>
            </a:xfrm>
            <a:prstGeom prst="roundRect">
              <a:avLst/>
            </a:prstGeom>
            <a:solidFill>
              <a:srgbClr val="9999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BF2E50A-4854-0E5F-ACF3-D3BFFB6C7316}"/>
                </a:ext>
              </a:extLst>
            </p:cNvPr>
            <p:cNvSpPr/>
            <p:nvPr/>
          </p:nvSpPr>
          <p:spPr>
            <a:xfrm>
              <a:off x="1814184" y="5157513"/>
              <a:ext cx="807581" cy="504294"/>
            </a:xfrm>
            <a:prstGeom prst="roundRect">
              <a:avLst/>
            </a:prstGeom>
            <a:solidFill>
              <a:srgbClr val="9999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958E5855-C65D-A981-73F6-D5872C8254CE}"/>
              </a:ext>
            </a:extLst>
          </p:cNvPr>
          <p:cNvSpPr/>
          <p:nvPr/>
        </p:nvSpPr>
        <p:spPr>
          <a:xfrm>
            <a:off x="1230079" y="385614"/>
            <a:ext cx="4651814" cy="2383771"/>
          </a:xfrm>
          <a:prstGeom prst="wedgeRoundRectCallout">
            <a:avLst>
              <a:gd name="adj1" fmla="val -14492"/>
              <a:gd name="adj2" fmla="val 64099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Để trình bày việc thực hiện một phép chia cho ngắn gọn, người ta thường không viết các tích trong mỗi lượt chia và thực hiện trừ nhẩm.</a:t>
            </a:r>
            <a:endParaRPr lang="vi-VN" sz="2800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5C3833F-3B58-C9BA-79E7-792EA50C0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514" y="3117555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A15D7C-74FA-CB43-6C3A-13D48CA25973}"/>
              </a:ext>
            </a:extLst>
          </p:cNvPr>
          <p:cNvSpPr/>
          <p:nvPr/>
        </p:nvSpPr>
        <p:spPr>
          <a:xfrm>
            <a:off x="405044" y="1544715"/>
            <a:ext cx="3840314" cy="376857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50549-62CA-C0F2-8A02-5E3CD97E6263}"/>
              </a:ext>
            </a:extLst>
          </p:cNvPr>
          <p:cNvSpPr txBox="1"/>
          <p:nvPr/>
        </p:nvSpPr>
        <p:spPr>
          <a:xfrm>
            <a:off x="772893" y="34145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90050-36D6-C46F-7522-1BF5638125CF}"/>
              </a:ext>
            </a:extLst>
          </p:cNvPr>
          <p:cNvSpPr txBox="1"/>
          <p:nvPr/>
        </p:nvSpPr>
        <p:spPr>
          <a:xfrm>
            <a:off x="2357331" y="282621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2A1917-0800-9ACA-5496-998987AD159A}"/>
              </a:ext>
            </a:extLst>
          </p:cNvPr>
          <p:cNvSpPr txBox="1"/>
          <p:nvPr/>
        </p:nvSpPr>
        <p:spPr>
          <a:xfrm>
            <a:off x="2066303" y="282025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88B83-7657-D419-477D-5AA9829F3076}"/>
              </a:ext>
            </a:extLst>
          </p:cNvPr>
          <p:cNvSpPr txBox="1"/>
          <p:nvPr/>
        </p:nvSpPr>
        <p:spPr>
          <a:xfrm>
            <a:off x="-110129" y="2266177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1 218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545E4-37B1-EFAB-E521-61BC1E7D9631}"/>
              </a:ext>
            </a:extLst>
          </p:cNvPr>
          <p:cNvSpPr txBox="1"/>
          <p:nvPr/>
        </p:nvSpPr>
        <p:spPr>
          <a:xfrm>
            <a:off x="1979515" y="226617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18C02F-33AF-1FBD-5D1E-CA7DC4948DED}"/>
              </a:ext>
            </a:extLst>
          </p:cNvPr>
          <p:cNvCxnSpPr>
            <a:cxnSpLocks/>
          </p:cNvCxnSpPr>
          <p:nvPr/>
        </p:nvCxnSpPr>
        <p:spPr>
          <a:xfrm>
            <a:off x="2448006" y="2855561"/>
            <a:ext cx="11068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E8411A-D2CF-55B3-53EA-5F0F181D88D9}"/>
              </a:ext>
            </a:extLst>
          </p:cNvPr>
          <p:cNvCxnSpPr>
            <a:cxnSpLocks/>
          </p:cNvCxnSpPr>
          <p:nvPr/>
        </p:nvCxnSpPr>
        <p:spPr>
          <a:xfrm flipV="1">
            <a:off x="2448006" y="2370306"/>
            <a:ext cx="0" cy="21581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A75E2BF-18FB-EA18-4868-AC3EFA217D74}"/>
              </a:ext>
            </a:extLst>
          </p:cNvPr>
          <p:cNvSpPr txBox="1"/>
          <p:nvPr/>
        </p:nvSpPr>
        <p:spPr>
          <a:xfrm>
            <a:off x="1753664" y="282334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241205-93C6-BFBD-C382-8D54DBC57C1F}"/>
              </a:ext>
            </a:extLst>
          </p:cNvPr>
          <p:cNvSpPr txBox="1"/>
          <p:nvPr/>
        </p:nvSpPr>
        <p:spPr>
          <a:xfrm>
            <a:off x="1160809" y="283446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F02334-26E4-56D6-8B6B-7DEE26C1D066}"/>
              </a:ext>
            </a:extLst>
          </p:cNvPr>
          <p:cNvSpPr txBox="1"/>
          <p:nvPr/>
        </p:nvSpPr>
        <p:spPr>
          <a:xfrm>
            <a:off x="1010637" y="40316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6" name="Speech Bubble: Rectangle with Corners Rounded 27">
            <a:extLst>
              <a:ext uri="{FF2B5EF4-FFF2-40B4-BE49-F238E27FC236}">
                <a16:creationId xmlns:a16="http://schemas.microsoft.com/office/drawing/2014/main" id="{465A536B-C21B-471A-C181-E414A22DC793}"/>
              </a:ext>
            </a:extLst>
          </p:cNvPr>
          <p:cNvSpPr/>
          <p:nvPr/>
        </p:nvSpPr>
        <p:spPr>
          <a:xfrm>
            <a:off x="4620350" y="907113"/>
            <a:ext cx="6992599" cy="5050667"/>
          </a:xfrm>
          <a:prstGeom prst="plaque">
            <a:avLst>
              <a:gd name="adj" fmla="val 9408"/>
            </a:avLst>
          </a:prstGeom>
          <a:solidFill>
            <a:srgbClr val="FFFFCC"/>
          </a:solidFill>
          <a:ln w="28575">
            <a:solidFill>
              <a:srgbClr val="FF5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65CA99-BB4B-CAD6-5779-F3092BFA3A2E}"/>
              </a:ext>
            </a:extLst>
          </p:cNvPr>
          <p:cNvSpPr txBox="1"/>
          <p:nvPr/>
        </p:nvSpPr>
        <p:spPr>
          <a:xfrm>
            <a:off x="5851432" y="906822"/>
            <a:ext cx="4530434" cy="760095"/>
          </a:xfrm>
          <a:prstGeom prst="plaque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12 chia 3 được 4, </a:t>
            </a:r>
            <a:r>
              <a:rPr lang="en-US" sz="3200" err="1">
                <a:solidFill>
                  <a:srgbClr val="000000"/>
                </a:solidFill>
                <a:ea typeface="Calibri" panose="020F0502020204030204" pitchFamily="34" charset="0"/>
              </a:rPr>
              <a:t>viết</a:t>
            </a:r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 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632662-DFD2-A72D-6659-76388DA4EC04}"/>
              </a:ext>
            </a:extLst>
          </p:cNvPr>
          <p:cNvSpPr txBox="1"/>
          <p:nvPr/>
        </p:nvSpPr>
        <p:spPr>
          <a:xfrm>
            <a:off x="5851432" y="2370306"/>
            <a:ext cx="5357478" cy="760095"/>
          </a:xfrm>
          <a:prstGeom prst="plaque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Hạ 1; 1 chia 3 được 0, viết 0.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7A13C57C-84A8-83E9-C5AF-F6916F2D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137" y="1140200"/>
            <a:ext cx="297574" cy="2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CF293B6-DDCA-EA51-3D16-00C7C1A490A9}"/>
              </a:ext>
            </a:extLst>
          </p:cNvPr>
          <p:cNvSpPr txBox="1"/>
          <p:nvPr/>
        </p:nvSpPr>
        <p:spPr>
          <a:xfrm>
            <a:off x="5853344" y="3834492"/>
            <a:ext cx="2811812" cy="760095"/>
          </a:xfrm>
          <a:prstGeom prst="plaque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Hạ 8; được 18;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D2E6AB-9095-EEE0-5CFD-493B5D9C2137}"/>
              </a:ext>
            </a:extLst>
          </p:cNvPr>
          <p:cNvSpPr txBox="1"/>
          <p:nvPr/>
        </p:nvSpPr>
        <p:spPr>
          <a:xfrm>
            <a:off x="5954809" y="1457233"/>
            <a:ext cx="32426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4 nhân 3 bằng 12;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C5DA83-955F-5402-B9FE-18113EFC5170}"/>
              </a:ext>
            </a:extLst>
          </p:cNvPr>
          <p:cNvSpPr txBox="1"/>
          <p:nvPr/>
        </p:nvSpPr>
        <p:spPr>
          <a:xfrm>
            <a:off x="5925931" y="1913097"/>
            <a:ext cx="3200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12 trừ 12 bằng 0.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B25AEE4D-83DB-B47D-5813-3181D1884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137" y="2592422"/>
            <a:ext cx="297574" cy="2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721B4E58-5461-A123-1A0D-F0DB31287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137" y="4065753"/>
            <a:ext cx="297574" cy="2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C36C781-3317-2042-2285-4CBFB075E24F}"/>
              </a:ext>
            </a:extLst>
          </p:cNvPr>
          <p:cNvSpPr txBox="1"/>
          <p:nvPr/>
        </p:nvSpPr>
        <p:spPr>
          <a:xfrm>
            <a:off x="5937053" y="2951215"/>
            <a:ext cx="3610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0 nhân 3 bằng 0;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650085-58B5-C4D0-7F22-C648014DAB5B}"/>
              </a:ext>
            </a:extLst>
          </p:cNvPr>
          <p:cNvSpPr txBox="1"/>
          <p:nvPr/>
        </p:nvSpPr>
        <p:spPr>
          <a:xfrm>
            <a:off x="5925931" y="3441936"/>
            <a:ext cx="2739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1 trừ 0 bằng 1.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79222C-AD2B-1558-B375-573D714C0DB0}"/>
              </a:ext>
            </a:extLst>
          </p:cNvPr>
          <p:cNvSpPr txBox="1"/>
          <p:nvPr/>
        </p:nvSpPr>
        <p:spPr>
          <a:xfrm>
            <a:off x="5925931" y="4421283"/>
            <a:ext cx="4260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18 chia 3 được 6, viết 6.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6E8A71-6AD6-B3B0-AC3F-04595F19398D}"/>
              </a:ext>
            </a:extLst>
          </p:cNvPr>
          <p:cNvSpPr txBox="1"/>
          <p:nvPr/>
        </p:nvSpPr>
        <p:spPr>
          <a:xfrm>
            <a:off x="5935682" y="4912004"/>
            <a:ext cx="3200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6 nhân 3 bằng 18;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921C5E-930D-9394-62C1-47FBEC7D86AF}"/>
              </a:ext>
            </a:extLst>
          </p:cNvPr>
          <p:cNvSpPr txBox="1"/>
          <p:nvPr/>
        </p:nvSpPr>
        <p:spPr>
          <a:xfrm>
            <a:off x="5906224" y="5400630"/>
            <a:ext cx="32988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18 trừ 18 bằng 0.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3954DE-42D8-DEA3-8A9F-064C034BFEAE}"/>
              </a:ext>
            </a:extLst>
          </p:cNvPr>
          <p:cNvSpPr txBox="1"/>
          <p:nvPr/>
        </p:nvSpPr>
        <p:spPr>
          <a:xfrm>
            <a:off x="1453217" y="283446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361C3C-C798-3778-D145-2A84CA0436E4}"/>
              </a:ext>
            </a:extLst>
          </p:cNvPr>
          <p:cNvSpPr txBox="1"/>
          <p:nvPr/>
        </p:nvSpPr>
        <p:spPr>
          <a:xfrm>
            <a:off x="1766912" y="3368380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vi-VN" sz="4000"/>
          </a:p>
        </p:txBody>
      </p:sp>
    </p:spTree>
    <p:extLst>
      <p:ext uri="{BB962C8B-B14F-4D97-AF65-F5344CB8AC3E}">
        <p14:creationId xmlns:p14="http://schemas.microsoft.com/office/powerpoint/2010/main" val="133194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5" grpId="0"/>
      <p:bldP spid="16" grpId="0" animBg="1"/>
      <p:bldP spid="17" grpId="0"/>
      <p:bldP spid="18" grpId="0"/>
      <p:bldP spid="20" grpId="0"/>
      <p:bldP spid="21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CD2843-CEE1-3289-5BE3-C1AE5986CE5B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Các bạn hãy thực hiện phép tính vào bảng con nhé!</a:t>
            </a:r>
            <a:endParaRPr lang="vi-VN" sz="280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C16659-D743-ADC6-B059-BD7F582702DD}"/>
              </a:ext>
            </a:extLst>
          </p:cNvPr>
          <p:cNvGrpSpPr/>
          <p:nvPr/>
        </p:nvGrpSpPr>
        <p:grpSpPr>
          <a:xfrm>
            <a:off x="464198" y="2202312"/>
            <a:ext cx="5703166" cy="3158839"/>
            <a:chOff x="464198" y="2202312"/>
            <a:chExt cx="5703166" cy="3158839"/>
          </a:xfrm>
        </p:grpSpPr>
        <p:pic>
          <p:nvPicPr>
            <p:cNvPr id="8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C8FF3538-5C5A-4929-3EE3-9E2990DC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59" y="2202312"/>
              <a:ext cx="5414605" cy="315883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85FBCB-003D-E753-3F06-9FD3DD0F0E46}"/>
                </a:ext>
              </a:extLst>
            </p:cNvPr>
            <p:cNvSpPr txBox="1"/>
            <p:nvPr/>
          </p:nvSpPr>
          <p:spPr>
            <a:xfrm>
              <a:off x="464198" y="3227733"/>
              <a:ext cx="563180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200" b="1">
                  <a:ln w="285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1 218: 3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6E6E1E1-3479-550F-B2CD-0829ACA2A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28BA041-7239-24B6-860D-9C3E03878DE9}"/>
              </a:ext>
            </a:extLst>
          </p:cNvPr>
          <p:cNvGrpSpPr/>
          <p:nvPr/>
        </p:nvGrpSpPr>
        <p:grpSpPr>
          <a:xfrm>
            <a:off x="677662" y="397025"/>
            <a:ext cx="5418338" cy="6063949"/>
            <a:chOff x="6096000" y="631157"/>
            <a:chExt cx="5418338" cy="60639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EBD4545-DE75-EDD9-E1DF-4211445C41E4}"/>
                </a:ext>
              </a:extLst>
            </p:cNvPr>
            <p:cNvSpPr/>
            <p:nvPr/>
          </p:nvSpPr>
          <p:spPr>
            <a:xfrm>
              <a:off x="6096000" y="631157"/>
              <a:ext cx="5418338" cy="16778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D03503A-A479-2999-9053-261D2BB8E5D5}"/>
                </a:ext>
              </a:extLst>
            </p:cNvPr>
            <p:cNvSpPr/>
            <p:nvPr/>
          </p:nvSpPr>
          <p:spPr>
            <a:xfrm>
              <a:off x="6427433" y="834990"/>
              <a:ext cx="896645" cy="461992"/>
            </a:xfrm>
            <a:prstGeom prst="ellipse">
              <a:avLst/>
            </a:prstGeom>
            <a:solidFill>
              <a:srgbClr val="CCFFFF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E66997-C857-DBB3-6F53-E3A638A05534}"/>
                </a:ext>
              </a:extLst>
            </p:cNvPr>
            <p:cNvSpPr txBox="1"/>
            <p:nvPr/>
          </p:nvSpPr>
          <p:spPr>
            <a:xfrm>
              <a:off x="6418555" y="795498"/>
              <a:ext cx="1118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1000</a:t>
              </a:r>
              <a:endParaRPr lang="vi-VN" sz="280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16E02F-7DEE-2E49-5729-B7DFF6744CDD}"/>
                </a:ext>
              </a:extLst>
            </p:cNvPr>
            <p:cNvGrpSpPr/>
            <p:nvPr/>
          </p:nvGrpSpPr>
          <p:grpSpPr>
            <a:xfrm>
              <a:off x="7515474" y="825195"/>
              <a:ext cx="1118587" cy="437329"/>
              <a:chOff x="7515474" y="1667731"/>
              <a:chExt cx="1118587" cy="437329"/>
            </a:xfrm>
          </p:grpSpPr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6F5881EF-7F09-2FCE-673E-8C0E0C57480E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66F0E6D3-A8F3-FA46-19F5-8B035D439326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11185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D3D2DD-A0DE-1C7D-0519-9F42549403AE}"/>
                </a:ext>
              </a:extLst>
            </p:cNvPr>
            <p:cNvGrpSpPr/>
            <p:nvPr/>
          </p:nvGrpSpPr>
          <p:grpSpPr>
            <a:xfrm>
              <a:off x="7515474" y="1111485"/>
              <a:ext cx="636943" cy="437329"/>
              <a:chOff x="7515474" y="1667731"/>
              <a:chExt cx="636943" cy="437329"/>
            </a:xfrm>
          </p:grpSpPr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9DC64610-812A-CAC8-0502-B25D5A60A065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F5C21CB1-0FF1-5F1E-805F-2028F179DF3E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761CC2A-7B6A-2635-B0C5-8D5AAC47D82B}"/>
                </a:ext>
              </a:extLst>
            </p:cNvPr>
            <p:cNvGrpSpPr/>
            <p:nvPr/>
          </p:nvGrpSpPr>
          <p:grpSpPr>
            <a:xfrm>
              <a:off x="8341215" y="795498"/>
              <a:ext cx="1118587" cy="437329"/>
              <a:chOff x="7568742" y="1667731"/>
              <a:chExt cx="1118587" cy="437329"/>
            </a:xfrm>
            <a:solidFill>
              <a:srgbClr val="FFCCFF"/>
            </a:solidFill>
          </p:grpSpPr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27F51C5-ACC5-4314-EED2-CCCFF0A5DF81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grpFill/>
              <a:ln w="38100"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CCA7701B-8B3F-A586-2B37-BCEFFB742131}"/>
                  </a:ext>
                </a:extLst>
              </p:cNvPr>
              <p:cNvSpPr txBox="1"/>
              <p:nvPr/>
            </p:nvSpPr>
            <p:spPr>
              <a:xfrm>
                <a:off x="7568742" y="1682424"/>
                <a:ext cx="1118587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</a:t>
                </a:r>
                <a:endParaRPr lang="vi-VN" sz="20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4D45A15-B2E9-F4F9-3B8A-16B5F56E6AC8}"/>
                </a:ext>
              </a:extLst>
            </p:cNvPr>
            <p:cNvGrpSpPr/>
            <p:nvPr/>
          </p:nvGrpSpPr>
          <p:grpSpPr>
            <a:xfrm>
              <a:off x="9058776" y="688849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E0A9172E-ED65-B042-678B-44FEC277AC46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D3118F4E-22C7-4C23-2CB0-C7433B38AB83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3D9DE7B-3882-DB76-9CB8-8D3B2226573D}"/>
                </a:ext>
              </a:extLst>
            </p:cNvPr>
            <p:cNvGrpSpPr/>
            <p:nvPr/>
          </p:nvGrpSpPr>
          <p:grpSpPr>
            <a:xfrm>
              <a:off x="9058776" y="907513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4ED1634C-4789-DB64-39B5-2533B6C253B9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A06EACC8-BBC4-AD78-788C-F3D6D0425B38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FB06F4D-778C-74D8-E9C1-3B87FFADF9B5}"/>
                </a:ext>
              </a:extLst>
            </p:cNvPr>
            <p:cNvGrpSpPr/>
            <p:nvPr/>
          </p:nvGrpSpPr>
          <p:grpSpPr>
            <a:xfrm>
              <a:off x="9058776" y="1183870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4DADB38F-0B2D-D739-01DC-79CE7F22DF17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F49E181A-8233-DF59-1F3C-E257BA31D54A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D0504A-7BE9-2CE8-19F5-ECF334AE3B83}"/>
                </a:ext>
              </a:extLst>
            </p:cNvPr>
            <p:cNvGrpSpPr/>
            <p:nvPr/>
          </p:nvGrpSpPr>
          <p:grpSpPr>
            <a:xfrm>
              <a:off x="9058776" y="1457120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89442ED7-C16F-44F6-7E36-394D9CDB3D3C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43E48D2C-007B-5D78-F282-141213A3C35E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2D986F2-8D53-DF73-DF22-0083E2DAF0F6}"/>
                </a:ext>
              </a:extLst>
            </p:cNvPr>
            <p:cNvGrpSpPr/>
            <p:nvPr/>
          </p:nvGrpSpPr>
          <p:grpSpPr>
            <a:xfrm>
              <a:off x="9058776" y="1746453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57DEC87E-F651-E821-814C-0F99CB7D6C85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44A8D78A-D102-FBFC-0C83-2AF8A87A9CC1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7AB3231-1F79-B327-8EE4-E55FCA66B021}"/>
                </a:ext>
              </a:extLst>
            </p:cNvPr>
            <p:cNvGrpSpPr/>
            <p:nvPr/>
          </p:nvGrpSpPr>
          <p:grpSpPr>
            <a:xfrm>
              <a:off x="9622757" y="695597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2E001B2C-288A-5C53-14FB-6DC398F06AC4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4D35D13B-14C5-DC5E-10C6-FFAE9A687C2D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9512811-4653-3E9D-1539-3F23BA86F8C7}"/>
                </a:ext>
              </a:extLst>
            </p:cNvPr>
            <p:cNvGrpSpPr/>
            <p:nvPr/>
          </p:nvGrpSpPr>
          <p:grpSpPr>
            <a:xfrm>
              <a:off x="9622757" y="968847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5C21E830-3D54-97DE-B818-88B55C12B83B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5E09352A-360C-1467-AA0C-978CA817E352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37E3145-9F3F-DAB8-F64D-2721216D9D89}"/>
                </a:ext>
              </a:extLst>
            </p:cNvPr>
            <p:cNvGrpSpPr/>
            <p:nvPr/>
          </p:nvGrpSpPr>
          <p:grpSpPr>
            <a:xfrm>
              <a:off x="9622757" y="1258180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FB08F216-5056-98B0-A998-2782C3C10D7B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D8B8BE2C-12C0-C970-C4A7-763F1B7BD2AD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E01B041-3D1D-AED5-468E-1C7C9DB3011E}"/>
                </a:ext>
              </a:extLst>
            </p:cNvPr>
            <p:cNvSpPr/>
            <p:nvPr/>
          </p:nvSpPr>
          <p:spPr>
            <a:xfrm>
              <a:off x="6096000" y="2614879"/>
              <a:ext cx="5418338" cy="16778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3D77AB4-FC19-5917-4EE8-C1D4D7730801}"/>
                </a:ext>
              </a:extLst>
            </p:cNvPr>
            <p:cNvSpPr/>
            <p:nvPr/>
          </p:nvSpPr>
          <p:spPr>
            <a:xfrm>
              <a:off x="6096000" y="4674498"/>
              <a:ext cx="5418338" cy="202060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A87A33F6-EB67-6DF6-3D68-3DF4FE07FEA1}"/>
                </a:ext>
              </a:extLst>
            </p:cNvPr>
            <p:cNvSpPr/>
            <p:nvPr/>
          </p:nvSpPr>
          <p:spPr>
            <a:xfrm>
              <a:off x="8629567" y="2199448"/>
              <a:ext cx="437329" cy="437330"/>
            </a:xfrm>
            <a:prstGeom prst="downArrow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9669A13E-B4B2-7350-F985-AA16CA83CE55}"/>
                </a:ext>
              </a:extLst>
            </p:cNvPr>
            <p:cNvSpPr/>
            <p:nvPr/>
          </p:nvSpPr>
          <p:spPr>
            <a:xfrm>
              <a:off x="8629567" y="4283151"/>
              <a:ext cx="437329" cy="437114"/>
            </a:xfrm>
            <a:prstGeom prst="downArrow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1020BAC-6EBB-0A66-C62E-A8E91500182D}"/>
                </a:ext>
              </a:extLst>
            </p:cNvPr>
            <p:cNvSpPr/>
            <p:nvPr/>
          </p:nvSpPr>
          <p:spPr>
            <a:xfrm>
              <a:off x="9438465" y="4705130"/>
              <a:ext cx="1801596" cy="1970874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E42D923-F66A-1D97-2A26-301516944890}"/>
                </a:ext>
              </a:extLst>
            </p:cNvPr>
            <p:cNvGrpSpPr/>
            <p:nvPr/>
          </p:nvGrpSpPr>
          <p:grpSpPr>
            <a:xfrm>
              <a:off x="7515474" y="2690776"/>
              <a:ext cx="636943" cy="437329"/>
              <a:chOff x="7515474" y="1667731"/>
              <a:chExt cx="636943" cy="437329"/>
            </a:xfrm>
          </p:grpSpPr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9ADB6DED-17E8-FC17-CB4D-15C715505A61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70BB28C3-28F3-D10A-72FB-753E44CCD64D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7B3801-000E-D0F4-0795-24C41E76C174}"/>
                </a:ext>
              </a:extLst>
            </p:cNvPr>
            <p:cNvGrpSpPr/>
            <p:nvPr/>
          </p:nvGrpSpPr>
          <p:grpSpPr>
            <a:xfrm>
              <a:off x="7938365" y="2682960"/>
              <a:ext cx="636943" cy="437329"/>
              <a:chOff x="7515474" y="1667731"/>
              <a:chExt cx="636943" cy="437329"/>
            </a:xfrm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227AC552-7ADA-8ECE-6F6C-39E2917C5E5A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43943561-D2CD-4226-C213-A3941DA184AE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AC23C2-F0BF-4DDE-DCAF-AE1CDF0B8CB0}"/>
                </a:ext>
              </a:extLst>
            </p:cNvPr>
            <p:cNvGrpSpPr/>
            <p:nvPr/>
          </p:nvGrpSpPr>
          <p:grpSpPr>
            <a:xfrm>
              <a:off x="8356644" y="2682960"/>
              <a:ext cx="636943" cy="437329"/>
              <a:chOff x="7515474" y="1667731"/>
              <a:chExt cx="636943" cy="437329"/>
            </a:xfrm>
          </p:grpSpPr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270FCD19-1912-2CD1-4AA3-94F7761620D4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C9C5D6CF-39FE-C577-72C0-A18010CF778F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1A3BA06-B78F-AFD6-2305-6000E3897580}"/>
                </a:ext>
              </a:extLst>
            </p:cNvPr>
            <p:cNvGrpSpPr/>
            <p:nvPr/>
          </p:nvGrpSpPr>
          <p:grpSpPr>
            <a:xfrm>
              <a:off x="7515474" y="2953439"/>
              <a:ext cx="636943" cy="437329"/>
              <a:chOff x="7515474" y="1667731"/>
              <a:chExt cx="636943" cy="437329"/>
            </a:xfrm>
          </p:grpSpPr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443C3CCF-A549-269F-3DA4-D54F34B49FA1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5CFD9305-747A-E087-3C86-6BBDCA372136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DE1A0D9-5F55-3D6A-5A77-0D49458165FA}"/>
                </a:ext>
              </a:extLst>
            </p:cNvPr>
            <p:cNvGrpSpPr/>
            <p:nvPr/>
          </p:nvGrpSpPr>
          <p:grpSpPr>
            <a:xfrm>
              <a:off x="7938365" y="2945623"/>
              <a:ext cx="636943" cy="437329"/>
              <a:chOff x="7515474" y="1667731"/>
              <a:chExt cx="636943" cy="437329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4064A3FE-7FE3-BC7C-9EF6-24407AAFFF7F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CD71DC04-F297-DDE2-B9DF-48A09A6A159A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AE09CF0-DCE6-D780-1E11-65F5DD38FA83}"/>
                </a:ext>
              </a:extLst>
            </p:cNvPr>
            <p:cNvGrpSpPr/>
            <p:nvPr/>
          </p:nvGrpSpPr>
          <p:grpSpPr>
            <a:xfrm>
              <a:off x="8356644" y="2945623"/>
              <a:ext cx="636943" cy="437329"/>
              <a:chOff x="7515474" y="1667731"/>
              <a:chExt cx="636943" cy="437329"/>
            </a:xfrm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0FDC3A0F-DD23-456B-1EDA-8F2D994A0714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C32FC1A8-C613-8CB4-ACE2-1F5713E933F4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2B539FC-751E-EB33-F054-043D4F8CE665}"/>
                </a:ext>
              </a:extLst>
            </p:cNvPr>
            <p:cNvGrpSpPr/>
            <p:nvPr/>
          </p:nvGrpSpPr>
          <p:grpSpPr>
            <a:xfrm>
              <a:off x="7515474" y="3192756"/>
              <a:ext cx="636943" cy="437329"/>
              <a:chOff x="7515474" y="1667731"/>
              <a:chExt cx="636943" cy="437329"/>
            </a:xfrm>
          </p:grpSpPr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A0F5D28B-0C01-40FB-8599-FE2F683E6CEE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F9175B95-E2FE-0BDE-A751-00FA43A7886C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7720A1-74B4-2352-9F0D-B14FA30270D0}"/>
                </a:ext>
              </a:extLst>
            </p:cNvPr>
            <p:cNvGrpSpPr/>
            <p:nvPr/>
          </p:nvGrpSpPr>
          <p:grpSpPr>
            <a:xfrm>
              <a:off x="7938365" y="3184940"/>
              <a:ext cx="636943" cy="437329"/>
              <a:chOff x="7515474" y="1667731"/>
              <a:chExt cx="636943" cy="437329"/>
            </a:xfrm>
          </p:grpSpPr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CEFB6CBF-7291-0BF7-C401-CF00BE5D389F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91003A78-C5BB-9C6D-2772-63C0F0F226DB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F948DB8-DD1D-BC44-C6CF-B29E98B39051}"/>
                </a:ext>
              </a:extLst>
            </p:cNvPr>
            <p:cNvGrpSpPr/>
            <p:nvPr/>
          </p:nvGrpSpPr>
          <p:grpSpPr>
            <a:xfrm>
              <a:off x="7515474" y="3440717"/>
              <a:ext cx="636943" cy="437329"/>
              <a:chOff x="7515474" y="1667731"/>
              <a:chExt cx="636943" cy="437329"/>
            </a:xfrm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4B3A17A7-FB70-A0B0-BE0A-49F41C683705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0CB8506E-12EB-E1EB-3DDA-85E90F476C63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93B636D-EFDE-9E13-3F89-A02D735914F4}"/>
                </a:ext>
              </a:extLst>
            </p:cNvPr>
            <p:cNvGrpSpPr/>
            <p:nvPr/>
          </p:nvGrpSpPr>
          <p:grpSpPr>
            <a:xfrm>
              <a:off x="7938365" y="3432901"/>
              <a:ext cx="636943" cy="437329"/>
              <a:chOff x="7515474" y="1667731"/>
              <a:chExt cx="636943" cy="437329"/>
            </a:xfrm>
          </p:grpSpPr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64E18A5F-7656-DF3B-B689-6746E412FB9B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E6F1AFFE-42C0-38CE-D926-6876322D5ADF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E576599-4E33-C92C-0A52-AA2DB29F305B}"/>
                </a:ext>
              </a:extLst>
            </p:cNvPr>
            <p:cNvGrpSpPr/>
            <p:nvPr/>
          </p:nvGrpSpPr>
          <p:grpSpPr>
            <a:xfrm>
              <a:off x="7515474" y="3760783"/>
              <a:ext cx="636943" cy="437329"/>
              <a:chOff x="7515474" y="1667731"/>
              <a:chExt cx="636943" cy="437329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42BE9587-EF60-FB43-D20E-77974BABC4A6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816D4B2D-C3C1-6792-9189-1090DA69CA9A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41A97FE-33A4-F46B-01C8-C207DE9EA3A3}"/>
                </a:ext>
              </a:extLst>
            </p:cNvPr>
            <p:cNvGrpSpPr/>
            <p:nvPr/>
          </p:nvGrpSpPr>
          <p:grpSpPr>
            <a:xfrm>
              <a:off x="7938365" y="3752967"/>
              <a:ext cx="636943" cy="437329"/>
              <a:chOff x="7515474" y="1667731"/>
              <a:chExt cx="636943" cy="437329"/>
            </a:xfrm>
          </p:grpSpPr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AFB16F00-54ED-6152-42D1-ED8D12587B8C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2D8FA08F-544C-EB5B-7550-3B5A6DA50204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BEF2861-4748-CD18-D676-1B65169C4613}"/>
                </a:ext>
              </a:extLst>
            </p:cNvPr>
            <p:cNvGrpSpPr/>
            <p:nvPr/>
          </p:nvGrpSpPr>
          <p:grpSpPr>
            <a:xfrm>
              <a:off x="10267705" y="2685814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57DA58BD-A3BE-D95A-00BB-DCFD57239AE7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2A90DFAE-F842-4CF6-D7FC-7E79C731B673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368FA5B-E6BD-61F6-6356-7A77E192E488}"/>
                </a:ext>
              </a:extLst>
            </p:cNvPr>
            <p:cNvGrpSpPr/>
            <p:nvPr/>
          </p:nvGrpSpPr>
          <p:grpSpPr>
            <a:xfrm>
              <a:off x="10267705" y="2904478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8B54306B-0A9C-142D-3E6E-8F6C56CC8698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B8DB5D61-9508-6939-D425-31700A697527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30746AB-59AA-17B7-1463-C9E7873939BA}"/>
                </a:ext>
              </a:extLst>
            </p:cNvPr>
            <p:cNvGrpSpPr/>
            <p:nvPr/>
          </p:nvGrpSpPr>
          <p:grpSpPr>
            <a:xfrm>
              <a:off x="10267705" y="3180835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43574D19-1BD6-035D-DD41-4D32D736BE77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9F7C7F29-B309-34E7-F838-2D40B172B48A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F66C59B-8306-7FE2-755A-18BD4942C4E9}"/>
                </a:ext>
              </a:extLst>
            </p:cNvPr>
            <p:cNvGrpSpPr/>
            <p:nvPr/>
          </p:nvGrpSpPr>
          <p:grpSpPr>
            <a:xfrm>
              <a:off x="10267705" y="3454085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8423BCA4-3CFB-479C-1A7E-D4D4258CCDEB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4425BBB3-F21B-653E-EFA5-3DC123C80635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D527F7A-CBCB-E53E-28FE-407DAB8CAFC5}"/>
                </a:ext>
              </a:extLst>
            </p:cNvPr>
            <p:cNvGrpSpPr/>
            <p:nvPr/>
          </p:nvGrpSpPr>
          <p:grpSpPr>
            <a:xfrm>
              <a:off x="10267705" y="3743418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8391501-0D74-2BB4-CD6E-5580627E8D12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E559A4F-2EC5-CAD2-1751-A8BD9CA8E312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5764A96-F759-38F2-8265-C127FEF596BB}"/>
                </a:ext>
              </a:extLst>
            </p:cNvPr>
            <p:cNvGrpSpPr/>
            <p:nvPr/>
          </p:nvGrpSpPr>
          <p:grpSpPr>
            <a:xfrm>
              <a:off x="10769540" y="2701440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C0B078DF-A5F9-3017-4F7B-2F3AC40E0A45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6D4D857B-F240-CEA0-8DCE-3C577E452801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4B00D4D-1476-4636-4B31-8D53BA7DE432}"/>
                </a:ext>
              </a:extLst>
            </p:cNvPr>
            <p:cNvGrpSpPr/>
            <p:nvPr/>
          </p:nvGrpSpPr>
          <p:grpSpPr>
            <a:xfrm>
              <a:off x="10769540" y="2974690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106AAD94-8381-FA58-5269-61CF28751131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F118BC8C-5DE5-41BF-1E66-0B50A4BC1F6E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50939D5-7496-1383-FFD9-33347C518F75}"/>
                </a:ext>
              </a:extLst>
            </p:cNvPr>
            <p:cNvGrpSpPr/>
            <p:nvPr/>
          </p:nvGrpSpPr>
          <p:grpSpPr>
            <a:xfrm>
              <a:off x="10769540" y="3264023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FB559BA6-F68C-0D41-2475-E2E327C0B505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D44D2640-DECA-9D79-8B10-86AE5604BFC4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1A78417-BEDD-C9E7-E64D-D0A0BF1BD806}"/>
                </a:ext>
              </a:extLst>
            </p:cNvPr>
            <p:cNvGrpSpPr/>
            <p:nvPr/>
          </p:nvGrpSpPr>
          <p:grpSpPr>
            <a:xfrm>
              <a:off x="9760700" y="2685814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538468C1-2A58-3D07-F585-93F834582C9B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654919D2-271F-EDF2-E44C-88997CB5159A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76A9203-23FB-B8F5-2562-0D97888C62BC}"/>
                </a:ext>
              </a:extLst>
            </p:cNvPr>
            <p:cNvGrpSpPr/>
            <p:nvPr/>
          </p:nvGrpSpPr>
          <p:grpSpPr>
            <a:xfrm>
              <a:off x="9760700" y="2904478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D7648FA-6D7C-8A9C-5C5F-DFA0805353A1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A2D16E8D-8667-EC68-C981-ADF7456AEF75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403702A-8B0D-0BCE-2E03-9FECFC761333}"/>
                </a:ext>
              </a:extLst>
            </p:cNvPr>
            <p:cNvGrpSpPr/>
            <p:nvPr/>
          </p:nvGrpSpPr>
          <p:grpSpPr>
            <a:xfrm>
              <a:off x="9760700" y="3180835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F18DEC4A-51F1-2B7A-E9BA-7CAD4F802866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8923129A-642D-EF08-AA94-D6D4910ED431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4E0E78D-68F8-F5BC-8A59-98F91E047708}"/>
                </a:ext>
              </a:extLst>
            </p:cNvPr>
            <p:cNvGrpSpPr/>
            <p:nvPr/>
          </p:nvGrpSpPr>
          <p:grpSpPr>
            <a:xfrm>
              <a:off x="9760700" y="3454085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71A69BA0-7039-556F-013B-519CC36BB780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DB0FCFB2-B16C-0161-100D-C4B59137770F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97C186E-C490-953E-427B-1A645E4AAE72}"/>
                </a:ext>
              </a:extLst>
            </p:cNvPr>
            <p:cNvGrpSpPr/>
            <p:nvPr/>
          </p:nvGrpSpPr>
          <p:grpSpPr>
            <a:xfrm>
              <a:off x="9760700" y="3743418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D172599B-A9D8-60DD-CF91-BF47768FE720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BA0BDB83-3A07-9B92-07DC-AB8BBAF5B57D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2C7DB61-D017-CA09-93ED-A236C29B88EC}"/>
                </a:ext>
              </a:extLst>
            </p:cNvPr>
            <p:cNvGrpSpPr/>
            <p:nvPr/>
          </p:nvGrpSpPr>
          <p:grpSpPr>
            <a:xfrm>
              <a:off x="9225475" y="2685814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C848E5E7-A894-B4D6-57F2-14E23A10E581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328C50CB-5B7B-7AE9-A7D7-52A43B15ED13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5374E91-088C-0677-97AA-EF19D6059C6D}"/>
                </a:ext>
              </a:extLst>
            </p:cNvPr>
            <p:cNvGrpSpPr/>
            <p:nvPr/>
          </p:nvGrpSpPr>
          <p:grpSpPr>
            <a:xfrm>
              <a:off x="9225475" y="2904478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FAED2558-4EA8-CCC4-207A-5BEDC33F4FF6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37BB8CC5-5D6B-7D16-0791-5FA4246BDD3A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139EF2D-B3E4-FA0E-49AF-4ECBD5FDC3E2}"/>
                </a:ext>
              </a:extLst>
            </p:cNvPr>
            <p:cNvGrpSpPr/>
            <p:nvPr/>
          </p:nvGrpSpPr>
          <p:grpSpPr>
            <a:xfrm>
              <a:off x="9225475" y="3180835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46C96BF7-4177-5FE2-D552-643FB240BFA6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7510CE4D-3B89-2D69-D298-86965A217297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58F23C1-1D4F-3601-C86F-E4B8654B1F2F}"/>
                </a:ext>
              </a:extLst>
            </p:cNvPr>
            <p:cNvGrpSpPr/>
            <p:nvPr/>
          </p:nvGrpSpPr>
          <p:grpSpPr>
            <a:xfrm>
              <a:off x="9225475" y="3454085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D03A4FC-6DA3-A680-74C4-84292CB39227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35AA0603-FC9C-F23E-232D-E59F88CC045D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846F277-5404-57D9-6F55-D0DE5D06724B}"/>
                </a:ext>
              </a:extLst>
            </p:cNvPr>
            <p:cNvGrpSpPr/>
            <p:nvPr/>
          </p:nvGrpSpPr>
          <p:grpSpPr>
            <a:xfrm>
              <a:off x="9225475" y="3743418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A9356A9F-AE84-A534-E285-7110BE2D09A0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45D2CB30-8634-3645-0F37-77AD9DE4A12C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B746211-A500-21DC-9AB7-FE417057ED2A}"/>
                </a:ext>
              </a:extLst>
            </p:cNvPr>
            <p:cNvGrpSpPr/>
            <p:nvPr/>
          </p:nvGrpSpPr>
          <p:grpSpPr>
            <a:xfrm>
              <a:off x="9571704" y="4781026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238F38F-66F7-A9FD-830F-2489D124712E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CF23C2FD-3F15-CA95-A65D-78E66F11FD61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C993C1D-5411-6569-3B79-0B8642244ED1}"/>
                </a:ext>
              </a:extLst>
            </p:cNvPr>
            <p:cNvGrpSpPr/>
            <p:nvPr/>
          </p:nvGrpSpPr>
          <p:grpSpPr>
            <a:xfrm>
              <a:off x="9571704" y="4999690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2E095546-C294-7F71-0255-4BEFF23F38B6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40D53BB8-226C-4171-80BD-32D72B4B04C7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CD15513-7750-C8B2-1F4D-83623F6FA35B}"/>
                </a:ext>
              </a:extLst>
            </p:cNvPr>
            <p:cNvGrpSpPr/>
            <p:nvPr/>
          </p:nvGrpSpPr>
          <p:grpSpPr>
            <a:xfrm>
              <a:off x="9571704" y="5276047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D4E32643-14B6-D7A7-A307-DE429137C83F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BDCE351D-F93C-DB31-CB76-D402F8EA29E2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A09EAC2-8F6E-A24F-50C5-14D97BC18A13}"/>
                </a:ext>
              </a:extLst>
            </p:cNvPr>
            <p:cNvGrpSpPr/>
            <p:nvPr/>
          </p:nvGrpSpPr>
          <p:grpSpPr>
            <a:xfrm>
              <a:off x="9571704" y="5549297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4931D734-7222-9A8C-18AD-E9E4C4669BE7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0BF19C74-6C49-49BF-84B0-359C4F941E0B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E3F1316-D89C-A278-1026-5386E8A276B1}"/>
                </a:ext>
              </a:extLst>
            </p:cNvPr>
            <p:cNvGrpSpPr/>
            <p:nvPr/>
          </p:nvGrpSpPr>
          <p:grpSpPr>
            <a:xfrm>
              <a:off x="9571704" y="5838630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F7555FBC-E0B5-5249-16B9-5A5BA5FC9523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D2597E3-E8FA-9FAD-4607-C94752E5ED41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DEC366B-0F7E-7D4E-89B2-7E0C3711FFCB}"/>
                </a:ext>
              </a:extLst>
            </p:cNvPr>
            <p:cNvGrpSpPr/>
            <p:nvPr/>
          </p:nvGrpSpPr>
          <p:grpSpPr>
            <a:xfrm>
              <a:off x="9571704" y="6098904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0F13523E-7214-B7E9-80D8-B00C2BC6B69A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B34413B-3C6C-4E65-6F67-8960DC520042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645BEAA-ED6B-27F4-4C76-4E270C751B75}"/>
                </a:ext>
              </a:extLst>
            </p:cNvPr>
            <p:cNvGrpSpPr/>
            <p:nvPr/>
          </p:nvGrpSpPr>
          <p:grpSpPr>
            <a:xfrm>
              <a:off x="10066910" y="4781026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BBD9CA6-4C9D-AA92-BC45-BFB789CDCA95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ED1E48C2-0131-E59D-83CB-47FAE79F9E87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6E68DE8-6539-DC03-9384-2904F16519FE}"/>
                </a:ext>
              </a:extLst>
            </p:cNvPr>
            <p:cNvGrpSpPr/>
            <p:nvPr/>
          </p:nvGrpSpPr>
          <p:grpSpPr>
            <a:xfrm>
              <a:off x="10066910" y="4999690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47B21978-87A5-7C89-9897-B36C1A7B36B0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5689BDBC-57DA-F7B5-3800-E04F884181B7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2C7EFA8-A7D6-E2DF-94B0-CC8F8E18665D}"/>
                </a:ext>
              </a:extLst>
            </p:cNvPr>
            <p:cNvGrpSpPr/>
            <p:nvPr/>
          </p:nvGrpSpPr>
          <p:grpSpPr>
            <a:xfrm>
              <a:off x="10066910" y="5276047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C1A48AE8-36A9-46E7-E0F6-E3611DEC71B9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EECEC12A-1F0F-9392-E649-C25B13002EC7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B17542A-CA6C-9AFB-28C5-0C6E4BE47E23}"/>
                </a:ext>
              </a:extLst>
            </p:cNvPr>
            <p:cNvGrpSpPr/>
            <p:nvPr/>
          </p:nvGrpSpPr>
          <p:grpSpPr>
            <a:xfrm>
              <a:off x="10066910" y="5549297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D14D0B3D-2E8E-EFBF-FD00-36303A9BB47E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7F2A382-7C35-AF54-8828-F42201A76F4A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820D031-E9D1-66DE-E727-9B6B8294DF88}"/>
                </a:ext>
              </a:extLst>
            </p:cNvPr>
            <p:cNvGrpSpPr/>
            <p:nvPr/>
          </p:nvGrpSpPr>
          <p:grpSpPr>
            <a:xfrm>
              <a:off x="10066910" y="5838630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EB6789DE-2205-92CB-BFEF-9955CB0C04BB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A19625B-AA8F-D232-E8ED-C72DEE991686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7F18C97-0E8C-705A-2F67-DC3DEFF03992}"/>
                </a:ext>
              </a:extLst>
            </p:cNvPr>
            <p:cNvGrpSpPr/>
            <p:nvPr/>
          </p:nvGrpSpPr>
          <p:grpSpPr>
            <a:xfrm>
              <a:off x="10066910" y="6098904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3F81574F-FBA9-850C-FAD3-9A3431C7A775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7491DE72-8BD5-2B7D-6CDB-BB2A3C63BAB7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EA7B80B-9D6E-2DC6-B412-D764B439C37D}"/>
                </a:ext>
              </a:extLst>
            </p:cNvPr>
            <p:cNvGrpSpPr/>
            <p:nvPr/>
          </p:nvGrpSpPr>
          <p:grpSpPr>
            <a:xfrm>
              <a:off x="10613934" y="4781026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36554011-D74C-8897-06E4-2870E08C2740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8BEC9E5-47EE-DA21-62AA-469CF4ECE9E7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CF4C530-C6A7-5E37-95F8-116E4CC623EC}"/>
                </a:ext>
              </a:extLst>
            </p:cNvPr>
            <p:cNvGrpSpPr/>
            <p:nvPr/>
          </p:nvGrpSpPr>
          <p:grpSpPr>
            <a:xfrm>
              <a:off x="10613934" y="4999690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EA000EA9-D958-7F7E-1054-D376F029D32E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6841F68-02D5-594F-9EDC-6D13ABBD6222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DE3205A-EC86-BD2F-E43F-1972623D9ECA}"/>
                </a:ext>
              </a:extLst>
            </p:cNvPr>
            <p:cNvGrpSpPr/>
            <p:nvPr/>
          </p:nvGrpSpPr>
          <p:grpSpPr>
            <a:xfrm>
              <a:off x="10613934" y="5276047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86522216-146B-31EF-A019-DE90E55958FF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A1BCA9B2-0D71-A1B7-8490-E13C38AFA6FA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AD48EFB-B471-91EA-B110-EC872460A23A}"/>
                </a:ext>
              </a:extLst>
            </p:cNvPr>
            <p:cNvGrpSpPr/>
            <p:nvPr/>
          </p:nvGrpSpPr>
          <p:grpSpPr>
            <a:xfrm>
              <a:off x="10613934" y="5549297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0440390C-2461-B959-E294-8C8F043EE34A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A4A7ABE1-9E0F-7F56-28EE-93F67995B502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86F8101-5661-3924-0C98-C410508DA2EB}"/>
                </a:ext>
              </a:extLst>
            </p:cNvPr>
            <p:cNvGrpSpPr/>
            <p:nvPr/>
          </p:nvGrpSpPr>
          <p:grpSpPr>
            <a:xfrm>
              <a:off x="10613934" y="5838630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AB1C19F-CE19-3F62-E568-D12C746D4766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3ABB9822-1EA5-E8F0-0C27-2133B2175038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92933822-AB61-2596-99C9-A1BA50B60B38}"/>
                </a:ext>
              </a:extLst>
            </p:cNvPr>
            <p:cNvSpPr/>
            <p:nvPr/>
          </p:nvSpPr>
          <p:spPr>
            <a:xfrm>
              <a:off x="7473148" y="4720264"/>
              <a:ext cx="1564829" cy="1709441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FAA81CC-D57B-2C85-F888-3093843C6858}"/>
                </a:ext>
              </a:extLst>
            </p:cNvPr>
            <p:cNvGrpSpPr/>
            <p:nvPr/>
          </p:nvGrpSpPr>
          <p:grpSpPr>
            <a:xfrm>
              <a:off x="10613934" y="6098904"/>
              <a:ext cx="437329" cy="437329"/>
              <a:chOff x="7584171" y="1667731"/>
              <a:chExt cx="437329" cy="437329"/>
            </a:xfrm>
            <a:solidFill>
              <a:srgbClr val="FFCCFF"/>
            </a:solidFill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A1A96630-566E-D904-267A-BC70996C14F9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FF"/>
              </a:solidFill>
              <a:ln w="38100"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4B410C8D-6322-9CDD-AF3A-8C1827DAECF8}"/>
                  </a:ext>
                </a:extLst>
              </p:cNvPr>
              <p:cNvSpPr txBox="1"/>
              <p:nvPr/>
            </p:nvSpPr>
            <p:spPr>
              <a:xfrm>
                <a:off x="7650099" y="1682424"/>
                <a:ext cx="3035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</a:t>
                </a:r>
                <a:endParaRPr lang="vi-VN" sz="2000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033D145-8212-E81A-20B8-19885C701B0A}"/>
                </a:ext>
              </a:extLst>
            </p:cNvPr>
            <p:cNvGrpSpPr/>
            <p:nvPr/>
          </p:nvGrpSpPr>
          <p:grpSpPr>
            <a:xfrm>
              <a:off x="7515474" y="4815172"/>
              <a:ext cx="636943" cy="437329"/>
              <a:chOff x="7515474" y="1667731"/>
              <a:chExt cx="636943" cy="437329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D2B4FF49-152F-6B46-952F-433DC57D641C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9966DC0-E56C-0114-B572-1F632795638F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66B4107-C25D-0A25-86CB-32655FBF4960}"/>
                </a:ext>
              </a:extLst>
            </p:cNvPr>
            <p:cNvGrpSpPr/>
            <p:nvPr/>
          </p:nvGrpSpPr>
          <p:grpSpPr>
            <a:xfrm>
              <a:off x="7515474" y="5054489"/>
              <a:ext cx="636943" cy="437329"/>
              <a:chOff x="7515474" y="1667731"/>
              <a:chExt cx="636943" cy="437329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C9E25C3E-1B0C-ED77-7BDD-CC45850EEC31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E1BADB31-AA79-B39C-1A15-80D7C4BF25B3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C8B5119-CE95-1EA7-9C68-4B2205F59EB3}"/>
                </a:ext>
              </a:extLst>
            </p:cNvPr>
            <p:cNvGrpSpPr/>
            <p:nvPr/>
          </p:nvGrpSpPr>
          <p:grpSpPr>
            <a:xfrm>
              <a:off x="7515474" y="5302450"/>
              <a:ext cx="636943" cy="437329"/>
              <a:chOff x="7515474" y="1667731"/>
              <a:chExt cx="636943" cy="437329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7F17DE4-0362-079A-39BC-A408039BE509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29C46BBC-B5D5-45B9-D4F9-740888BF224C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67AA1D5-63E2-1FF7-BB1F-305253A0A81A}"/>
                </a:ext>
              </a:extLst>
            </p:cNvPr>
            <p:cNvGrpSpPr/>
            <p:nvPr/>
          </p:nvGrpSpPr>
          <p:grpSpPr>
            <a:xfrm>
              <a:off x="7515474" y="5622516"/>
              <a:ext cx="636943" cy="437329"/>
              <a:chOff x="7515474" y="1667731"/>
              <a:chExt cx="636943" cy="437329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4AE3D82-97FB-787B-C2EE-6005C6300545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91B36C6F-4286-57D6-73D8-9A8A4DB21F97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561AD83-7362-D72A-F35D-2E4E99A6E0F2}"/>
                </a:ext>
              </a:extLst>
            </p:cNvPr>
            <p:cNvGrpSpPr/>
            <p:nvPr/>
          </p:nvGrpSpPr>
          <p:grpSpPr>
            <a:xfrm>
              <a:off x="8007062" y="4815172"/>
              <a:ext cx="636943" cy="437329"/>
              <a:chOff x="7515474" y="1667731"/>
              <a:chExt cx="636943" cy="437329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BDC26E37-310E-D4CA-BC4B-3052D5FC16DA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56AA790-685C-53DF-06C7-5B29417C5777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E6D1148-9D21-9360-4010-4DF0C973B2F8}"/>
                </a:ext>
              </a:extLst>
            </p:cNvPr>
            <p:cNvGrpSpPr/>
            <p:nvPr/>
          </p:nvGrpSpPr>
          <p:grpSpPr>
            <a:xfrm>
              <a:off x="8007062" y="5054489"/>
              <a:ext cx="636943" cy="437329"/>
              <a:chOff x="7515474" y="1667731"/>
              <a:chExt cx="636943" cy="437329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DEC6E1D-D6B5-05E0-DB9F-DB71A1F27A92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A277EC1-F5BD-E4C3-2AE4-7123E1E1789E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72EE087-1629-8D06-7735-B37E84E727A2}"/>
                </a:ext>
              </a:extLst>
            </p:cNvPr>
            <p:cNvGrpSpPr/>
            <p:nvPr/>
          </p:nvGrpSpPr>
          <p:grpSpPr>
            <a:xfrm>
              <a:off x="8007062" y="5302450"/>
              <a:ext cx="636943" cy="437329"/>
              <a:chOff x="7515474" y="1667731"/>
              <a:chExt cx="636943" cy="437329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3C725D99-75AD-52C9-9B84-B33DEEF44281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E5BC977-709F-3D2E-5194-D022CED0D05D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0CF24A0A-00D9-D137-A700-7651A73A96ED}"/>
                </a:ext>
              </a:extLst>
            </p:cNvPr>
            <p:cNvGrpSpPr/>
            <p:nvPr/>
          </p:nvGrpSpPr>
          <p:grpSpPr>
            <a:xfrm>
              <a:off x="8007062" y="5622516"/>
              <a:ext cx="636943" cy="437329"/>
              <a:chOff x="7515474" y="1667731"/>
              <a:chExt cx="636943" cy="437329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8D2552A-A831-281B-5A9D-D44346998123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AF65E451-FCB0-B411-7794-9289FFDD7EC8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8CE67DE-D4E1-CEAE-3A9E-A5F1D3C61BB8}"/>
                </a:ext>
              </a:extLst>
            </p:cNvPr>
            <p:cNvGrpSpPr/>
            <p:nvPr/>
          </p:nvGrpSpPr>
          <p:grpSpPr>
            <a:xfrm>
              <a:off x="8433468" y="4815172"/>
              <a:ext cx="636943" cy="437329"/>
              <a:chOff x="7515474" y="1667731"/>
              <a:chExt cx="636943" cy="437329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BA3A0D45-EB89-1E02-89C5-C33AE21B2C4E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3629CFC-32D4-55D8-95FD-1D32D4252EF7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2CEAD51-F31E-1D19-0757-2BEE7CEFF6E4}"/>
                </a:ext>
              </a:extLst>
            </p:cNvPr>
            <p:cNvGrpSpPr/>
            <p:nvPr/>
          </p:nvGrpSpPr>
          <p:grpSpPr>
            <a:xfrm>
              <a:off x="8433468" y="5054489"/>
              <a:ext cx="636943" cy="437329"/>
              <a:chOff x="7515474" y="1667731"/>
              <a:chExt cx="636943" cy="437329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EADDE5F-238F-2321-83E4-C2241EB30F50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32E9D74-6ED1-72B8-599A-8398C6DF2336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C252666-BA84-5C9F-49B6-DB8A9D7B7BC8}"/>
                </a:ext>
              </a:extLst>
            </p:cNvPr>
            <p:cNvGrpSpPr/>
            <p:nvPr/>
          </p:nvGrpSpPr>
          <p:grpSpPr>
            <a:xfrm>
              <a:off x="8433468" y="5302450"/>
              <a:ext cx="636943" cy="437329"/>
              <a:chOff x="7515474" y="1667731"/>
              <a:chExt cx="636943" cy="437329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F28F306F-8821-7036-18B0-97E989FBBEF3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0E5B92D-43D9-12F9-2FDE-AA485F3E8626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74F3322-E360-A2D5-3564-F92E3C2BF87D}"/>
                </a:ext>
              </a:extLst>
            </p:cNvPr>
            <p:cNvGrpSpPr/>
            <p:nvPr/>
          </p:nvGrpSpPr>
          <p:grpSpPr>
            <a:xfrm>
              <a:off x="8433468" y="5622516"/>
              <a:ext cx="636943" cy="437329"/>
              <a:chOff x="7515474" y="1667731"/>
              <a:chExt cx="636943" cy="437329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CEEE144-7367-4AA8-9F99-CBBF42047466}"/>
                  </a:ext>
                </a:extLst>
              </p:cNvPr>
              <p:cNvSpPr/>
              <p:nvPr/>
            </p:nvSpPr>
            <p:spPr>
              <a:xfrm>
                <a:off x="7584171" y="1667731"/>
                <a:ext cx="437329" cy="437329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A2099C6-56A5-3AE9-2878-404A3DA67365}"/>
                  </a:ext>
                </a:extLst>
              </p:cNvPr>
              <p:cNvSpPr txBox="1"/>
              <p:nvPr/>
            </p:nvSpPr>
            <p:spPr>
              <a:xfrm>
                <a:off x="7515474" y="1682424"/>
                <a:ext cx="636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100</a:t>
                </a:r>
                <a:endParaRPr lang="vi-VN" sz="2000"/>
              </a:p>
            </p:txBody>
          </p:sp>
        </p:grpSp>
      </p:grpSp>
      <p:sp>
        <p:nvSpPr>
          <p:cNvPr id="229" name="Speech Bubble: Rectangle with Corners Rounded 228">
            <a:extLst>
              <a:ext uri="{FF2B5EF4-FFF2-40B4-BE49-F238E27FC236}">
                <a16:creationId xmlns:a16="http://schemas.microsoft.com/office/drawing/2014/main" id="{01FFD12C-D6C0-E6DB-65EE-7F9B531FBD72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Các bạn có thể quan sát các thẻ số để hiểu hơn về cách chia nhé!</a:t>
            </a:r>
            <a:endParaRPr lang="vi-VN" sz="2800">
              <a:solidFill>
                <a:schemeClr val="tx1"/>
              </a:solidFill>
            </a:endParaRPr>
          </a:p>
        </p:txBody>
      </p:sp>
      <p:pic>
        <p:nvPicPr>
          <p:cNvPr id="230" name="Picture 229">
            <a:extLst>
              <a:ext uri="{FF2B5EF4-FFF2-40B4-BE49-F238E27FC236}">
                <a16:creationId xmlns:a16="http://schemas.microsoft.com/office/drawing/2014/main" id="{D318EEA9-2CA0-ECE1-DF1B-13E95E5B2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9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89A965F-D711-1721-F524-24B31A7EC7DF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Các bạn hãy thực hiện phép tính vào bảng con nhé!</a:t>
            </a:r>
            <a:endParaRPr lang="vi-VN" sz="280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AC0611-2865-59C4-F820-6158E6FBBB7B}"/>
              </a:ext>
            </a:extLst>
          </p:cNvPr>
          <p:cNvGrpSpPr/>
          <p:nvPr/>
        </p:nvGrpSpPr>
        <p:grpSpPr>
          <a:xfrm>
            <a:off x="464198" y="2202312"/>
            <a:ext cx="5703166" cy="3158839"/>
            <a:chOff x="464198" y="2202312"/>
            <a:chExt cx="5703166" cy="3158839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298DE98E-FD89-A0DC-AA05-B6AF334B1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59" y="2202312"/>
              <a:ext cx="5414605" cy="31588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61607F-2FE0-E648-674E-45D527B4B8F1}"/>
                </a:ext>
              </a:extLst>
            </p:cNvPr>
            <p:cNvSpPr txBox="1"/>
            <p:nvPr/>
          </p:nvSpPr>
          <p:spPr>
            <a:xfrm>
              <a:off x="464198" y="3227733"/>
              <a:ext cx="563180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200" b="1">
                  <a:ln w="285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8 725: 2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7BDDA05-2C0B-58BF-09FA-09A69D7A1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5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4BC14E-2DA7-D9CA-BF5B-9BF822ECC623}"/>
              </a:ext>
            </a:extLst>
          </p:cNvPr>
          <p:cNvSpPr/>
          <p:nvPr/>
        </p:nvSpPr>
        <p:spPr>
          <a:xfrm>
            <a:off x="967941" y="1653008"/>
            <a:ext cx="3840314" cy="376857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72412-6CE4-A277-1F0D-C9AB0C9F5083}"/>
              </a:ext>
            </a:extLst>
          </p:cNvPr>
          <p:cNvSpPr txBox="1"/>
          <p:nvPr/>
        </p:nvSpPr>
        <p:spPr>
          <a:xfrm>
            <a:off x="1254765" y="352279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AD6C86-61EB-87A2-F71F-65D4353F56D0}"/>
              </a:ext>
            </a:extLst>
          </p:cNvPr>
          <p:cNvSpPr txBox="1"/>
          <p:nvPr/>
        </p:nvSpPr>
        <p:spPr>
          <a:xfrm>
            <a:off x="3704824" y="293450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EC5F0-BC30-A398-E006-0FF02F294085}"/>
              </a:ext>
            </a:extLst>
          </p:cNvPr>
          <p:cNvSpPr txBox="1"/>
          <p:nvPr/>
        </p:nvSpPr>
        <p:spPr>
          <a:xfrm>
            <a:off x="3440430" y="2928551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494FA3-B1DC-35B2-0819-25406D305BCE}"/>
              </a:ext>
            </a:extLst>
          </p:cNvPr>
          <p:cNvSpPr txBox="1"/>
          <p:nvPr/>
        </p:nvSpPr>
        <p:spPr>
          <a:xfrm>
            <a:off x="710223" y="237447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8 725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E3DC9D-8C69-1A40-5007-65B0E6BFAF92}"/>
              </a:ext>
            </a:extLst>
          </p:cNvPr>
          <p:cNvSpPr txBox="1"/>
          <p:nvPr/>
        </p:nvSpPr>
        <p:spPr>
          <a:xfrm>
            <a:off x="2380362" y="237447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1F06B8-7210-CD4C-260C-F2242B33B7ED}"/>
              </a:ext>
            </a:extLst>
          </p:cNvPr>
          <p:cNvCxnSpPr>
            <a:cxnSpLocks/>
          </p:cNvCxnSpPr>
          <p:nvPr/>
        </p:nvCxnSpPr>
        <p:spPr>
          <a:xfrm>
            <a:off x="3010903" y="2963854"/>
            <a:ext cx="13985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41E5BA-E0B8-0128-612E-40E6AFBD8F40}"/>
              </a:ext>
            </a:extLst>
          </p:cNvPr>
          <p:cNvCxnSpPr>
            <a:cxnSpLocks/>
          </p:cNvCxnSpPr>
          <p:nvPr/>
        </p:nvCxnSpPr>
        <p:spPr>
          <a:xfrm flipV="1">
            <a:off x="3010903" y="2478599"/>
            <a:ext cx="0" cy="21581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5962F1F-4868-06E6-7F7C-63C24471C344}"/>
              </a:ext>
            </a:extLst>
          </p:cNvPr>
          <p:cNvSpPr txBox="1"/>
          <p:nvPr/>
        </p:nvSpPr>
        <p:spPr>
          <a:xfrm>
            <a:off x="2352073" y="29316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D90D73-51A3-A91F-A615-7BAA0CC7FE73}"/>
              </a:ext>
            </a:extLst>
          </p:cNvPr>
          <p:cNvSpPr txBox="1"/>
          <p:nvPr/>
        </p:nvSpPr>
        <p:spPr>
          <a:xfrm>
            <a:off x="1665831" y="294275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0B93E0-ABE6-BFAF-EE46-3A230A92CDC8}"/>
              </a:ext>
            </a:extLst>
          </p:cNvPr>
          <p:cNvSpPr txBox="1"/>
          <p:nvPr/>
        </p:nvSpPr>
        <p:spPr>
          <a:xfrm>
            <a:off x="1515659" y="41399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6" name="Speech Bubble: Rectangle with Corners Rounded 27">
            <a:extLst>
              <a:ext uri="{FF2B5EF4-FFF2-40B4-BE49-F238E27FC236}">
                <a16:creationId xmlns:a16="http://schemas.microsoft.com/office/drawing/2014/main" id="{A6AF48F5-9DBB-0324-D690-A2F7E3439BDD}"/>
              </a:ext>
            </a:extLst>
          </p:cNvPr>
          <p:cNvSpPr/>
          <p:nvPr/>
        </p:nvSpPr>
        <p:spPr>
          <a:xfrm>
            <a:off x="5701353" y="173621"/>
            <a:ext cx="6093601" cy="6366074"/>
          </a:xfrm>
          <a:prstGeom prst="plaque">
            <a:avLst>
              <a:gd name="adj" fmla="val 5881"/>
            </a:avLst>
          </a:prstGeom>
          <a:solidFill>
            <a:srgbClr val="FFFFCC"/>
          </a:solidFill>
          <a:ln w="28575">
            <a:solidFill>
              <a:srgbClr val="FF5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AE4DE5-3B33-6FE6-EE82-454D92FB10E4}"/>
              </a:ext>
            </a:extLst>
          </p:cNvPr>
          <p:cNvSpPr txBox="1"/>
          <p:nvPr/>
        </p:nvSpPr>
        <p:spPr>
          <a:xfrm>
            <a:off x="6437476" y="1548483"/>
            <a:ext cx="5357478" cy="760095"/>
          </a:xfrm>
          <a:prstGeom prst="plaque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Hạ 7; 7 chia 2 được 3, viết 3.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90E4DC66-EB5A-B10D-C7EB-81F67D489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81" y="318377"/>
            <a:ext cx="297574" cy="2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8EA1AC-4096-4DB7-D264-BDCA953911B0}"/>
              </a:ext>
            </a:extLst>
          </p:cNvPr>
          <p:cNvSpPr txBox="1"/>
          <p:nvPr/>
        </p:nvSpPr>
        <p:spPr>
          <a:xfrm>
            <a:off x="6439388" y="3012669"/>
            <a:ext cx="2811812" cy="760095"/>
          </a:xfrm>
          <a:prstGeom prst="plaque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Hạ 2; được 12;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F51D4-8A16-9DC7-B38A-38F000541A96}"/>
              </a:ext>
            </a:extLst>
          </p:cNvPr>
          <p:cNvSpPr txBox="1"/>
          <p:nvPr/>
        </p:nvSpPr>
        <p:spPr>
          <a:xfrm>
            <a:off x="6540853" y="635410"/>
            <a:ext cx="32426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4 nhân 2 bằng 8;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F3609F-3A2E-C4B7-4048-3A391F8CC57D}"/>
              </a:ext>
            </a:extLst>
          </p:cNvPr>
          <p:cNvSpPr txBox="1"/>
          <p:nvPr/>
        </p:nvSpPr>
        <p:spPr>
          <a:xfrm>
            <a:off x="6511975" y="1091274"/>
            <a:ext cx="3200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8 trừ 8 bằng 0.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8F36972F-D4B2-74F2-DB30-A3DCE7E49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81" y="1770599"/>
            <a:ext cx="297574" cy="2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EE106549-3DCB-195C-8028-AE7CB4B7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81" y="3243930"/>
            <a:ext cx="297574" cy="2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920826-010B-9280-8BD4-CE799A879C1A}"/>
              </a:ext>
            </a:extLst>
          </p:cNvPr>
          <p:cNvSpPr txBox="1"/>
          <p:nvPr/>
        </p:nvSpPr>
        <p:spPr>
          <a:xfrm>
            <a:off x="6523097" y="2129392"/>
            <a:ext cx="3610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3 nhân 2 bằng 6;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96072A-5243-BA44-019F-1ED438430222}"/>
              </a:ext>
            </a:extLst>
          </p:cNvPr>
          <p:cNvSpPr txBox="1"/>
          <p:nvPr/>
        </p:nvSpPr>
        <p:spPr>
          <a:xfrm>
            <a:off x="6511975" y="2620113"/>
            <a:ext cx="2739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7 trừ 6 bằng 1.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8E53FC-A6DA-12CC-4153-3748B9C5D863}"/>
              </a:ext>
            </a:extLst>
          </p:cNvPr>
          <p:cNvSpPr txBox="1"/>
          <p:nvPr/>
        </p:nvSpPr>
        <p:spPr>
          <a:xfrm>
            <a:off x="6511975" y="3599460"/>
            <a:ext cx="4260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12 chia 2 được 6, viết 6.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A38C02-5B65-5541-D260-890378580148}"/>
              </a:ext>
            </a:extLst>
          </p:cNvPr>
          <p:cNvSpPr txBox="1"/>
          <p:nvPr/>
        </p:nvSpPr>
        <p:spPr>
          <a:xfrm>
            <a:off x="6521726" y="4090181"/>
            <a:ext cx="3200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6 nhân 2 bằng 12;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3FEA28-E50F-4DDD-EF73-CB313C025975}"/>
              </a:ext>
            </a:extLst>
          </p:cNvPr>
          <p:cNvSpPr txBox="1"/>
          <p:nvPr/>
        </p:nvSpPr>
        <p:spPr>
          <a:xfrm>
            <a:off x="6492268" y="4578807"/>
            <a:ext cx="32988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12 trừ 12 bằng 0.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0A2C7-2825-4564-4C2C-4DB56114028E}"/>
              </a:ext>
            </a:extLst>
          </p:cNvPr>
          <p:cNvSpPr txBox="1"/>
          <p:nvPr/>
        </p:nvSpPr>
        <p:spPr>
          <a:xfrm>
            <a:off x="1975729" y="294275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74F06A-7A4B-8F07-0002-1039ED00E6D5}"/>
              </a:ext>
            </a:extLst>
          </p:cNvPr>
          <p:cNvSpPr txBox="1"/>
          <p:nvPr/>
        </p:nvSpPr>
        <p:spPr>
          <a:xfrm>
            <a:off x="2248784" y="3476673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DE38BB-3E7B-F5DC-8F5F-4CC6A1DEE7F4}"/>
              </a:ext>
            </a:extLst>
          </p:cNvPr>
          <p:cNvSpPr txBox="1"/>
          <p:nvPr/>
        </p:nvSpPr>
        <p:spPr>
          <a:xfrm>
            <a:off x="2496112" y="4139987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219E6F-8CAB-BD15-D8C6-04D5E206165F}"/>
              </a:ext>
            </a:extLst>
          </p:cNvPr>
          <p:cNvSpPr txBox="1"/>
          <p:nvPr/>
        </p:nvSpPr>
        <p:spPr>
          <a:xfrm>
            <a:off x="2484537" y="4697131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464EC2-60DC-2AD1-D4CE-7637372C4380}"/>
              </a:ext>
            </a:extLst>
          </p:cNvPr>
          <p:cNvSpPr txBox="1"/>
          <p:nvPr/>
        </p:nvSpPr>
        <p:spPr>
          <a:xfrm>
            <a:off x="3974788" y="2934504"/>
            <a:ext cx="34978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031E6E-5D0B-0715-B3D1-E0C7B5D2A4EB}"/>
              </a:ext>
            </a:extLst>
          </p:cNvPr>
          <p:cNvSpPr txBox="1"/>
          <p:nvPr/>
        </p:nvSpPr>
        <p:spPr>
          <a:xfrm>
            <a:off x="6439388" y="4935043"/>
            <a:ext cx="5447818" cy="760095"/>
          </a:xfrm>
          <a:prstGeom prst="plaque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Hạ 5; 5 chia 2 được 2, viết 2</a:t>
            </a: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E68E652A-3204-E399-F290-9B70B178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81" y="5120004"/>
            <a:ext cx="297574" cy="2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CC3906-8479-763D-0E56-01E03F952475}"/>
              </a:ext>
            </a:extLst>
          </p:cNvPr>
          <p:cNvSpPr txBox="1"/>
          <p:nvPr/>
        </p:nvSpPr>
        <p:spPr>
          <a:xfrm>
            <a:off x="6511975" y="5475534"/>
            <a:ext cx="4260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2 nhân 2 được 4;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28B347-9830-DCDA-BBDC-64D1E917DA33}"/>
              </a:ext>
            </a:extLst>
          </p:cNvPr>
          <p:cNvSpPr txBox="1"/>
          <p:nvPr/>
        </p:nvSpPr>
        <p:spPr>
          <a:xfrm>
            <a:off x="6521726" y="5966255"/>
            <a:ext cx="3200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</a:rPr>
              <a:t>5 trừ 4 bằng 1.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EBFBFD-A4C9-DA4A-E13F-39782E9F719B}"/>
              </a:ext>
            </a:extLst>
          </p:cNvPr>
          <p:cNvGrpSpPr/>
          <p:nvPr/>
        </p:nvGrpSpPr>
        <p:grpSpPr>
          <a:xfrm>
            <a:off x="438890" y="403829"/>
            <a:ext cx="4840848" cy="1019211"/>
            <a:chOff x="194196" y="406176"/>
            <a:chExt cx="5414903" cy="101921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93ACFC6A-1F2B-2583-577F-15B168DD5CC2}"/>
                </a:ext>
              </a:extLst>
            </p:cNvPr>
            <p:cNvSpPr/>
            <p:nvPr/>
          </p:nvSpPr>
          <p:spPr>
            <a:xfrm>
              <a:off x="194196" y="406176"/>
              <a:ext cx="5414903" cy="1019211"/>
            </a:xfrm>
            <a:prstGeom prst="roundRect">
              <a:avLst>
                <a:gd name="adj" fmla="val 23546"/>
              </a:avLst>
            </a:prstGeom>
            <a:solidFill>
              <a:schemeClr val="bg1">
                <a:alpha val="94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52A8EF-3B1B-59D8-14F4-0454B178B5CD}"/>
                </a:ext>
              </a:extLst>
            </p:cNvPr>
            <p:cNvSpPr txBox="1"/>
            <p:nvPr/>
          </p:nvSpPr>
          <p:spPr>
            <a:xfrm>
              <a:off x="639372" y="465046"/>
              <a:ext cx="43903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6000" b="1">
                  <a:ln w="28575">
                    <a:noFill/>
                  </a:ln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8 725 : 2 = 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AC2CE0E-2386-6768-7335-1BF6B21E8294}"/>
              </a:ext>
            </a:extLst>
          </p:cNvPr>
          <p:cNvGrpSpPr/>
          <p:nvPr/>
        </p:nvGrpSpPr>
        <p:grpSpPr>
          <a:xfrm>
            <a:off x="162791" y="5575286"/>
            <a:ext cx="5574886" cy="1019211"/>
            <a:chOff x="255372" y="5576844"/>
            <a:chExt cx="5574886" cy="101921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81A584C-9149-5C1C-6459-45EE1E3B05B7}"/>
                </a:ext>
              </a:extLst>
            </p:cNvPr>
            <p:cNvSpPr/>
            <p:nvPr/>
          </p:nvSpPr>
          <p:spPr>
            <a:xfrm>
              <a:off x="255372" y="5576844"/>
              <a:ext cx="5414903" cy="1019211"/>
            </a:xfrm>
            <a:prstGeom prst="roundRect">
              <a:avLst>
                <a:gd name="adj" fmla="val 23546"/>
              </a:avLst>
            </a:prstGeom>
            <a:solidFill>
              <a:schemeClr val="bg1">
                <a:alpha val="94000"/>
              </a:schemeClr>
            </a:solidFill>
            <a:ln w="57150">
              <a:solidFill>
                <a:srgbClr val="FF53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5AB7919-A398-E22F-5B04-0D8FAD24A9BC}"/>
                </a:ext>
              </a:extLst>
            </p:cNvPr>
            <p:cNvSpPr txBox="1"/>
            <p:nvPr/>
          </p:nvSpPr>
          <p:spPr>
            <a:xfrm>
              <a:off x="382441" y="5710291"/>
              <a:ext cx="54478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n w="28575">
                    <a:noFill/>
                  </a:ln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8 725 : 2 = 4 362 dư 1</a:t>
              </a:r>
              <a:endParaRPr lang="vi-VN" sz="4400" b="1">
                <a:ln w="28575">
                  <a:noFill/>
                </a:ln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C0B8517-4A88-9C0B-C6E6-710770A50000}"/>
              </a:ext>
            </a:extLst>
          </p:cNvPr>
          <p:cNvGrpSpPr/>
          <p:nvPr/>
        </p:nvGrpSpPr>
        <p:grpSpPr>
          <a:xfrm>
            <a:off x="155321" y="5573674"/>
            <a:ext cx="5479439" cy="1019211"/>
            <a:chOff x="255372" y="5576844"/>
            <a:chExt cx="5479439" cy="1019211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6B73AE5-0668-F11B-478F-0005FD1CEDE7}"/>
                </a:ext>
              </a:extLst>
            </p:cNvPr>
            <p:cNvSpPr/>
            <p:nvPr/>
          </p:nvSpPr>
          <p:spPr>
            <a:xfrm>
              <a:off x="255372" y="5576844"/>
              <a:ext cx="5414903" cy="1019211"/>
            </a:xfrm>
            <a:prstGeom prst="roundRect">
              <a:avLst>
                <a:gd name="adj" fmla="val 23546"/>
              </a:avLst>
            </a:prstGeom>
            <a:solidFill>
              <a:schemeClr val="bg1">
                <a:alpha val="94000"/>
              </a:schemeClr>
            </a:solidFill>
            <a:ln w="57150">
              <a:solidFill>
                <a:srgbClr val="FF53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FED4740-8164-B2C2-4BC9-C015A646DFD8}"/>
                </a:ext>
              </a:extLst>
            </p:cNvPr>
            <p:cNvSpPr txBox="1"/>
            <p:nvPr/>
          </p:nvSpPr>
          <p:spPr>
            <a:xfrm>
              <a:off x="286994" y="5762694"/>
              <a:ext cx="54478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 dư luôn nhỏ hơn số chia.</a:t>
              </a:r>
              <a:endParaRPr lang="vi-VN" sz="360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C6BDA6C-DB19-8DE6-8297-740740FBBEE1}"/>
              </a:ext>
            </a:extLst>
          </p:cNvPr>
          <p:cNvSpPr txBox="1"/>
          <p:nvPr/>
        </p:nvSpPr>
        <p:spPr>
          <a:xfrm>
            <a:off x="6437476" y="84999"/>
            <a:ext cx="4530434" cy="760095"/>
          </a:xfrm>
          <a:prstGeom prst="plaque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8 chia 2 được 4, </a:t>
            </a:r>
            <a:r>
              <a:rPr lang="en-US" sz="3200" err="1">
                <a:solidFill>
                  <a:srgbClr val="000000"/>
                </a:solidFill>
                <a:ea typeface="Calibri" panose="020F0502020204030204" pitchFamily="34" charset="0"/>
              </a:rPr>
              <a:t>viết</a:t>
            </a:r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 4.</a:t>
            </a:r>
          </a:p>
        </p:txBody>
      </p:sp>
    </p:spTree>
    <p:extLst>
      <p:ext uri="{BB962C8B-B14F-4D97-AF65-F5344CB8AC3E}">
        <p14:creationId xmlns:p14="http://schemas.microsoft.com/office/powerpoint/2010/main" val="17152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5" grpId="0"/>
      <p:bldP spid="16" grpId="0" animBg="1"/>
      <p:bldP spid="17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>
            <a:extLst>
              <a:ext uri="{FF2B5EF4-FFF2-40B4-BE49-F238E27FC236}">
                <a16:creationId xmlns:a16="http://schemas.microsoft.com/office/drawing/2014/main" id="{EDFACAB4-AD62-85F5-822E-F9D4D678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14DAA9C-1A5F-C58D-2BCB-B8A406971000}"/>
              </a:ext>
            </a:extLst>
          </p:cNvPr>
          <p:cNvSpPr/>
          <p:nvPr/>
        </p:nvSpPr>
        <p:spPr>
          <a:xfrm>
            <a:off x="1248354" y="2739108"/>
            <a:ext cx="5778230" cy="2529192"/>
          </a:xfrm>
          <a:prstGeom prst="round2DiagRect">
            <a:avLst>
              <a:gd name="adj1" fmla="val 23536"/>
              <a:gd name="adj2" fmla="val 9038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00FF99"/>
                </a:solidFill>
                <a:latin typeface="iCiel Crocante" panose="02000000000000000000" pitchFamily="50" charset="0"/>
              </a:rPr>
              <a:t>Người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66"/>
                </a:solidFill>
                <a:latin typeface="iCiel Crocante" panose="02000000000000000000" pitchFamily="50" charset="0"/>
              </a:rPr>
              <a:t>bạn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66FFFF"/>
                </a:solidFill>
                <a:latin typeface="iCiel Crocante" panose="02000000000000000000" pitchFamily="50" charset="0"/>
              </a:rPr>
              <a:t>hiền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9966FF"/>
                </a:solidFill>
                <a:latin typeface="iCiel Crocante" panose="02000000000000000000" pitchFamily="50" charset="0"/>
              </a:rPr>
              <a:t>lành</a:t>
            </a:r>
            <a:endParaRPr lang="en-US" sz="7200" b="1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9966FF"/>
              </a:solidFill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2" fill="hold" grpId="0" nodeType="after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8273F8-DC6D-B618-20FD-919FE7A8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B74EFC-46A3-2839-662B-282B7209A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0EF9B-96A6-29DC-FB23-D35FD57C47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4959D8-E2A1-7BA0-0FAE-4FCCD495DA80}"/>
              </a:ext>
            </a:extLst>
          </p:cNvPr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Nhìn những bạn khủng long này gai góc thế thôi, nhưng thật ra các bạn ấy đều là khủng long ăn cỏ đấy nhá.</a:t>
            </a:r>
            <a:endParaRPr lang="vi-VN" sz="280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23EC8-BAAA-1622-7C10-1E1E516A9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4BBE3-B540-8160-07C2-7A449DED7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3E7021-91B7-FF7B-1078-096D93D7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2502AD-EC36-760F-05C9-8867E060C07A}"/>
              </a:ext>
            </a:extLst>
          </p:cNvPr>
          <p:cNvSpPr txBox="1"/>
          <p:nvPr/>
        </p:nvSpPr>
        <p:spPr>
          <a:xfrm>
            <a:off x="3057468" y="2229140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noProof="0">
                <a:solidFill>
                  <a:srgbClr val="000066"/>
                </a:solidFill>
                <a:latin typeface="UTM Edwardian" panose="02040603050506020204" pitchFamily="18" charset="0"/>
              </a:rPr>
              <a:t>Toán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850D9-4B45-BE49-B3C9-6F494081213B}"/>
              </a:ext>
            </a:extLst>
          </p:cNvPr>
          <p:cNvSpPr txBox="1"/>
          <p:nvPr/>
        </p:nvSpPr>
        <p:spPr>
          <a:xfrm>
            <a:off x="3130659" y="4480663"/>
            <a:ext cx="6094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Cookies" panose="02040603050506020204" pitchFamily="18" charset="0"/>
                <a:sym typeface="Arial"/>
              </a:rPr>
              <a:t>(TIẾT 1)</a:t>
            </a:r>
            <a:endParaRPr kumimoji="0" lang="en-US" sz="3600" b="0" i="0" u="none" strike="noStrike" kern="0" cap="none" spc="0" normalizeH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Cookies" panose="020406030505060202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baseline="0" noProof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GV: NGUYỄN</a:t>
            </a:r>
            <a:r>
              <a:rPr lang="en-US" sz="2400" kern="0" noProof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THỊ THU HOÀI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LỚP: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8A2F2E-1203-9319-FD59-424DBF17CE2B}"/>
              </a:ext>
            </a:extLst>
          </p:cNvPr>
          <p:cNvSpPr txBox="1"/>
          <p:nvPr/>
        </p:nvSpPr>
        <p:spPr>
          <a:xfrm>
            <a:off x="2786017" y="3048454"/>
            <a:ext cx="6619963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/>
                <a:latin typeface="SVN-Poky's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effectLst/>
                <a:latin typeface="SVN-Poky's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CC66FF"/>
                </a:solidFill>
                <a:effectLst/>
                <a:latin typeface="SVN-Poky's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effectLst/>
                <a:latin typeface="SVN-Poky's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/>
                <a:latin typeface="SVN-Poky's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 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66FF33"/>
                </a:solidFill>
                <a:latin typeface="SVN-Poky's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effectLst/>
                <a:latin typeface="SVN-Poky's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00FFCC"/>
                </a:solidFill>
                <a:latin typeface="SVN-Poky's" panose="020B0606040200020203" pitchFamily="34" charset="0"/>
                <a:cs typeface="Times New Roman" panose="02020603050405020304" pitchFamily="18" charset="0"/>
              </a:rPr>
              <a:t>CHỮ 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/>
                <a:latin typeface="SVN-Poky's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effectLst/>
                <a:latin typeface="SVN-Poky's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smtClean="0">
                <a:ln>
                  <a:solidFill>
                    <a:srgbClr val="0070C0"/>
                  </a:solidFill>
                </a:ln>
                <a:solidFill>
                  <a:srgbClr val="00FFCC"/>
                </a:solidFill>
                <a:latin typeface="SVN-Poky's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smtClean="0">
                <a:ln>
                  <a:solidFill>
                    <a:srgbClr val="0070C0"/>
                  </a:solidFill>
                </a:ln>
                <a:effectLst/>
                <a:latin typeface="SVN-Poky's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CC66FF"/>
                </a:solidFill>
                <a:latin typeface="SVN-Poky's" panose="020B0606040200020203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effectLst/>
                <a:latin typeface="SVN-Poky's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66FF33"/>
                </a:solidFill>
                <a:latin typeface="SVN-Poky's" panose="020B0606040200020203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effectLst/>
                <a:latin typeface="SVN-Poky's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00FFCC"/>
                </a:solidFill>
                <a:latin typeface="SVN-Poky's" panose="020B0606040200020203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effectLst/>
                <a:latin typeface="SVN-Poky's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CC66FF"/>
                </a:solidFill>
                <a:latin typeface="SVN-Poky's" panose="020B0606040200020203" pitchFamily="34" charset="0"/>
                <a:cs typeface="Times New Roman" panose="02020603050405020304" pitchFamily="18" charset="0"/>
              </a:rPr>
              <a:t>CHỮ </a:t>
            </a:r>
            <a:r>
              <a:rPr lang="en-US" sz="40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Times New Roman" panose="02020603050405020304" pitchFamily="18" charset="0"/>
              </a:rPr>
              <a:t>SỐ</a:t>
            </a:r>
            <a:endParaRPr lang="vi-VN" sz="4000" b="1" dirty="0">
              <a:ln>
                <a:solidFill>
                  <a:srgbClr val="0070C0"/>
                </a:solidFill>
              </a:ln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14DAA9C-1A5F-C58D-2BCB-B8A406971000}"/>
              </a:ext>
            </a:extLst>
          </p:cNvPr>
          <p:cNvSpPr/>
          <p:nvPr/>
        </p:nvSpPr>
        <p:spPr>
          <a:xfrm>
            <a:off x="1279885" y="2739108"/>
            <a:ext cx="5778230" cy="2529192"/>
          </a:xfrm>
          <a:prstGeom prst="round2DiagRect">
            <a:avLst>
              <a:gd name="adj1" fmla="val 23536"/>
              <a:gd name="adj2" fmla="val 9038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00FF99"/>
                </a:solidFill>
                <a:latin typeface="iCiel Crocante" panose="02000000000000000000" pitchFamily="50" charset="0"/>
              </a:rPr>
              <a:t>Người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66"/>
                </a:solidFill>
                <a:latin typeface="iCiel Crocante" panose="02000000000000000000" pitchFamily="50" charset="0"/>
              </a:rPr>
              <a:t>bạn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66FFFF"/>
                </a:solidFill>
                <a:latin typeface="iCiel Crocante" panose="02000000000000000000" pitchFamily="50" charset="0"/>
              </a:rPr>
              <a:t>đáng</a:t>
            </a:r>
            <a:r>
              <a:rPr lang="en-US" sz="7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9966FF"/>
                </a:solidFill>
                <a:latin typeface="iCiel Crocante" panose="02000000000000000000" pitchFamily="50" charset="0"/>
              </a:rPr>
              <a:t>gờm</a:t>
            </a:r>
            <a:endParaRPr lang="en-US" sz="7200" b="1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9966FF"/>
              </a:solidFill>
              <a:latin typeface="iCiel Crocante" panose="02000000000000000000" pitchFamily="50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104B340A-3D3B-6077-D7F4-3C290C67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72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after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xit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" dur="1000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xit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" dur="1000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FC7AF3-AAFF-076B-97A4-0E0277D527CE}"/>
              </a:ext>
            </a:extLst>
          </p:cNvPr>
          <p:cNvSpPr/>
          <p:nvPr/>
        </p:nvSpPr>
        <p:spPr>
          <a:xfrm>
            <a:off x="342900" y="228599"/>
            <a:ext cx="11506200" cy="3420123"/>
          </a:xfrm>
          <a:prstGeom prst="roundRect">
            <a:avLst>
              <a:gd name="adj" fmla="val 6542"/>
            </a:avLst>
          </a:prstGeom>
          <a:solidFill>
            <a:schemeClr val="bg1">
              <a:alpha val="94000"/>
            </a:schemeClr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781F9D-99A6-38FA-F747-0A5485A0C3D8}"/>
              </a:ext>
            </a:extLst>
          </p:cNvPr>
          <p:cNvGrpSpPr/>
          <p:nvPr/>
        </p:nvGrpSpPr>
        <p:grpSpPr>
          <a:xfrm>
            <a:off x="919158" y="579662"/>
            <a:ext cx="721360" cy="699908"/>
            <a:chOff x="955040" y="508000"/>
            <a:chExt cx="721360" cy="699908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C363BF2B-E746-D073-A619-3D1524A99D8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2504C0-C393-C3F9-41F8-B472B918FD6B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NTH-Hoa Nho LNTH" pitchFamily="2" charset="0"/>
                </a:rPr>
                <a:t>1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57CB13-FFDF-9DD0-BD8C-9175EE969477}"/>
              </a:ext>
            </a:extLst>
          </p:cNvPr>
          <p:cNvSpPr txBox="1"/>
          <p:nvPr/>
        </p:nvSpPr>
        <p:spPr>
          <a:xfrm>
            <a:off x="1691317" y="626448"/>
            <a:ext cx="895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</a:rPr>
              <a:t>Đặt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tính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rồi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tính</a:t>
            </a:r>
            <a:r>
              <a:rPr lang="en-US" sz="4000" dirty="0" smtClean="0">
                <a:solidFill>
                  <a:srgbClr val="0070C0"/>
                </a:solidFill>
              </a:rPr>
              <a:t>.</a:t>
            </a:r>
            <a:r>
              <a:rPr lang="vi-VN" sz="4000" dirty="0" smtClean="0">
                <a:solidFill>
                  <a:srgbClr val="0070C0"/>
                </a:solidFill>
              </a:rPr>
              <a:t> ( Thực hiện bảng con)</a:t>
            </a:r>
            <a:endParaRPr lang="vi-VN" sz="4000" dirty="0">
              <a:solidFill>
                <a:srgbClr val="0070C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7A8D7F-2C30-3355-BD0A-9C19FCE08459}"/>
              </a:ext>
            </a:extLst>
          </p:cNvPr>
          <p:cNvGrpSpPr/>
          <p:nvPr/>
        </p:nvGrpSpPr>
        <p:grpSpPr>
          <a:xfrm>
            <a:off x="1437097" y="1701992"/>
            <a:ext cx="2324675" cy="1546306"/>
            <a:chOff x="869937" y="1701992"/>
            <a:chExt cx="2324675" cy="15463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C35437-B434-2661-3A7C-328FF842068E}"/>
                </a:ext>
              </a:extLst>
            </p:cNvPr>
            <p:cNvSpPr txBox="1"/>
            <p:nvPr/>
          </p:nvSpPr>
          <p:spPr>
            <a:xfrm>
              <a:off x="869937" y="1701992"/>
              <a:ext cx="23246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2">
                      <a:lumMod val="25000"/>
                    </a:schemeClr>
                  </a:solidFill>
                </a:rPr>
                <a:t>8 444 : 7 </a:t>
              </a:r>
              <a:endParaRPr lang="vi-VN" sz="4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D365CA-FAC9-A94D-02D6-79F6DA875277}"/>
                </a:ext>
              </a:extLst>
            </p:cNvPr>
            <p:cNvSpPr txBox="1"/>
            <p:nvPr/>
          </p:nvSpPr>
          <p:spPr>
            <a:xfrm>
              <a:off x="869938" y="2478857"/>
              <a:ext cx="23246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2">
                      <a:lumMod val="25000"/>
                    </a:schemeClr>
                  </a:solidFill>
                </a:rPr>
                <a:t>9 108 : 9 </a:t>
              </a:r>
              <a:endParaRPr lang="vi-VN" sz="4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EDF3CF-A76B-CFFC-61BC-E1356D65C5C2}"/>
              </a:ext>
            </a:extLst>
          </p:cNvPr>
          <p:cNvGrpSpPr/>
          <p:nvPr/>
        </p:nvGrpSpPr>
        <p:grpSpPr>
          <a:xfrm>
            <a:off x="4977905" y="1701992"/>
            <a:ext cx="2324675" cy="1546306"/>
            <a:chOff x="869937" y="1701992"/>
            <a:chExt cx="2324675" cy="154630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D595C-4047-1ABA-F067-EA831CFF9AE3}"/>
                </a:ext>
              </a:extLst>
            </p:cNvPr>
            <p:cNvSpPr txBox="1"/>
            <p:nvPr/>
          </p:nvSpPr>
          <p:spPr>
            <a:xfrm>
              <a:off x="869937" y="1701992"/>
              <a:ext cx="23246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2">
                      <a:lumMod val="25000"/>
                    </a:schemeClr>
                  </a:solidFill>
                </a:rPr>
                <a:t>2 000 : 4 </a:t>
              </a:r>
              <a:endParaRPr lang="vi-VN" sz="4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6D3ACE-9ABE-8C7F-DCF2-F61A60F5D6C4}"/>
                </a:ext>
              </a:extLst>
            </p:cNvPr>
            <p:cNvSpPr txBox="1"/>
            <p:nvPr/>
          </p:nvSpPr>
          <p:spPr>
            <a:xfrm>
              <a:off x="869938" y="2478857"/>
              <a:ext cx="23246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2">
                      <a:lumMod val="25000"/>
                    </a:schemeClr>
                  </a:solidFill>
                </a:rPr>
                <a:t>1 060 : 5 </a:t>
              </a:r>
              <a:endParaRPr lang="vi-VN" sz="4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C5A4FD-070E-417E-D232-C3892BE6F454}"/>
              </a:ext>
            </a:extLst>
          </p:cNvPr>
          <p:cNvGrpSpPr/>
          <p:nvPr/>
        </p:nvGrpSpPr>
        <p:grpSpPr>
          <a:xfrm>
            <a:off x="8519756" y="1701992"/>
            <a:ext cx="2324675" cy="1546306"/>
            <a:chOff x="869937" y="1701992"/>
            <a:chExt cx="2324675" cy="154630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4F7C13-5AEC-816F-8A8A-8D098CD31111}"/>
                </a:ext>
              </a:extLst>
            </p:cNvPr>
            <p:cNvSpPr txBox="1"/>
            <p:nvPr/>
          </p:nvSpPr>
          <p:spPr>
            <a:xfrm>
              <a:off x="869937" y="1701992"/>
              <a:ext cx="23246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2">
                      <a:lumMod val="25000"/>
                    </a:schemeClr>
                  </a:solidFill>
                </a:rPr>
                <a:t>3 814 : 8 </a:t>
              </a:r>
              <a:endParaRPr lang="vi-VN" sz="4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5AB44D-7528-B305-D382-D9B06AE09D91}"/>
                </a:ext>
              </a:extLst>
            </p:cNvPr>
            <p:cNvSpPr txBox="1"/>
            <p:nvPr/>
          </p:nvSpPr>
          <p:spPr>
            <a:xfrm>
              <a:off x="869938" y="2478857"/>
              <a:ext cx="23246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2">
                      <a:lumMod val="25000"/>
                    </a:schemeClr>
                  </a:solidFill>
                </a:rPr>
                <a:t>5 618 : 6 </a:t>
              </a:r>
              <a:endParaRPr lang="vi-VN" sz="4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23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4.44444E-6 L 2.08333E-7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5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5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FC7AF3-AAFF-076B-97A4-0E0277D527CE}"/>
              </a:ext>
            </a:extLst>
          </p:cNvPr>
          <p:cNvSpPr/>
          <p:nvPr/>
        </p:nvSpPr>
        <p:spPr>
          <a:xfrm>
            <a:off x="1331651" y="861848"/>
            <a:ext cx="4254140" cy="5485687"/>
          </a:xfrm>
          <a:prstGeom prst="roundRect">
            <a:avLst>
              <a:gd name="adj" fmla="val 6542"/>
            </a:avLst>
          </a:prstGeom>
          <a:solidFill>
            <a:schemeClr val="bg1"/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FA9187-DA01-4780-A3C0-E6416DC6306A}"/>
              </a:ext>
            </a:extLst>
          </p:cNvPr>
          <p:cNvSpPr txBox="1"/>
          <p:nvPr/>
        </p:nvSpPr>
        <p:spPr>
          <a:xfrm>
            <a:off x="1664244" y="34521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2C973E-21A4-6525-0FB9-0E312E35816E}"/>
              </a:ext>
            </a:extLst>
          </p:cNvPr>
          <p:cNvSpPr txBox="1"/>
          <p:nvPr/>
        </p:nvSpPr>
        <p:spPr>
          <a:xfrm>
            <a:off x="4137453" y="28638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9472E9-33D4-93FC-1B7A-8705A5A0B22E}"/>
              </a:ext>
            </a:extLst>
          </p:cNvPr>
          <p:cNvSpPr txBox="1"/>
          <p:nvPr/>
        </p:nvSpPr>
        <p:spPr>
          <a:xfrm>
            <a:off x="3873059" y="28578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6D8EEA-0932-A208-77D6-092EAA70865F}"/>
              </a:ext>
            </a:extLst>
          </p:cNvPr>
          <p:cNvSpPr txBox="1"/>
          <p:nvPr/>
        </p:nvSpPr>
        <p:spPr>
          <a:xfrm>
            <a:off x="1073402" y="23038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8 444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F8BA0C-302A-5C87-3FD3-1420DDFE4F96}"/>
              </a:ext>
            </a:extLst>
          </p:cNvPr>
          <p:cNvSpPr txBox="1"/>
          <p:nvPr/>
        </p:nvSpPr>
        <p:spPr>
          <a:xfrm>
            <a:off x="2812991" y="23038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DBA6AC-4B54-58C7-EAC5-B80A1A45DB41}"/>
              </a:ext>
            </a:extLst>
          </p:cNvPr>
          <p:cNvCxnSpPr>
            <a:cxnSpLocks/>
          </p:cNvCxnSpPr>
          <p:nvPr/>
        </p:nvCxnSpPr>
        <p:spPr>
          <a:xfrm>
            <a:off x="3443532" y="2893197"/>
            <a:ext cx="15373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E964F8-7A4B-855C-8F44-3AC85EB94C5B}"/>
              </a:ext>
            </a:extLst>
          </p:cNvPr>
          <p:cNvCxnSpPr>
            <a:cxnSpLocks/>
          </p:cNvCxnSpPr>
          <p:nvPr/>
        </p:nvCxnSpPr>
        <p:spPr>
          <a:xfrm flipV="1">
            <a:off x="3443532" y="2407942"/>
            <a:ext cx="0" cy="29394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21386C4-B4C4-5684-7F8C-26837FC5FC92}"/>
              </a:ext>
            </a:extLst>
          </p:cNvPr>
          <p:cNvSpPr txBox="1"/>
          <p:nvPr/>
        </p:nvSpPr>
        <p:spPr>
          <a:xfrm>
            <a:off x="2784702" y="28609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A404D5-0F7B-6880-82FB-9F27428B727A}"/>
              </a:ext>
            </a:extLst>
          </p:cNvPr>
          <p:cNvSpPr txBox="1"/>
          <p:nvPr/>
        </p:nvSpPr>
        <p:spPr>
          <a:xfrm>
            <a:off x="2029010" y="287210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56BC45-FA66-B32B-C08E-6DDE3BC7CA26}"/>
              </a:ext>
            </a:extLst>
          </p:cNvPr>
          <p:cNvSpPr txBox="1"/>
          <p:nvPr/>
        </p:nvSpPr>
        <p:spPr>
          <a:xfrm>
            <a:off x="1901988" y="40693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3A9274-8891-BF68-D4EF-A034BC309B14}"/>
              </a:ext>
            </a:extLst>
          </p:cNvPr>
          <p:cNvSpPr txBox="1"/>
          <p:nvPr/>
        </p:nvSpPr>
        <p:spPr>
          <a:xfrm>
            <a:off x="2344568" y="287210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27D15A-54A8-42D8-8C9A-72D23CC6682D}"/>
              </a:ext>
            </a:extLst>
          </p:cNvPr>
          <p:cNvSpPr txBox="1"/>
          <p:nvPr/>
        </p:nvSpPr>
        <p:spPr>
          <a:xfrm>
            <a:off x="2658263" y="34060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4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01917A-B479-2FCE-E070-A08729A484E6}"/>
              </a:ext>
            </a:extLst>
          </p:cNvPr>
          <p:cNvSpPr txBox="1"/>
          <p:nvPr/>
        </p:nvSpPr>
        <p:spPr>
          <a:xfrm>
            <a:off x="2882441" y="4069330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8A75AD-C5A5-1E02-AA3C-C464373B876A}"/>
              </a:ext>
            </a:extLst>
          </p:cNvPr>
          <p:cNvSpPr txBox="1"/>
          <p:nvPr/>
        </p:nvSpPr>
        <p:spPr>
          <a:xfrm>
            <a:off x="4407417" y="2863847"/>
            <a:ext cx="34978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D06905-7134-05A3-26EA-6E75C1AC4647}"/>
              </a:ext>
            </a:extLst>
          </p:cNvPr>
          <p:cNvSpPr txBox="1"/>
          <p:nvPr/>
        </p:nvSpPr>
        <p:spPr>
          <a:xfrm>
            <a:off x="2882441" y="46171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B5A31AA-D6A3-DC1B-B4AF-5978AD923962}"/>
              </a:ext>
            </a:extLst>
          </p:cNvPr>
          <p:cNvSpPr txBox="1"/>
          <p:nvPr/>
        </p:nvSpPr>
        <p:spPr>
          <a:xfrm>
            <a:off x="2318874" y="1326295"/>
            <a:ext cx="2324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8 444 : 7 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3341A03-8A4F-EE5F-FAB8-DC578E27F7C8}"/>
              </a:ext>
            </a:extLst>
          </p:cNvPr>
          <p:cNvSpPr/>
          <p:nvPr/>
        </p:nvSpPr>
        <p:spPr>
          <a:xfrm>
            <a:off x="6781822" y="861848"/>
            <a:ext cx="4254140" cy="5485687"/>
          </a:xfrm>
          <a:prstGeom prst="roundRect">
            <a:avLst>
              <a:gd name="adj" fmla="val 6542"/>
            </a:avLst>
          </a:prstGeom>
          <a:solidFill>
            <a:schemeClr val="bg1"/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26B5A-7B09-534A-516E-D9F3A40DF524}"/>
              </a:ext>
            </a:extLst>
          </p:cNvPr>
          <p:cNvSpPr txBox="1"/>
          <p:nvPr/>
        </p:nvSpPr>
        <p:spPr>
          <a:xfrm>
            <a:off x="7600367" y="34521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F7F379-1609-0051-E1CE-68EA92618515}"/>
              </a:ext>
            </a:extLst>
          </p:cNvPr>
          <p:cNvSpPr txBox="1"/>
          <p:nvPr/>
        </p:nvSpPr>
        <p:spPr>
          <a:xfrm>
            <a:off x="9737909" y="28638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8748C5-0C4C-7889-E810-B5F4311091A7}"/>
              </a:ext>
            </a:extLst>
          </p:cNvPr>
          <p:cNvSpPr txBox="1"/>
          <p:nvPr/>
        </p:nvSpPr>
        <p:spPr>
          <a:xfrm>
            <a:off x="9473515" y="28578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8E7CE5-8F52-890E-2A45-6BFD4EABB98D}"/>
              </a:ext>
            </a:extLst>
          </p:cNvPr>
          <p:cNvSpPr txBox="1"/>
          <p:nvPr/>
        </p:nvSpPr>
        <p:spPr>
          <a:xfrm>
            <a:off x="6731733" y="23038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2 000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DBFEEE-FB1E-25C3-6898-CA1D2133E378}"/>
              </a:ext>
            </a:extLst>
          </p:cNvPr>
          <p:cNvSpPr txBox="1"/>
          <p:nvPr/>
        </p:nvSpPr>
        <p:spPr>
          <a:xfrm>
            <a:off x="9055563" y="2303813"/>
            <a:ext cx="50169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8D7306-B017-B239-7ED9-D454CB5AEBBE}"/>
              </a:ext>
            </a:extLst>
          </p:cNvPr>
          <p:cNvCxnSpPr>
            <a:cxnSpLocks/>
          </p:cNvCxnSpPr>
          <p:nvPr/>
        </p:nvCxnSpPr>
        <p:spPr>
          <a:xfrm>
            <a:off x="9101863" y="2893197"/>
            <a:ext cx="11680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FB7BAF-8FF3-3D13-0CF1-1D2998D84B99}"/>
              </a:ext>
            </a:extLst>
          </p:cNvPr>
          <p:cNvCxnSpPr>
            <a:cxnSpLocks/>
          </p:cNvCxnSpPr>
          <p:nvPr/>
        </p:nvCxnSpPr>
        <p:spPr>
          <a:xfrm flipV="1">
            <a:off x="9101863" y="2407942"/>
            <a:ext cx="0" cy="23661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2135921-DE7F-1128-318C-453D0B5BBBDE}"/>
              </a:ext>
            </a:extLst>
          </p:cNvPr>
          <p:cNvSpPr txBox="1"/>
          <p:nvPr/>
        </p:nvSpPr>
        <p:spPr>
          <a:xfrm>
            <a:off x="8443033" y="28609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BA4A16-3D56-2EB0-7B45-4ACC66C0DC0C}"/>
              </a:ext>
            </a:extLst>
          </p:cNvPr>
          <p:cNvSpPr txBox="1"/>
          <p:nvPr/>
        </p:nvSpPr>
        <p:spPr>
          <a:xfrm>
            <a:off x="8011434" y="287210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2E2664-F028-63A1-15FE-DCE52B0C92C2}"/>
              </a:ext>
            </a:extLst>
          </p:cNvPr>
          <p:cNvSpPr txBox="1"/>
          <p:nvPr/>
        </p:nvSpPr>
        <p:spPr>
          <a:xfrm>
            <a:off x="8287992" y="287210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1D9A4-CDC2-EDF3-A68B-46BF4FFE86DE}"/>
              </a:ext>
            </a:extLst>
          </p:cNvPr>
          <p:cNvSpPr txBox="1"/>
          <p:nvPr/>
        </p:nvSpPr>
        <p:spPr>
          <a:xfrm>
            <a:off x="8594386" y="34060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vi-VN" sz="4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76229E-5D85-8964-CBD5-C1EE57AD6BBD}"/>
              </a:ext>
            </a:extLst>
          </p:cNvPr>
          <p:cNvSpPr txBox="1"/>
          <p:nvPr/>
        </p:nvSpPr>
        <p:spPr>
          <a:xfrm>
            <a:off x="8552347" y="404996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EDE18F-158E-B4B3-D207-BE4236B1B74C}"/>
              </a:ext>
            </a:extLst>
          </p:cNvPr>
          <p:cNvSpPr txBox="1"/>
          <p:nvPr/>
        </p:nvSpPr>
        <p:spPr>
          <a:xfrm>
            <a:off x="7802582" y="1326295"/>
            <a:ext cx="2324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2 000 : 4 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429748-01FE-E4E7-9E18-1A4262451A51}"/>
              </a:ext>
            </a:extLst>
          </p:cNvPr>
          <p:cNvSpPr txBox="1"/>
          <p:nvPr/>
        </p:nvSpPr>
        <p:spPr>
          <a:xfrm>
            <a:off x="1360222" y="5640298"/>
            <a:ext cx="40479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8 444 : 7 = 1 206 (</a:t>
            </a:r>
            <a:r>
              <a:rPr lang="en-US" sz="32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2BF76E-B6CD-9D63-2503-655F691D2D6E}"/>
              </a:ext>
            </a:extLst>
          </p:cNvPr>
          <p:cNvSpPr txBox="1"/>
          <p:nvPr/>
        </p:nvSpPr>
        <p:spPr>
          <a:xfrm>
            <a:off x="7646140" y="5014528"/>
            <a:ext cx="252550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2 000 : 4 = 500</a:t>
            </a:r>
          </a:p>
        </p:txBody>
      </p:sp>
    </p:spTree>
    <p:extLst>
      <p:ext uri="{BB962C8B-B14F-4D97-AF65-F5344CB8AC3E}">
        <p14:creationId xmlns:p14="http://schemas.microsoft.com/office/powerpoint/2010/main" val="426903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  <p:bldP spid="20" grpId="0"/>
      <p:bldP spid="21" grpId="0"/>
      <p:bldP spid="22" grpId="0"/>
      <p:bldP spid="23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50" grpId="0"/>
      <p:bldP spid="6" grpId="0" animBg="1"/>
      <p:bldP spid="7" grpId="0"/>
      <p:bldP spid="8" grpId="0"/>
      <p:bldP spid="9" grpId="0"/>
      <p:bldP spid="10" grpId="0"/>
      <p:bldP spid="11" grpId="0"/>
      <p:bldP spid="14" grpId="0"/>
      <p:bldP spid="16" grpId="0"/>
      <p:bldP spid="17" grpId="0"/>
      <p:bldP spid="18" grpId="0"/>
      <p:bldP spid="49" grpId="0"/>
      <p:bldP spid="51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6669"/>
            <a:ext cx="10515600" cy="4351338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812D26E3-464A-94FE-D934-D6CA074D8F63}"/>
              </a:ext>
            </a:extLst>
          </p:cNvPr>
          <p:cNvSpPr/>
          <p:nvPr/>
        </p:nvSpPr>
        <p:spPr>
          <a:xfrm>
            <a:off x="1215720" y="881866"/>
            <a:ext cx="4254140" cy="5094267"/>
          </a:xfrm>
          <a:prstGeom prst="roundRect">
            <a:avLst>
              <a:gd name="adj" fmla="val 6542"/>
            </a:avLst>
          </a:prstGeom>
          <a:solidFill>
            <a:schemeClr val="bg1"/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1605D5-238C-5ED0-6A90-FE6C3F55E297}"/>
              </a:ext>
            </a:extLst>
          </p:cNvPr>
          <p:cNvSpPr txBox="1"/>
          <p:nvPr/>
        </p:nvSpPr>
        <p:spPr>
          <a:xfrm>
            <a:off x="1987243" y="320074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4D35B9-EA24-98AA-81AC-39EBC53524EF}"/>
              </a:ext>
            </a:extLst>
          </p:cNvPr>
          <p:cNvSpPr txBox="1"/>
          <p:nvPr/>
        </p:nvSpPr>
        <p:spPr>
          <a:xfrm>
            <a:off x="4136357" y="261245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77F75-B0A1-21B4-9E6F-97E4CFAFE8D7}"/>
              </a:ext>
            </a:extLst>
          </p:cNvPr>
          <p:cNvSpPr txBox="1"/>
          <p:nvPr/>
        </p:nvSpPr>
        <p:spPr>
          <a:xfrm>
            <a:off x="3871963" y="260649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21684C-B151-216E-1CEC-76605716DA8B}"/>
              </a:ext>
            </a:extLst>
          </p:cNvPr>
          <p:cNvSpPr txBox="1"/>
          <p:nvPr/>
        </p:nvSpPr>
        <p:spPr>
          <a:xfrm>
            <a:off x="1118606" y="205241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3 814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E34267-F63B-B087-ACBB-2556F9696712}"/>
              </a:ext>
            </a:extLst>
          </p:cNvPr>
          <p:cNvSpPr txBox="1"/>
          <p:nvPr/>
        </p:nvSpPr>
        <p:spPr>
          <a:xfrm>
            <a:off x="2858195" y="205241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38F872-4904-48E5-AEC4-052BDD7059A9}"/>
              </a:ext>
            </a:extLst>
          </p:cNvPr>
          <p:cNvCxnSpPr>
            <a:cxnSpLocks/>
          </p:cNvCxnSpPr>
          <p:nvPr/>
        </p:nvCxnSpPr>
        <p:spPr>
          <a:xfrm>
            <a:off x="3488736" y="2641802"/>
            <a:ext cx="11901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8CBF10-CA76-D227-0447-4B9BAE5195C8}"/>
              </a:ext>
            </a:extLst>
          </p:cNvPr>
          <p:cNvCxnSpPr>
            <a:cxnSpLocks/>
          </p:cNvCxnSpPr>
          <p:nvPr/>
        </p:nvCxnSpPr>
        <p:spPr>
          <a:xfrm flipV="1">
            <a:off x="3488736" y="2156547"/>
            <a:ext cx="0" cy="23661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29595-5F7E-48D9-D363-6A536CD76367}"/>
              </a:ext>
            </a:extLst>
          </p:cNvPr>
          <p:cNvSpPr txBox="1"/>
          <p:nvPr/>
        </p:nvSpPr>
        <p:spPr>
          <a:xfrm>
            <a:off x="2829906" y="260958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A81F11-6C81-23FB-3446-08A81D401C9B}"/>
              </a:ext>
            </a:extLst>
          </p:cNvPr>
          <p:cNvSpPr txBox="1"/>
          <p:nvPr/>
        </p:nvSpPr>
        <p:spPr>
          <a:xfrm>
            <a:off x="2363584" y="262070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4AFAFD-E37D-F025-3A80-9E20F500F9CB}"/>
              </a:ext>
            </a:extLst>
          </p:cNvPr>
          <p:cNvSpPr txBox="1"/>
          <p:nvPr/>
        </p:nvSpPr>
        <p:spPr>
          <a:xfrm>
            <a:off x="2213412" y="381793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0730BC-56FB-5E6E-2692-F36964DCBE54}"/>
              </a:ext>
            </a:extLst>
          </p:cNvPr>
          <p:cNvSpPr txBox="1"/>
          <p:nvPr/>
        </p:nvSpPr>
        <p:spPr>
          <a:xfrm>
            <a:off x="2679142" y="262070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466763-9904-15E4-E98E-2260139B4230}"/>
              </a:ext>
            </a:extLst>
          </p:cNvPr>
          <p:cNvSpPr txBox="1"/>
          <p:nvPr/>
        </p:nvSpPr>
        <p:spPr>
          <a:xfrm>
            <a:off x="2981262" y="315462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40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D24E77A-4214-FFD0-40B6-C0991B2554BB}"/>
              </a:ext>
            </a:extLst>
          </p:cNvPr>
          <p:cNvSpPr txBox="1"/>
          <p:nvPr/>
        </p:nvSpPr>
        <p:spPr>
          <a:xfrm>
            <a:off x="2182932" y="1095366"/>
            <a:ext cx="2324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3 814 : 8 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B28A770-D9C0-96BE-A150-02CF7E7A4F63}"/>
              </a:ext>
            </a:extLst>
          </p:cNvPr>
          <p:cNvSpPr/>
          <p:nvPr/>
        </p:nvSpPr>
        <p:spPr>
          <a:xfrm>
            <a:off x="6743688" y="881866"/>
            <a:ext cx="4254140" cy="5094267"/>
          </a:xfrm>
          <a:prstGeom prst="roundRect">
            <a:avLst>
              <a:gd name="adj" fmla="val 6542"/>
            </a:avLst>
          </a:prstGeom>
          <a:solidFill>
            <a:schemeClr val="bg1"/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F7A75C-3D6E-EB4F-6E39-AC7513F8C654}"/>
              </a:ext>
            </a:extLst>
          </p:cNvPr>
          <p:cNvSpPr txBox="1"/>
          <p:nvPr/>
        </p:nvSpPr>
        <p:spPr>
          <a:xfrm>
            <a:off x="7200569" y="322217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9E6FFC1-1C0F-A611-BA52-2E877E5E4D3C}"/>
              </a:ext>
            </a:extLst>
          </p:cNvPr>
          <p:cNvSpPr txBox="1"/>
          <p:nvPr/>
        </p:nvSpPr>
        <p:spPr>
          <a:xfrm>
            <a:off x="9673778" y="263388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4481784-ECBC-6186-880D-87BF565BD90C}"/>
              </a:ext>
            </a:extLst>
          </p:cNvPr>
          <p:cNvSpPr txBox="1"/>
          <p:nvPr/>
        </p:nvSpPr>
        <p:spPr>
          <a:xfrm>
            <a:off x="9409384" y="2627931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E9281A3-DE6F-D143-AF04-2BC90B7F38DF}"/>
              </a:ext>
            </a:extLst>
          </p:cNvPr>
          <p:cNvSpPr txBox="1"/>
          <p:nvPr/>
        </p:nvSpPr>
        <p:spPr>
          <a:xfrm>
            <a:off x="6609727" y="207385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9 108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70876F-EBC5-55C2-7DB6-1F4309CF7493}"/>
              </a:ext>
            </a:extLst>
          </p:cNvPr>
          <p:cNvSpPr txBox="1"/>
          <p:nvPr/>
        </p:nvSpPr>
        <p:spPr>
          <a:xfrm>
            <a:off x="8349316" y="207385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7491CA5-0C05-24A9-A987-47247BEBE8B4}"/>
              </a:ext>
            </a:extLst>
          </p:cNvPr>
          <p:cNvCxnSpPr>
            <a:cxnSpLocks/>
          </p:cNvCxnSpPr>
          <p:nvPr/>
        </p:nvCxnSpPr>
        <p:spPr>
          <a:xfrm>
            <a:off x="8979857" y="2663234"/>
            <a:ext cx="15373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2203354-D34F-DA09-5DD7-4C4801954B01}"/>
              </a:ext>
            </a:extLst>
          </p:cNvPr>
          <p:cNvCxnSpPr>
            <a:cxnSpLocks/>
          </p:cNvCxnSpPr>
          <p:nvPr/>
        </p:nvCxnSpPr>
        <p:spPr>
          <a:xfrm flipV="1">
            <a:off x="8979857" y="2177979"/>
            <a:ext cx="0" cy="29394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C79C767D-C2C1-A19E-7715-501EC95CB64C}"/>
              </a:ext>
            </a:extLst>
          </p:cNvPr>
          <p:cNvSpPr txBox="1"/>
          <p:nvPr/>
        </p:nvSpPr>
        <p:spPr>
          <a:xfrm>
            <a:off x="8321027" y="263101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05CB5C4-3BB6-15EA-337B-7EB41DAFB4B9}"/>
              </a:ext>
            </a:extLst>
          </p:cNvPr>
          <p:cNvSpPr txBox="1"/>
          <p:nvPr/>
        </p:nvSpPr>
        <p:spPr>
          <a:xfrm>
            <a:off x="7565335" y="264213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E64CCEC-724E-B653-1D66-B251D11ECE57}"/>
              </a:ext>
            </a:extLst>
          </p:cNvPr>
          <p:cNvSpPr txBox="1"/>
          <p:nvPr/>
        </p:nvSpPr>
        <p:spPr>
          <a:xfrm>
            <a:off x="7438313" y="383936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882F98A-FD22-5D5A-6A88-8EE867AF94A7}"/>
              </a:ext>
            </a:extLst>
          </p:cNvPr>
          <p:cNvSpPr txBox="1"/>
          <p:nvPr/>
        </p:nvSpPr>
        <p:spPr>
          <a:xfrm>
            <a:off x="7880893" y="264213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D65AE94-9EB8-36E8-B6AF-6173DA126E12}"/>
              </a:ext>
            </a:extLst>
          </p:cNvPr>
          <p:cNvSpPr txBox="1"/>
          <p:nvPr/>
        </p:nvSpPr>
        <p:spPr>
          <a:xfrm>
            <a:off x="8194588" y="3176053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vi-VN" sz="400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BBF2B82-3A97-4953-E9DD-64D3226C3B08}"/>
              </a:ext>
            </a:extLst>
          </p:cNvPr>
          <p:cNvSpPr txBox="1"/>
          <p:nvPr/>
        </p:nvSpPr>
        <p:spPr>
          <a:xfrm>
            <a:off x="8418766" y="3839367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5C202CA-AD67-1DE2-28B6-774718322B81}"/>
              </a:ext>
            </a:extLst>
          </p:cNvPr>
          <p:cNvSpPr txBox="1"/>
          <p:nvPr/>
        </p:nvSpPr>
        <p:spPr>
          <a:xfrm>
            <a:off x="9943742" y="2633884"/>
            <a:ext cx="34978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4B0800B-986D-7B93-BB17-6EE24870978F}"/>
              </a:ext>
            </a:extLst>
          </p:cNvPr>
          <p:cNvSpPr txBox="1"/>
          <p:nvPr/>
        </p:nvSpPr>
        <p:spPr>
          <a:xfrm>
            <a:off x="8418766" y="4387171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5E1E9B2-CA63-87B2-6EEB-6EDA39A93C84}"/>
              </a:ext>
            </a:extLst>
          </p:cNvPr>
          <p:cNvSpPr txBox="1"/>
          <p:nvPr/>
        </p:nvSpPr>
        <p:spPr>
          <a:xfrm>
            <a:off x="7657097" y="1095366"/>
            <a:ext cx="2324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9 108 : 9 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9C86F63-8653-9029-8A54-D62A7925F04D}"/>
              </a:ext>
            </a:extLst>
          </p:cNvPr>
          <p:cNvSpPr txBox="1"/>
          <p:nvPr/>
        </p:nvSpPr>
        <p:spPr>
          <a:xfrm>
            <a:off x="1126724" y="4672647"/>
            <a:ext cx="40479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2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3 814 : 8 = 476 (dư 6)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820AB36-6181-B9AD-660F-D9500F16FD74}"/>
              </a:ext>
            </a:extLst>
          </p:cNvPr>
          <p:cNvSpPr txBox="1"/>
          <p:nvPr/>
        </p:nvSpPr>
        <p:spPr>
          <a:xfrm>
            <a:off x="7326563" y="5315914"/>
            <a:ext cx="298574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2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9 108 : 9 = 1 012</a:t>
            </a:r>
          </a:p>
        </p:txBody>
      </p:sp>
    </p:spTree>
    <p:extLst>
      <p:ext uri="{BB962C8B-B14F-4D97-AF65-F5344CB8AC3E}">
        <p14:creationId xmlns:p14="http://schemas.microsoft.com/office/powerpoint/2010/main" val="6858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" grpId="0"/>
      <p:bldP spid="7" grpId="0"/>
      <p:bldP spid="8" grpId="0"/>
      <p:bldP spid="9" grpId="0"/>
      <p:bldP spid="10" grpId="0"/>
      <p:bldP spid="13" grpId="0"/>
      <p:bldP spid="15" grpId="0"/>
      <p:bldP spid="16" grpId="0"/>
      <p:bldP spid="17" grpId="0"/>
      <p:bldP spid="67" grpId="0"/>
      <p:bldP spid="74" grpId="0" animBg="1"/>
      <p:bldP spid="75" grpId="0"/>
      <p:bldP spid="76" grpId="0"/>
      <p:bldP spid="77" grpId="0"/>
      <p:bldP spid="78" grpId="0"/>
      <p:bldP spid="79" grpId="0"/>
      <p:bldP spid="82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108" grpId="0"/>
      <p:bldP spid="10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7788"/>
            <a:ext cx="10515600" cy="4351338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7DE4C9-5A4E-0519-6871-A7FD941BF532}"/>
              </a:ext>
            </a:extLst>
          </p:cNvPr>
          <p:cNvSpPr/>
          <p:nvPr/>
        </p:nvSpPr>
        <p:spPr>
          <a:xfrm>
            <a:off x="1234173" y="977787"/>
            <a:ext cx="4254140" cy="5013109"/>
          </a:xfrm>
          <a:prstGeom prst="roundRect">
            <a:avLst>
              <a:gd name="adj" fmla="val 6542"/>
            </a:avLst>
          </a:prstGeom>
          <a:solidFill>
            <a:schemeClr val="bg1"/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B9AC64-EEF4-FAFF-A7BE-0DD01D5C7AED}"/>
              </a:ext>
            </a:extLst>
          </p:cNvPr>
          <p:cNvSpPr txBox="1"/>
          <p:nvPr/>
        </p:nvSpPr>
        <p:spPr>
          <a:xfrm>
            <a:off x="2066715" y="343080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3BB80C-7165-A5BA-2C96-7FFD39C3A2DE}"/>
              </a:ext>
            </a:extLst>
          </p:cNvPr>
          <p:cNvSpPr txBox="1"/>
          <p:nvPr/>
        </p:nvSpPr>
        <p:spPr>
          <a:xfrm>
            <a:off x="4204257" y="284251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89EB81-963C-4E9D-6185-ECC08B8601D5}"/>
              </a:ext>
            </a:extLst>
          </p:cNvPr>
          <p:cNvSpPr txBox="1"/>
          <p:nvPr/>
        </p:nvSpPr>
        <p:spPr>
          <a:xfrm>
            <a:off x="3939863" y="2836561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CD18A4-3568-2230-32DE-8A6C8245CCFA}"/>
              </a:ext>
            </a:extLst>
          </p:cNvPr>
          <p:cNvSpPr txBox="1"/>
          <p:nvPr/>
        </p:nvSpPr>
        <p:spPr>
          <a:xfrm>
            <a:off x="1198081" y="228248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1 060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E48973-6BDD-559E-5717-4D27B4630542}"/>
              </a:ext>
            </a:extLst>
          </p:cNvPr>
          <p:cNvSpPr txBox="1"/>
          <p:nvPr/>
        </p:nvSpPr>
        <p:spPr>
          <a:xfrm>
            <a:off x="3453654" y="2282480"/>
            <a:ext cx="5699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CEBB16-47D1-E8CA-7B2D-8D434CE74103}"/>
              </a:ext>
            </a:extLst>
          </p:cNvPr>
          <p:cNvCxnSpPr>
            <a:cxnSpLocks/>
          </p:cNvCxnSpPr>
          <p:nvPr/>
        </p:nvCxnSpPr>
        <p:spPr>
          <a:xfrm>
            <a:off x="3568211" y="2871864"/>
            <a:ext cx="11723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A3D567-0828-4207-3E62-D90F23A2C08E}"/>
              </a:ext>
            </a:extLst>
          </p:cNvPr>
          <p:cNvCxnSpPr>
            <a:cxnSpLocks/>
          </p:cNvCxnSpPr>
          <p:nvPr/>
        </p:nvCxnSpPr>
        <p:spPr>
          <a:xfrm flipV="1">
            <a:off x="3568211" y="2386609"/>
            <a:ext cx="0" cy="23661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91F13FC-DD09-5103-348A-7EA6A14206AB}"/>
              </a:ext>
            </a:extLst>
          </p:cNvPr>
          <p:cNvSpPr txBox="1"/>
          <p:nvPr/>
        </p:nvSpPr>
        <p:spPr>
          <a:xfrm>
            <a:off x="2909381" y="2839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CAE69C-F89B-3C69-E8D5-05E7EAF82C5F}"/>
              </a:ext>
            </a:extLst>
          </p:cNvPr>
          <p:cNvSpPr txBox="1"/>
          <p:nvPr/>
        </p:nvSpPr>
        <p:spPr>
          <a:xfrm>
            <a:off x="2477782" y="285076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76558B-978E-F00B-500C-6E193BAAB96F}"/>
              </a:ext>
            </a:extLst>
          </p:cNvPr>
          <p:cNvSpPr txBox="1"/>
          <p:nvPr/>
        </p:nvSpPr>
        <p:spPr>
          <a:xfrm>
            <a:off x="2783180" y="285076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6F4BEE-824E-DB5F-F29F-5977D1E770AA}"/>
              </a:ext>
            </a:extLst>
          </p:cNvPr>
          <p:cNvSpPr txBox="1"/>
          <p:nvPr/>
        </p:nvSpPr>
        <p:spPr>
          <a:xfrm>
            <a:off x="3060734" y="3384683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vi-VN" sz="40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CCE73C-056B-F8EF-48F8-7B63FF46C38C}"/>
              </a:ext>
            </a:extLst>
          </p:cNvPr>
          <p:cNvSpPr txBox="1"/>
          <p:nvPr/>
        </p:nvSpPr>
        <p:spPr>
          <a:xfrm>
            <a:off x="3018695" y="4028636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98C8D8-7C03-532B-0831-881876DE21F2}"/>
              </a:ext>
            </a:extLst>
          </p:cNvPr>
          <p:cNvSpPr txBox="1"/>
          <p:nvPr/>
        </p:nvSpPr>
        <p:spPr>
          <a:xfrm>
            <a:off x="2128547" y="1418729"/>
            <a:ext cx="2324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1 060 : 5 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8416B2F-051E-57F0-DA05-D2157D0E5040}"/>
              </a:ext>
            </a:extLst>
          </p:cNvPr>
          <p:cNvSpPr/>
          <p:nvPr/>
        </p:nvSpPr>
        <p:spPr>
          <a:xfrm>
            <a:off x="6735193" y="977787"/>
            <a:ext cx="4254140" cy="5013109"/>
          </a:xfrm>
          <a:prstGeom prst="roundRect">
            <a:avLst>
              <a:gd name="adj" fmla="val 6542"/>
            </a:avLst>
          </a:prstGeom>
          <a:solidFill>
            <a:schemeClr val="bg1"/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317180-ADB4-FF50-2A4D-66BE49190546}"/>
              </a:ext>
            </a:extLst>
          </p:cNvPr>
          <p:cNvSpPr txBox="1"/>
          <p:nvPr/>
        </p:nvSpPr>
        <p:spPr>
          <a:xfrm>
            <a:off x="7605426" y="336476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5ADFA4-28F3-7879-7EB1-F483E2D1D884}"/>
              </a:ext>
            </a:extLst>
          </p:cNvPr>
          <p:cNvSpPr txBox="1"/>
          <p:nvPr/>
        </p:nvSpPr>
        <p:spPr>
          <a:xfrm>
            <a:off x="9742968" y="277647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18515E-712B-4AF5-13A2-97F4BEECD7DC}"/>
              </a:ext>
            </a:extLst>
          </p:cNvPr>
          <p:cNvSpPr txBox="1"/>
          <p:nvPr/>
        </p:nvSpPr>
        <p:spPr>
          <a:xfrm>
            <a:off x="9478574" y="2770521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23BA9A-A392-8EAF-9DF0-465D77DA4D93}"/>
              </a:ext>
            </a:extLst>
          </p:cNvPr>
          <p:cNvSpPr txBox="1"/>
          <p:nvPr/>
        </p:nvSpPr>
        <p:spPr>
          <a:xfrm>
            <a:off x="6736792" y="221644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5 618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50F69E-F21C-8251-CC4D-6A7C66FEDA44}"/>
              </a:ext>
            </a:extLst>
          </p:cNvPr>
          <p:cNvSpPr txBox="1"/>
          <p:nvPr/>
        </p:nvSpPr>
        <p:spPr>
          <a:xfrm>
            <a:off x="8992365" y="2216440"/>
            <a:ext cx="5699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EABF460-4127-8FA1-87FE-6090440C48F5}"/>
              </a:ext>
            </a:extLst>
          </p:cNvPr>
          <p:cNvCxnSpPr>
            <a:cxnSpLocks/>
          </p:cNvCxnSpPr>
          <p:nvPr/>
        </p:nvCxnSpPr>
        <p:spPr>
          <a:xfrm>
            <a:off x="9106922" y="2805824"/>
            <a:ext cx="11430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A546835-57D3-36F3-D9AD-D88D4B12DA87}"/>
              </a:ext>
            </a:extLst>
          </p:cNvPr>
          <p:cNvCxnSpPr>
            <a:cxnSpLocks/>
          </p:cNvCxnSpPr>
          <p:nvPr/>
        </p:nvCxnSpPr>
        <p:spPr>
          <a:xfrm flipV="1">
            <a:off x="9106922" y="2320569"/>
            <a:ext cx="0" cy="23661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551C371-975B-FDCD-9831-DA3793321111}"/>
              </a:ext>
            </a:extLst>
          </p:cNvPr>
          <p:cNvSpPr txBox="1"/>
          <p:nvPr/>
        </p:nvSpPr>
        <p:spPr>
          <a:xfrm>
            <a:off x="8448092" y="277360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36F8D7-9B43-153D-8802-91A3FFF5E015}"/>
              </a:ext>
            </a:extLst>
          </p:cNvPr>
          <p:cNvSpPr txBox="1"/>
          <p:nvPr/>
        </p:nvSpPr>
        <p:spPr>
          <a:xfrm>
            <a:off x="8016493" y="278472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D4A21D9-F838-9355-C30D-E2BAF85DE0FD}"/>
              </a:ext>
            </a:extLst>
          </p:cNvPr>
          <p:cNvSpPr txBox="1"/>
          <p:nvPr/>
        </p:nvSpPr>
        <p:spPr>
          <a:xfrm>
            <a:off x="8332051" y="278472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8AC513-B24B-CEA0-CE4C-E39918A521BB}"/>
              </a:ext>
            </a:extLst>
          </p:cNvPr>
          <p:cNvSpPr txBox="1"/>
          <p:nvPr/>
        </p:nvSpPr>
        <p:spPr>
          <a:xfrm>
            <a:off x="8599445" y="3318643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vi-VN" sz="40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4AF1EC-A95A-2353-2DC9-9DD9C29D491F}"/>
              </a:ext>
            </a:extLst>
          </p:cNvPr>
          <p:cNvSpPr txBox="1"/>
          <p:nvPr/>
        </p:nvSpPr>
        <p:spPr>
          <a:xfrm>
            <a:off x="8557406" y="3962596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A80429-3064-CD30-3425-51D0D7B0D248}"/>
              </a:ext>
            </a:extLst>
          </p:cNvPr>
          <p:cNvSpPr txBox="1"/>
          <p:nvPr/>
        </p:nvSpPr>
        <p:spPr>
          <a:xfrm>
            <a:off x="7688621" y="1352392"/>
            <a:ext cx="2324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5 618 : 6 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D522AB-B7D6-5D0E-D7B8-85EFD0578007}"/>
              </a:ext>
            </a:extLst>
          </p:cNvPr>
          <p:cNvSpPr txBox="1"/>
          <p:nvPr/>
        </p:nvSpPr>
        <p:spPr>
          <a:xfrm>
            <a:off x="1869326" y="5112254"/>
            <a:ext cx="2738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2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1 060 : 5 = 212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97FD19-29FC-D2B2-0947-728F1974BC3F}"/>
              </a:ext>
            </a:extLst>
          </p:cNvPr>
          <p:cNvSpPr txBox="1"/>
          <p:nvPr/>
        </p:nvSpPr>
        <p:spPr>
          <a:xfrm>
            <a:off x="6583191" y="5091804"/>
            <a:ext cx="41441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2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5 618 : 6 = 936 (dư 2)</a:t>
            </a:r>
          </a:p>
        </p:txBody>
      </p:sp>
    </p:spTree>
    <p:extLst>
      <p:ext uri="{BB962C8B-B14F-4D97-AF65-F5344CB8AC3E}">
        <p14:creationId xmlns:p14="http://schemas.microsoft.com/office/powerpoint/2010/main" val="4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  <p:bldP spid="20" grpId="0"/>
      <p:bldP spid="21" grpId="0"/>
      <p:bldP spid="22" grpId="0"/>
      <p:bldP spid="23" grpId="0"/>
      <p:bldP spid="26" grpId="0"/>
      <p:bldP spid="28" grpId="0"/>
      <p:bldP spid="29" grpId="0"/>
      <p:bldP spid="30" grpId="0"/>
      <p:bldP spid="31" grpId="0"/>
      <p:bldP spid="33" grpId="0" animBg="1"/>
      <p:bldP spid="34" grpId="0"/>
      <p:bldP spid="35" grpId="0"/>
      <p:bldP spid="36" grpId="0"/>
      <p:bldP spid="37" grpId="0"/>
      <p:bldP spid="38" grpId="0"/>
      <p:bldP spid="41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80F632B-BD9F-1A69-0D5B-41962448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DF7A8-3FDC-0F25-D0F7-C153685D7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77EE8-0052-CDC8-1EFC-DEFE75D9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CBF4228-BDD5-D364-1578-E5EB5207A9D8}"/>
              </a:ext>
            </a:extLst>
          </p:cNvPr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Đây là khủng long ăn thịt. Hàm răng và móng vuốt sắc nhọn của các bạn ấy thật đáng sợ quá đi thôi.</a:t>
            </a:r>
            <a:endParaRPr lang="vi-VN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C54EB1-60B5-6FCF-3FCC-52970208E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94ABE9-8774-7B75-B021-E873D1E665B2}"/>
              </a:ext>
            </a:extLst>
          </p:cNvPr>
          <p:cNvGrpSpPr/>
          <p:nvPr/>
        </p:nvGrpSpPr>
        <p:grpSpPr>
          <a:xfrm>
            <a:off x="654926" y="228600"/>
            <a:ext cx="10882148" cy="2367455"/>
            <a:chOff x="342900" y="228600"/>
            <a:chExt cx="10882148" cy="236745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51E62AF-32CF-5D0B-4ED2-B0B0E6CE19E4}"/>
                </a:ext>
              </a:extLst>
            </p:cNvPr>
            <p:cNvSpPr/>
            <p:nvPr/>
          </p:nvSpPr>
          <p:spPr>
            <a:xfrm>
              <a:off x="342900" y="228600"/>
              <a:ext cx="10882148" cy="2367455"/>
            </a:xfrm>
            <a:prstGeom prst="roundRect">
              <a:avLst/>
            </a:prstGeom>
            <a:solidFill>
              <a:schemeClr val="bg1">
                <a:alpha val="94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648482-9FDA-E19D-0717-C426947ED98D}"/>
                </a:ext>
              </a:extLst>
            </p:cNvPr>
            <p:cNvSpPr txBox="1"/>
            <p:nvPr/>
          </p:nvSpPr>
          <p:spPr>
            <a:xfrm>
              <a:off x="2036136" y="669777"/>
              <a:ext cx="89160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 con voi cân nặng 5 000 kg. Khối lượng con voi gấp 4 lần khối lượng con hươu cao cổ. Con hươu cao cổ nặng ..?.. kg.</a:t>
              </a:r>
              <a:endParaRPr lang="vi-VN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FC420D-D42F-0614-EC43-A7A2B97AA7A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88"/>
            <a:stretch/>
          </p:blipFill>
          <p:spPr bwMode="auto">
            <a:xfrm>
              <a:off x="624422" y="822666"/>
              <a:ext cx="1230781" cy="116378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4340" name="Picture 4">
            <a:extLst>
              <a:ext uri="{FF2B5EF4-FFF2-40B4-BE49-F238E27FC236}">
                <a16:creationId xmlns:a16="http://schemas.microsoft.com/office/drawing/2014/main" id="{13C7B193-8A03-E158-D8F6-F7B106411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6448" y="3107352"/>
            <a:ext cx="4592080" cy="323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E185F50A-73E3-4F21-A4A2-1FBAC06D8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68" y="1757752"/>
            <a:ext cx="3335446" cy="500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8A0B96-0249-CA85-8542-8290B1D43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844" y="5240042"/>
            <a:ext cx="3574209" cy="157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8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C54EB1-60B5-6FCF-3FCC-52970208E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94ABE9-8774-7B75-B021-E873D1E665B2}"/>
              </a:ext>
            </a:extLst>
          </p:cNvPr>
          <p:cNvGrpSpPr/>
          <p:nvPr/>
        </p:nvGrpSpPr>
        <p:grpSpPr>
          <a:xfrm>
            <a:off x="654926" y="228600"/>
            <a:ext cx="10882148" cy="2367455"/>
            <a:chOff x="342900" y="228600"/>
            <a:chExt cx="10882148" cy="236745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51E62AF-32CF-5D0B-4ED2-B0B0E6CE19E4}"/>
                </a:ext>
              </a:extLst>
            </p:cNvPr>
            <p:cNvSpPr/>
            <p:nvPr/>
          </p:nvSpPr>
          <p:spPr>
            <a:xfrm>
              <a:off x="342900" y="228600"/>
              <a:ext cx="10882148" cy="2367455"/>
            </a:xfrm>
            <a:prstGeom prst="roundRect">
              <a:avLst/>
            </a:prstGeom>
            <a:solidFill>
              <a:schemeClr val="bg1">
                <a:alpha val="94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648482-9FDA-E19D-0717-C426947ED98D}"/>
                </a:ext>
              </a:extLst>
            </p:cNvPr>
            <p:cNvSpPr txBox="1"/>
            <p:nvPr/>
          </p:nvSpPr>
          <p:spPr>
            <a:xfrm>
              <a:off x="2036136" y="669777"/>
              <a:ext cx="89160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 con voi cân nặng 5 000 kg. Khối lượng con voi gấp 4 lần khối lượng con hươu cao cổ. Con hươu cao cổ nặng ..?.. kg.</a:t>
              </a:r>
              <a:endParaRPr lang="vi-VN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FC420D-D42F-0614-EC43-A7A2B97AA7A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88"/>
            <a:stretch/>
          </p:blipFill>
          <p:spPr bwMode="auto">
            <a:xfrm>
              <a:off x="624422" y="822666"/>
              <a:ext cx="1230781" cy="116378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2B35DC43-C7C6-BAD4-F448-4A22188DA2B7}"/>
              </a:ext>
            </a:extLst>
          </p:cNvPr>
          <p:cNvSpPr/>
          <p:nvPr/>
        </p:nvSpPr>
        <p:spPr>
          <a:xfrm>
            <a:off x="4011598" y="2917585"/>
            <a:ext cx="6019783" cy="1764312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800">
                <a:solidFill>
                  <a:schemeClr val="tx1"/>
                </a:solidFill>
              </a:rPr>
              <a:t>Khối lượng voi gấp 4 lần khối lượng hươu cao cổ. </a:t>
            </a:r>
          </a:p>
          <a:p>
            <a:pPr algn="just"/>
            <a:r>
              <a:rPr lang="pt-BR" sz="2800">
                <a:solidFill>
                  <a:schemeClr val="tx1"/>
                </a:solidFill>
              </a:rPr>
              <a:t>→ Khối lượng voi giảm đi 4 lần thì được khối lượng hươu cao cổ.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7676A6E-BB3A-C477-E7F2-89FD75DEA42F}"/>
              </a:ext>
            </a:extLst>
          </p:cNvPr>
          <p:cNvSpPr/>
          <p:nvPr/>
        </p:nvSpPr>
        <p:spPr>
          <a:xfrm>
            <a:off x="3547924" y="5010867"/>
            <a:ext cx="3869011" cy="1458041"/>
          </a:xfrm>
          <a:prstGeom prst="wedgeRoundRectCallout">
            <a:avLst>
              <a:gd name="adj1" fmla="val 53484"/>
              <a:gd name="adj2" fmla="val -17644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>
                <a:solidFill>
                  <a:schemeClr val="tx1"/>
                </a:solidFill>
              </a:rPr>
              <a:t>Cũng có thể suy luận: </a:t>
            </a:r>
          </a:p>
          <a:p>
            <a:r>
              <a:rPr lang="pt-BR" sz="2800">
                <a:solidFill>
                  <a:schemeClr val="tx1"/>
                </a:solidFill>
              </a:rPr>
              <a:t>Khối lượng voi gấp 4 lần khối lượng hươu cao cổ.</a:t>
            </a:r>
            <a:endParaRPr lang="vi-VN" sz="2800">
              <a:solidFill>
                <a:schemeClr val="tx1"/>
              </a:solidFill>
            </a:endParaRPr>
          </a:p>
        </p:txBody>
      </p:sp>
      <p:pic>
        <p:nvPicPr>
          <p:cNvPr id="14344" name="Picture 8">
            <a:extLst>
              <a:ext uri="{FF2B5EF4-FFF2-40B4-BE49-F238E27FC236}">
                <a16:creationId xmlns:a16="http://schemas.microsoft.com/office/drawing/2014/main" id="{B9DE2ABD-8F38-3482-8A56-F60DD5451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125" y="4985783"/>
            <a:ext cx="1446876" cy="144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>
            <a:extLst>
              <a:ext uri="{FF2B5EF4-FFF2-40B4-BE49-F238E27FC236}">
                <a16:creationId xmlns:a16="http://schemas.microsoft.com/office/drawing/2014/main" id="{1602B3AB-9406-B832-6047-E7D0A8410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05" y="3064501"/>
            <a:ext cx="1707656" cy="170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73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C54EB1-60B5-6FCF-3FCC-52970208E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94ABE9-8774-7B75-B021-E873D1E665B2}"/>
              </a:ext>
            </a:extLst>
          </p:cNvPr>
          <p:cNvGrpSpPr/>
          <p:nvPr/>
        </p:nvGrpSpPr>
        <p:grpSpPr>
          <a:xfrm>
            <a:off x="654926" y="228600"/>
            <a:ext cx="10882148" cy="2367455"/>
            <a:chOff x="342900" y="228600"/>
            <a:chExt cx="10882148" cy="236745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51E62AF-32CF-5D0B-4ED2-B0B0E6CE19E4}"/>
                </a:ext>
              </a:extLst>
            </p:cNvPr>
            <p:cNvSpPr/>
            <p:nvPr/>
          </p:nvSpPr>
          <p:spPr>
            <a:xfrm>
              <a:off x="342900" y="228600"/>
              <a:ext cx="10882148" cy="2367455"/>
            </a:xfrm>
            <a:prstGeom prst="roundRect">
              <a:avLst/>
            </a:prstGeom>
            <a:solidFill>
              <a:schemeClr val="bg1">
                <a:alpha val="94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648482-9FDA-E19D-0717-C426947ED98D}"/>
                </a:ext>
              </a:extLst>
            </p:cNvPr>
            <p:cNvSpPr txBox="1"/>
            <p:nvPr/>
          </p:nvSpPr>
          <p:spPr>
            <a:xfrm>
              <a:off x="2036136" y="669777"/>
              <a:ext cx="89160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 con voi cân nặng 5 000 kg. Khối lượng con voi gấp 4 lần khối lượng con hươu cao cổ. Con hươu cao cổ nặng ..?.. kg.</a:t>
              </a:r>
              <a:endParaRPr lang="vi-VN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FC420D-D42F-0614-EC43-A7A2B97AA7A9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88"/>
            <a:stretch/>
          </p:blipFill>
          <p:spPr bwMode="auto">
            <a:xfrm>
              <a:off x="624422" y="822666"/>
              <a:ext cx="1230781" cy="116378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28BD22-EA6A-B7A3-B638-1AB8752ADE88}"/>
              </a:ext>
            </a:extLst>
          </p:cNvPr>
          <p:cNvSpPr/>
          <p:nvPr/>
        </p:nvSpPr>
        <p:spPr>
          <a:xfrm>
            <a:off x="3217486" y="3297157"/>
            <a:ext cx="5757027" cy="267271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Voi = Hươu x 4</a:t>
            </a:r>
          </a:p>
          <a:p>
            <a:pPr algn="ctr"/>
            <a:r>
              <a:rPr lang="en-US" sz="4400">
                <a:solidFill>
                  <a:schemeClr val="tx1"/>
                </a:solidFill>
              </a:rPr>
              <a:t>Hươu = Voi : 4</a:t>
            </a:r>
          </a:p>
          <a:p>
            <a:pPr algn="ctr"/>
            <a:r>
              <a:rPr lang="en-US" sz="4400">
                <a:solidFill>
                  <a:schemeClr val="tx1"/>
                </a:solidFill>
              </a:rPr>
              <a:t>5 000 kg : 4 = 1 250 kg</a:t>
            </a:r>
            <a:endParaRPr lang="vi-VN" sz="4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2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7F859B-BFAD-0AE7-AB6F-40547F0BA342}"/>
              </a:ext>
            </a:extLst>
          </p:cNvPr>
          <p:cNvSpPr txBox="1"/>
          <p:nvPr/>
        </p:nvSpPr>
        <p:spPr>
          <a:xfrm>
            <a:off x="1985554" y="1555417"/>
            <a:ext cx="9222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 smtClean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latin typeface="iCiel Crocante" panose="02000000000000000000" pitchFamily="50" charset="0"/>
              </a:rPr>
              <a:t>Hoạt động nối tiếp</a:t>
            </a:r>
            <a:endParaRPr lang="en-US" sz="8800" b="1" dirty="0">
              <a:ln w="12700">
                <a:solidFill>
                  <a:srgbClr val="B25D55"/>
                </a:solidFill>
                <a:prstDash val="solid"/>
              </a:ln>
              <a:solidFill>
                <a:srgbClr val="FFFF66"/>
              </a:solidFill>
              <a:effectLst>
                <a:outerShdw dist="38100" dir="2700000" algn="tl" rotWithShape="0">
                  <a:srgbClr val="841B1A"/>
                </a:outerShd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8D9F-B596-D232-19E0-334C357E3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40501-CB53-8781-EED9-4C83CE3E3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D5DB5-42EA-975A-739B-6CAC3AB9D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9C2169-1BA4-12D7-8A2F-6CA079972C78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6B5DF-57BA-CB32-67D6-CF31F88C5923}"/>
              </a:ext>
            </a:extLst>
          </p:cNvPr>
          <p:cNvSpPr txBox="1"/>
          <p:nvPr/>
        </p:nvSpPr>
        <p:spPr>
          <a:xfrm>
            <a:off x="4021098" y="365125"/>
            <a:ext cx="3670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19050">
                  <a:solidFill>
                    <a:srgbClr val="00B050"/>
                  </a:solidFill>
                  <a:prstDash val="solid"/>
                </a:ln>
                <a:solidFill>
                  <a:srgbClr val="CCFFCC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Poky's" panose="020B0606040200020203" pitchFamily="34" charset="0"/>
              </a:rPr>
              <a:t>Mục</a:t>
            </a:r>
            <a:r>
              <a:rPr lang="en-US" sz="48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CCFFCC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800" b="1" dirty="0" err="1">
                <a:ln w="19050">
                  <a:solidFill>
                    <a:srgbClr val="00B050"/>
                  </a:solidFill>
                  <a:prstDash val="solid"/>
                </a:ln>
                <a:solidFill>
                  <a:srgbClr val="CCFFCC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Poky's" panose="020B0606040200020203" pitchFamily="34" charset="0"/>
              </a:rPr>
              <a:t>tiêu</a:t>
            </a:r>
            <a:endParaRPr lang="vi-VN" sz="4800" b="1" dirty="0">
              <a:ln w="19050">
                <a:solidFill>
                  <a:srgbClr val="00B050"/>
                </a:solidFill>
                <a:prstDash val="solid"/>
              </a:ln>
              <a:solidFill>
                <a:srgbClr val="CCFFCC"/>
              </a:solidFill>
              <a:effectLst>
                <a:outerShdw dist="38100" dir="2700000" algn="tl" rotWithShape="0">
                  <a:srgbClr val="00B050"/>
                </a:outerShdw>
              </a:effectLst>
              <a:latin typeface="SVN-Poky's" panose="020B0606040200020203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44F0DE-E1DD-D9B4-283B-691591AD7B36}"/>
              </a:ext>
            </a:extLst>
          </p:cNvPr>
          <p:cNvGrpSpPr/>
          <p:nvPr/>
        </p:nvGrpSpPr>
        <p:grpSpPr>
          <a:xfrm>
            <a:off x="1064464" y="1290629"/>
            <a:ext cx="10354439" cy="5484769"/>
            <a:chOff x="1064464" y="1290629"/>
            <a:chExt cx="10354439" cy="54847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A39443-6961-1573-3FA5-A5764FD66513}"/>
                </a:ext>
              </a:extLst>
            </p:cNvPr>
            <p:cNvGrpSpPr/>
            <p:nvPr/>
          </p:nvGrpSpPr>
          <p:grpSpPr>
            <a:xfrm>
              <a:off x="1129775" y="1290629"/>
              <a:ext cx="10289128" cy="5484769"/>
              <a:chOff x="1651824" y="1248611"/>
              <a:chExt cx="9453056" cy="54847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8E93C1A-ADF4-D2AA-707F-3DCA60A63698}"/>
                  </a:ext>
                </a:extLst>
              </p:cNvPr>
              <p:cNvGrpSpPr/>
              <p:nvPr/>
            </p:nvGrpSpPr>
            <p:grpSpPr>
              <a:xfrm>
                <a:off x="1651824" y="1248611"/>
                <a:ext cx="4945281" cy="707886"/>
                <a:chOff x="3403058" y="873829"/>
                <a:chExt cx="4945281" cy="707886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C31644-C596-E98A-E715-3FBFA5395B68}"/>
                    </a:ext>
                  </a:extLst>
                </p:cNvPr>
                <p:cNvSpPr txBox="1"/>
                <p:nvPr/>
              </p:nvSpPr>
              <p:spPr>
                <a:xfrm>
                  <a:off x="3723073" y="873829"/>
                  <a:ext cx="462526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 err="1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Kiến</a:t>
                  </a:r>
                  <a:r>
                    <a:rPr lang="en-US" sz="4000" b="1" dirty="0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thức</a:t>
                  </a:r>
                  <a:r>
                    <a:rPr lang="en-US" sz="4000" b="1" dirty="0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, </a:t>
                  </a:r>
                  <a:r>
                    <a:rPr lang="en-US" sz="4000" b="1" dirty="0" err="1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kĩ</a:t>
                  </a:r>
                  <a:r>
                    <a:rPr lang="en-US" sz="4000" b="1" dirty="0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năng</a:t>
                  </a:r>
                  <a:r>
                    <a:rPr lang="en-US" sz="4000" b="1" dirty="0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:</a:t>
                  </a:r>
                  <a:endParaRPr lang="vi-VN" sz="4000" b="1" dirty="0">
                    <a:solidFill>
                      <a:srgbClr val="FFC000"/>
                    </a:solidFill>
                  </a:endParaRPr>
                </a:p>
              </p:txBody>
            </p:sp>
            <p:pic>
              <p:nvPicPr>
                <p:cNvPr id="20" name="Picture 2">
                  <a:extLst>
                    <a:ext uri="{FF2B5EF4-FFF2-40B4-BE49-F238E27FC236}">
                      <a16:creationId xmlns:a16="http://schemas.microsoft.com/office/drawing/2014/main" id="{9F80D01C-DA85-74A3-0B4F-AEA1CDEE62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3058" y="1057223"/>
                  <a:ext cx="341098" cy="3410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C7CE3B1-4D82-E024-FD09-6E7E509D812E}"/>
                  </a:ext>
                </a:extLst>
              </p:cNvPr>
              <p:cNvGrpSpPr/>
              <p:nvPr/>
            </p:nvGrpSpPr>
            <p:grpSpPr>
              <a:xfrm>
                <a:off x="2369636" y="2035283"/>
                <a:ext cx="8735244" cy="4698097"/>
                <a:chOff x="1615034" y="1725375"/>
                <a:chExt cx="8735244" cy="4698097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711FE3D-C7C1-BB1D-6977-0ADD89001FAC}"/>
                    </a:ext>
                  </a:extLst>
                </p:cNvPr>
                <p:cNvSpPr txBox="1"/>
                <p:nvPr/>
              </p:nvSpPr>
              <p:spPr>
                <a:xfrm>
                  <a:off x="1615034" y="1725375"/>
                  <a:ext cx="8592106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>
                      <a:solidFill>
                        <a:srgbClr val="251C00"/>
                      </a:solidFill>
                      <a:latin typeface="+mn-lt"/>
                    </a:rPr>
                    <a:t>Thực hiện chia số có bốn chữ số cho số có một chữ số theo thuật tính (không tường minh các tích trong mỗi lượt chia).</a:t>
                  </a:r>
                  <a:endParaRPr lang="en-US" sz="3200" dirty="0">
                    <a:solidFill>
                      <a:srgbClr val="251C00"/>
                    </a:solidFill>
                    <a:latin typeface="+mn-lt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EA8126F-2198-AD05-E31F-F2DC5667D2CE}"/>
                    </a:ext>
                  </a:extLst>
                </p:cNvPr>
                <p:cNvSpPr txBox="1"/>
                <p:nvPr/>
              </p:nvSpPr>
              <p:spPr>
                <a:xfrm>
                  <a:off x="1615034" y="3336503"/>
                  <a:ext cx="873524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>
                      <a:solidFill>
                        <a:srgbClr val="251C00"/>
                      </a:solidFill>
                      <a:latin typeface="+mn-lt"/>
                    </a:rPr>
                    <a:t>Thực hiện cộng, trừ, nhân, chia nhẩm các số tròn nghìn.</a:t>
                  </a:r>
                  <a:endParaRPr lang="en-US" sz="3200" dirty="0">
                    <a:solidFill>
                      <a:srgbClr val="251C00"/>
                    </a:solidFill>
                    <a:latin typeface="+mn-lt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520B82C-10E0-2250-6EC5-6875F3ECF5EA}"/>
                    </a:ext>
                  </a:extLst>
                </p:cNvPr>
                <p:cNvSpPr txBox="1"/>
                <p:nvPr/>
              </p:nvSpPr>
              <p:spPr>
                <a:xfrm>
                  <a:off x="1652724" y="4158311"/>
                  <a:ext cx="8592106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>
                      <a:solidFill>
                        <a:srgbClr val="251C00"/>
                      </a:solidFill>
                      <a:latin typeface="+mn-lt"/>
                    </a:rPr>
                    <a:t>Tính giá trị biểu thức, tìm thành phần chưa biết của phép nhân, chia.</a:t>
                  </a:r>
                  <a:endParaRPr lang="en-US" sz="3200" dirty="0">
                    <a:solidFill>
                      <a:srgbClr val="251C00"/>
                    </a:solidFill>
                    <a:latin typeface="+mn-lt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07F9B7A-5E94-7F12-7612-D37F0FB95E87}"/>
                    </a:ext>
                  </a:extLst>
                </p:cNvPr>
                <p:cNvSpPr txBox="1"/>
                <p:nvPr/>
              </p:nvSpPr>
              <p:spPr>
                <a:xfrm>
                  <a:off x="1629295" y="5346254"/>
                  <a:ext cx="8592106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>
                      <a:solidFill>
                        <a:srgbClr val="251C00"/>
                      </a:solidFill>
                      <a:latin typeface="+mn-lt"/>
                    </a:rPr>
                    <a:t>Giải quyết vấn đề đơn giản liên quan đến đo đại lượng.</a:t>
                  </a:r>
                  <a:endParaRPr lang="en-US" sz="3200" dirty="0">
                    <a:solidFill>
                      <a:srgbClr val="251C00"/>
                    </a:solidFill>
                    <a:latin typeface="+mn-lt"/>
                  </a:endParaRPr>
                </a:p>
              </p:txBody>
            </p:sp>
          </p:grp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DB55CD5-8D16-102F-D8A1-B7D683819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64" y="2244111"/>
              <a:ext cx="873153" cy="87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D694FD9A-2606-3A1F-58E9-F56AFE615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64" y="3362860"/>
              <a:ext cx="873153" cy="87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35B9E816-3FAB-B2E3-1B2C-E10BEF43F2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64" y="4481609"/>
              <a:ext cx="873153" cy="87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62E0BA0F-E009-2A57-A64F-C9A901DB9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64" y="5445912"/>
              <a:ext cx="873153" cy="87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7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F1F69-ACFF-47B2-010F-02E8ABFAB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>
                <a:solidFill>
                  <a:srgbClr val="99CC00"/>
                </a:solidFill>
              </a:rPr>
              <a:t>1 684 : 4 = .?. </a:t>
            </a:r>
            <a:endParaRPr lang="en-US" sz="5867">
              <a:solidFill>
                <a:srgbClr val="99CC00"/>
              </a:solidFill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422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 421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023" y="2947166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412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 444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0CF5C8-B132-5216-AF9C-D1A375511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>
                <a:solidFill>
                  <a:srgbClr val="99CC00"/>
                </a:solidFill>
                <a:cs typeface="Calibri" panose="020F0502020204030204" pitchFamily="34" charset="0"/>
              </a:rPr>
              <a:t>1 206 : 6 =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204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   203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 202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   201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3BFF6-6362-06DD-EB85-616C0D4A4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>
                <a:solidFill>
                  <a:srgbClr val="99CC00"/>
                </a:solidFill>
                <a:cs typeface="Calibri" panose="020F0502020204030204" pitchFamily="34" charset="0"/>
              </a:rPr>
              <a:t>2 510 : 5 =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250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 520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  502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 205</a:t>
              </a:r>
              <a:endParaRPr lang="en-US" sz="54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45C5-953F-3DC6-8AB8-B67087E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DAD17-F7EB-8442-D0C5-DB153408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F0D3-1555-9313-2EA1-137AAB98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90B7CB-A3F5-6F77-597A-B5F458F28A42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00FF5-F7AB-5E3C-7AB1-F55C23271D37}"/>
              </a:ext>
            </a:extLst>
          </p:cNvPr>
          <p:cNvSpPr txBox="1"/>
          <p:nvPr/>
        </p:nvSpPr>
        <p:spPr>
          <a:xfrm>
            <a:off x="3493744" y="75076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AFF8A-6C4F-29BC-002A-47B615C07D58}"/>
              </a:ext>
            </a:extLst>
          </p:cNvPr>
          <p:cNvSpPr txBox="1"/>
          <p:nvPr/>
        </p:nvSpPr>
        <p:spPr>
          <a:xfrm>
            <a:off x="1358537" y="2239502"/>
            <a:ext cx="8156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GV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dặn HS làm lại các bài đã học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3C0DC-640E-5BE0-984E-7125ECA23420}"/>
              </a:ext>
            </a:extLst>
          </p:cNvPr>
          <p:cNvSpPr txBox="1"/>
          <p:nvPr/>
        </p:nvSpPr>
        <p:spPr>
          <a:xfrm>
            <a:off x="1175657" y="3220514"/>
            <a:ext cx="10528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Chuẩn bị bài sau: Chia số có bốn chữ số cho số có một chữ số tiết 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BC1CBD-1D6D-1424-AFE9-890C09B72ACF}"/>
              </a:ext>
            </a:extLst>
          </p:cNvPr>
          <p:cNvSpPr txBox="1"/>
          <p:nvPr/>
        </p:nvSpPr>
        <p:spPr>
          <a:xfrm>
            <a:off x="1358537" y="4532213"/>
            <a:ext cx="105253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Điều chỉnh sau tiết dạy:</a:t>
            </a:r>
          </a:p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........................................................................................................................................................................................................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3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  <p:bldP spid="9" grpId="0" uiExpand="1" build="p"/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8D9F-B596-D232-19E0-334C357E3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40501-CB53-8781-EED9-4C83CE3E3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D5DB5-42EA-975A-739B-6CAC3AB9D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6C8ED4-6B48-2CFB-1049-BD44F42CC3B3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F1874F-EBEB-346B-0DCC-7A02E2881431}"/>
              </a:ext>
            </a:extLst>
          </p:cNvPr>
          <p:cNvSpPr txBox="1"/>
          <p:nvPr/>
        </p:nvSpPr>
        <p:spPr>
          <a:xfrm>
            <a:off x="4260794" y="495361"/>
            <a:ext cx="3670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19050">
                  <a:solidFill>
                    <a:srgbClr val="00B050"/>
                  </a:solidFill>
                  <a:prstDash val="solid"/>
                </a:ln>
                <a:solidFill>
                  <a:srgbClr val="CCFFCC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Poky's" panose="020B0606040200020203" pitchFamily="34" charset="0"/>
              </a:rPr>
              <a:t>Mục</a:t>
            </a:r>
            <a:r>
              <a:rPr lang="en-US" sz="48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CCFFCC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800" b="1" dirty="0" err="1">
                <a:ln w="19050">
                  <a:solidFill>
                    <a:srgbClr val="00B050"/>
                  </a:solidFill>
                  <a:prstDash val="solid"/>
                </a:ln>
                <a:solidFill>
                  <a:srgbClr val="CCFFCC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Poky's" panose="020B0606040200020203" pitchFamily="34" charset="0"/>
              </a:rPr>
              <a:t>tiêu</a:t>
            </a:r>
            <a:endParaRPr lang="vi-VN" sz="4800" b="1" dirty="0">
              <a:ln w="19050">
                <a:solidFill>
                  <a:srgbClr val="00B050"/>
                </a:solidFill>
                <a:prstDash val="solid"/>
              </a:ln>
              <a:solidFill>
                <a:srgbClr val="CCFFCC"/>
              </a:solidFill>
              <a:effectLst>
                <a:outerShdw dist="38100" dir="2700000" algn="tl" rotWithShape="0">
                  <a:srgbClr val="00B050"/>
                </a:outerShdw>
              </a:effectLst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080396-7FC0-9FB9-80FE-A7B6F371F7FB}"/>
              </a:ext>
            </a:extLst>
          </p:cNvPr>
          <p:cNvGrpSpPr/>
          <p:nvPr/>
        </p:nvGrpSpPr>
        <p:grpSpPr>
          <a:xfrm>
            <a:off x="1337586" y="1440658"/>
            <a:ext cx="9338352" cy="5188742"/>
            <a:chOff x="1357906" y="1197013"/>
            <a:chExt cx="9338352" cy="518874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948526-2011-4377-A4EF-AFF8883B65A1}"/>
                </a:ext>
              </a:extLst>
            </p:cNvPr>
            <p:cNvGrpSpPr/>
            <p:nvPr/>
          </p:nvGrpSpPr>
          <p:grpSpPr>
            <a:xfrm>
              <a:off x="1579950" y="1197013"/>
              <a:ext cx="9116308" cy="5188742"/>
              <a:chOff x="1480788" y="1197013"/>
              <a:chExt cx="9116308" cy="518874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12C0B6E-B4E6-D9CD-DB27-F61FBC515C7F}"/>
                  </a:ext>
                </a:extLst>
              </p:cNvPr>
              <p:cNvGrpSpPr/>
              <p:nvPr/>
            </p:nvGrpSpPr>
            <p:grpSpPr>
              <a:xfrm>
                <a:off x="1480788" y="3274630"/>
                <a:ext cx="8606948" cy="3111125"/>
                <a:chOff x="3403058" y="4188144"/>
                <a:chExt cx="8606948" cy="3111125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C07572C-EDD6-F16B-8E8F-13141933069D}"/>
                    </a:ext>
                  </a:extLst>
                </p:cNvPr>
                <p:cNvSpPr txBox="1"/>
                <p:nvPr/>
              </p:nvSpPr>
              <p:spPr>
                <a:xfrm>
                  <a:off x="3744155" y="5483387"/>
                  <a:ext cx="8265851" cy="1815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 err="1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Phẩm</a:t>
                  </a:r>
                  <a:r>
                    <a:rPr lang="en-US" sz="4000" b="1" dirty="0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chất</a:t>
                  </a:r>
                  <a:r>
                    <a:rPr lang="en-US" sz="4000" b="1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: </a:t>
                  </a:r>
                </a:p>
                <a:p>
                  <a:r>
                    <a:rPr lang="en-US" sz="3200"/>
                    <a:t>Yêu nước, </a:t>
                  </a:r>
                  <a:r>
                    <a:rPr lang="en-US" sz="3200" err="1"/>
                    <a:t>chăm</a:t>
                  </a:r>
                  <a:r>
                    <a:rPr lang="en-US" sz="3200"/>
                    <a:t> chỉ, trách nhiệm.</a:t>
                  </a:r>
                  <a:endParaRPr lang="vi-VN" sz="3200" dirty="0"/>
                </a:p>
                <a:p>
                  <a:endParaRPr lang="vi-VN" sz="4000" b="1" dirty="0">
                    <a:solidFill>
                      <a:srgbClr val="00B050"/>
                    </a:solidFill>
                  </a:endParaRPr>
                </a:p>
              </p:txBody>
            </p:sp>
            <p:pic>
              <p:nvPicPr>
                <p:cNvPr id="17" name="Picture 2">
                  <a:extLst>
                    <a:ext uri="{FF2B5EF4-FFF2-40B4-BE49-F238E27FC236}">
                      <a16:creationId xmlns:a16="http://schemas.microsoft.com/office/drawing/2014/main" id="{2DC5A7FD-740B-E436-6298-36D01023F2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3058" y="5707732"/>
                  <a:ext cx="341098" cy="3410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124D19A0-AC7D-7A0D-4454-6939670C0E43}"/>
                    </a:ext>
                  </a:extLst>
                </p:cNvPr>
                <p:cNvGrpSpPr/>
                <p:nvPr/>
              </p:nvGrpSpPr>
              <p:grpSpPr>
                <a:xfrm>
                  <a:off x="3414102" y="4188144"/>
                  <a:ext cx="7884691" cy="1200329"/>
                  <a:chOff x="3414102" y="4188144"/>
                  <a:chExt cx="7884691" cy="1200329"/>
                </a:xfrm>
              </p:grpSpPr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76FD9E1B-989E-1860-9589-F375E60EFF9E}"/>
                      </a:ext>
                    </a:extLst>
                  </p:cNvPr>
                  <p:cNvSpPr txBox="1"/>
                  <p:nvPr/>
                </p:nvSpPr>
                <p:spPr>
                  <a:xfrm>
                    <a:off x="3782920" y="4188144"/>
                    <a:ext cx="7515873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 dirty="0" err="1">
                        <a:solidFill>
                          <a:srgbClr val="FFC000"/>
                        </a:solidFill>
                        <a:latin typeface="UTM Duepuntozero" panose="02040603050506020204" pitchFamily="18" charset="0"/>
                      </a:rPr>
                      <a:t>Tích</a:t>
                    </a:r>
                    <a:r>
                      <a:rPr lang="en-US" sz="4000" b="1" dirty="0">
                        <a:solidFill>
                          <a:srgbClr val="FFC000"/>
                        </a:solidFill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C000"/>
                        </a:solidFill>
                        <a:latin typeface="UTM Duepuntozero" panose="02040603050506020204" pitchFamily="18" charset="0"/>
                      </a:rPr>
                      <a:t>hợp</a:t>
                    </a:r>
                    <a:r>
                      <a:rPr lang="en-US" sz="4000" b="1">
                        <a:solidFill>
                          <a:srgbClr val="FFC000"/>
                        </a:solidFill>
                        <a:latin typeface="UTM Duepuntozero" panose="02040603050506020204" pitchFamily="18" charset="0"/>
                      </a:rPr>
                      <a:t>: </a:t>
                    </a:r>
                  </a:p>
                  <a:p>
                    <a:r>
                      <a:rPr lang="en-US" sz="3200"/>
                      <a:t>Toán </a:t>
                    </a:r>
                    <a:r>
                      <a:rPr lang="en-US" sz="3200" dirty="0" err="1"/>
                      <a:t>học</a:t>
                    </a:r>
                    <a:r>
                      <a:rPr lang="en-US" sz="3200" dirty="0"/>
                      <a:t> </a:t>
                    </a:r>
                    <a:r>
                      <a:rPr lang="en-US" sz="3200" dirty="0" err="1"/>
                      <a:t>và</a:t>
                    </a:r>
                    <a:r>
                      <a:rPr lang="en-US" sz="3200" dirty="0"/>
                      <a:t> </a:t>
                    </a:r>
                    <a:r>
                      <a:rPr lang="en-US" sz="3200" err="1"/>
                      <a:t>cuộc</a:t>
                    </a:r>
                    <a:r>
                      <a:rPr lang="en-US" sz="3200"/>
                      <a:t> sống, Tự nhiên và xã hội.</a:t>
                    </a:r>
                    <a:endParaRPr lang="vi-VN" sz="3200" dirty="0"/>
                  </a:p>
                </p:txBody>
              </p:sp>
              <p:pic>
                <p:nvPicPr>
                  <p:cNvPr id="20" name="Picture 2">
                    <a:extLst>
                      <a:ext uri="{FF2B5EF4-FFF2-40B4-BE49-F238E27FC236}">
                        <a16:creationId xmlns:a16="http://schemas.microsoft.com/office/drawing/2014/main" id="{E6587A07-56EF-736B-4B13-DFF0F2B3B1B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14102" y="4308945"/>
                    <a:ext cx="356423" cy="3564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4821002-8CF0-028F-8EA8-945D785C0DD3}"/>
                  </a:ext>
                </a:extLst>
              </p:cNvPr>
              <p:cNvGrpSpPr/>
              <p:nvPr/>
            </p:nvGrpSpPr>
            <p:grpSpPr>
              <a:xfrm>
                <a:off x="1480788" y="1197013"/>
                <a:ext cx="9116308" cy="2185214"/>
                <a:chOff x="3403058" y="2336393"/>
                <a:chExt cx="7234462" cy="2185214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ED1E5A7-419D-FFEC-C527-9618C8240EC9}"/>
                    </a:ext>
                  </a:extLst>
                </p:cNvPr>
                <p:cNvSpPr txBox="1"/>
                <p:nvPr/>
              </p:nvSpPr>
              <p:spPr>
                <a:xfrm>
                  <a:off x="3744155" y="2336393"/>
                  <a:ext cx="6893365" cy="21852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000" b="1" dirty="0" err="1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Năng</a:t>
                  </a:r>
                  <a:r>
                    <a:rPr lang="en-US" sz="4000" b="1" dirty="0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lực</a:t>
                  </a:r>
                  <a:r>
                    <a:rPr lang="en-US" sz="4000" b="1" dirty="0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chú</a:t>
                  </a:r>
                  <a:r>
                    <a:rPr lang="en-US" sz="4000" b="1" dirty="0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trọng</a:t>
                  </a:r>
                  <a:r>
                    <a:rPr lang="en-US" sz="4000" b="1">
                      <a:solidFill>
                        <a:srgbClr val="FFC000"/>
                      </a:solidFill>
                      <a:latin typeface="UTM Duepuntozero" panose="02040603050506020204" pitchFamily="18" charset="0"/>
                    </a:rPr>
                    <a:t>: </a:t>
                  </a:r>
                </a:p>
                <a:p>
                  <a:pPr algn="just"/>
                  <a:r>
                    <a:rPr lang="en-US" sz="3200"/>
                    <a:t>Tư </a:t>
                  </a:r>
                  <a:r>
                    <a:rPr lang="en-US" sz="3200" dirty="0" err="1"/>
                    <a:t>duy</a:t>
                  </a:r>
                  <a:r>
                    <a:rPr lang="en-US" sz="3200" dirty="0"/>
                    <a:t> </a:t>
                  </a:r>
                  <a:r>
                    <a:rPr lang="en-US" sz="3200" dirty="0" err="1"/>
                    <a:t>và</a:t>
                  </a:r>
                  <a:r>
                    <a:rPr lang="en-US" sz="3200" dirty="0"/>
                    <a:t> </a:t>
                  </a:r>
                  <a:r>
                    <a:rPr lang="en-US" sz="3200" err="1"/>
                    <a:t>lập</a:t>
                  </a:r>
                  <a:r>
                    <a:rPr lang="en-US" sz="3200"/>
                    <a:t> luận toán </a:t>
                  </a:r>
                  <a:r>
                    <a:rPr lang="en-US" sz="3200" dirty="0" err="1"/>
                    <a:t>học</a:t>
                  </a:r>
                  <a:r>
                    <a:rPr lang="en-US" sz="3200"/>
                    <a:t>; mô hình hoá toán học; giao tiếp toán học; sử dụng công cụ, phương tiện học toán.</a:t>
                  </a:r>
                  <a:endParaRPr lang="vi-VN" sz="4000" b="1" dirty="0">
                    <a:solidFill>
                      <a:srgbClr val="00B050"/>
                    </a:solidFill>
                  </a:endParaRPr>
                </a:p>
              </p:txBody>
            </p:sp>
            <p:pic>
              <p:nvPicPr>
                <p:cNvPr id="15" name="Picture 2">
                  <a:extLst>
                    <a:ext uri="{FF2B5EF4-FFF2-40B4-BE49-F238E27FC236}">
                      <a16:creationId xmlns:a16="http://schemas.microsoft.com/office/drawing/2014/main" id="{CEEE6EDB-0159-0917-C0CA-4DF2A7A797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3058" y="2518035"/>
                  <a:ext cx="270686" cy="3410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0A39DA92-C0A3-9753-49C8-BCC71F885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322" y="2147898"/>
              <a:ext cx="585385" cy="585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D39E09AA-B542-2C05-5497-AD7C53CE5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427" y="3824743"/>
              <a:ext cx="585385" cy="585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D229FCBE-041B-7DC2-0979-C8A78C2C6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906" y="5185121"/>
              <a:ext cx="585385" cy="585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96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574766" y="1507985"/>
            <a:ext cx="10842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 smtClean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latin typeface="iCiel Crocante" panose="02000000000000000000" pitchFamily="50" charset="0"/>
              </a:rPr>
              <a:t>Khởi động</a:t>
            </a:r>
            <a:endParaRPr lang="en-US" sz="9600" b="1" dirty="0">
              <a:ln w="12700">
                <a:solidFill>
                  <a:srgbClr val="B25D55"/>
                </a:solidFill>
                <a:prstDash val="solid"/>
              </a:ln>
              <a:solidFill>
                <a:srgbClr val="FFFF66"/>
              </a:solidFill>
              <a:effectLst>
                <a:outerShdw dist="38100" dir="2700000" algn="tl" rotWithShape="0">
                  <a:srgbClr val="841B1A"/>
                </a:outerShd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ôi Là Ai  Bài hát về Khủng Long  Pinkfong Những bài hát cho trẻ em_1080p">
            <a:hlinkClick r:id="" action="ppaction://media"/>
            <a:extLst>
              <a:ext uri="{FF2B5EF4-FFF2-40B4-BE49-F238E27FC236}">
                <a16:creationId xmlns:a16="http://schemas.microsoft.com/office/drawing/2014/main" id="{05D3EDCF-7565-2E40-5C1C-37041A17D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AC0F0-02F2-34AC-B371-F8632BF23AC7}"/>
              </a:ext>
            </a:extLst>
          </p:cNvPr>
          <p:cNvSpPr txBox="1"/>
          <p:nvPr/>
        </p:nvSpPr>
        <p:spPr>
          <a:xfrm>
            <a:off x="3035767" y="1183860"/>
            <a:ext cx="58836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latin typeface="iCiel Crocante" panose="02000000000000000000" pitchFamily="50" charset="0"/>
              </a:rPr>
              <a:t>B</a:t>
            </a:r>
            <a:r>
              <a:rPr lang="vi-VN" sz="6600" b="1" dirty="0" smtClean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latin typeface="iCiel Crocante" panose="02000000000000000000" pitchFamily="50" charset="0"/>
              </a:rPr>
              <a:t>ài học và thực hành</a:t>
            </a:r>
            <a:r>
              <a:rPr lang="en-US" sz="6600" b="1" dirty="0" smtClean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latin typeface="iCiel Crocante" panose="02000000000000000000" pitchFamily="50" charset="0"/>
              </a:rPr>
              <a:t> </a:t>
            </a:r>
            <a:endParaRPr lang="en-US" sz="6600" b="1" dirty="0">
              <a:ln w="12700">
                <a:solidFill>
                  <a:srgbClr val="B25D55"/>
                </a:solidFill>
                <a:prstDash val="solid"/>
              </a:ln>
              <a:solidFill>
                <a:srgbClr val="FFFF66"/>
              </a:solidFill>
              <a:effectLst>
                <a:outerShdw dist="38100" dir="2700000" algn="tl" rotWithShape="0">
                  <a:srgbClr val="841B1A"/>
                </a:outerShd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3.7037E-6 L 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303D75-D4CC-9274-2ECE-31CA9BE1B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/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CC07C-068D-05F1-EC5C-2D1A1FAB6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7983A1-D750-64A6-F954-5E0278C6F68D}"/>
              </a:ext>
            </a:extLst>
          </p:cNvPr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Các bạn hãy cùng mình ngược dòng thời gian để ngắm nhìn thế giới khủng long nhé!</a:t>
            </a:r>
            <a:endParaRPr lang="vi-VN" sz="2800">
              <a:solidFill>
                <a:schemeClr val="tx1"/>
              </a:solidFill>
            </a:endParaRPr>
          </a:p>
        </p:txBody>
      </p:sp>
      <p:pic>
        <p:nvPicPr>
          <p:cNvPr id="6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662E437B-5582-213B-3A76-2DEBF651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0394-A1EF-4E55-3D82-1F6F8D533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1FA16-4D48-53A7-B30D-39CC88DE8507}"/>
              </a:ext>
            </a:extLst>
          </p:cNvPr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Tuyệt quá! Mình đã đến được thế giới khủng long rồi.</a:t>
            </a:r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E8A757-F52B-2BC2-E504-44F50CEB41B2}"/>
              </a:ext>
            </a:extLst>
          </p:cNvPr>
          <p:cNvSpPr/>
          <p:nvPr/>
        </p:nvSpPr>
        <p:spPr>
          <a:xfrm>
            <a:off x="5652122" y="1574800"/>
            <a:ext cx="5808358" cy="2257573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Chúng mình sẽ đến nơi ở của các bạn khủng long ăn cỏ. Nhưng trước tiên chúng mình cùng nhau tìm hiểu bài học hôm nay đã nhé!</a:t>
            </a:r>
            <a:endParaRPr lang="vi-VN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1277</Words>
  <Application>Microsoft Office PowerPoint</Application>
  <PresentationFormat>Widescreen</PresentationFormat>
  <Paragraphs>334</Paragraphs>
  <Slides>33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Calibri</vt:lpstr>
      <vt:lpstr>Calibri Light</vt:lpstr>
      <vt:lpstr>iCiel Crocante</vt:lpstr>
      <vt:lpstr>LNTH-Hoa Nho LNTH</vt:lpstr>
      <vt:lpstr>SVN-Poky's</vt:lpstr>
      <vt:lpstr>Times New Roman</vt:lpstr>
      <vt:lpstr>UTM Cookies</vt:lpstr>
      <vt:lpstr>UTM Duepuntozero</vt:lpstr>
      <vt:lpstr>UTM Edwardian</vt:lpstr>
      <vt:lpstr>UTM Flamenco</vt:lpstr>
      <vt:lpstr>UVN Banh Mi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DELL</cp:lastModifiedBy>
  <cp:revision>20</cp:revision>
  <dcterms:created xsi:type="dcterms:W3CDTF">2022-11-17T07:35:47Z</dcterms:created>
  <dcterms:modified xsi:type="dcterms:W3CDTF">2024-03-03T14:34:19Z</dcterms:modified>
</cp:coreProperties>
</file>