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737" r:id="rId3"/>
    <p:sldMasterId id="2147483752" r:id="rId4"/>
    <p:sldMasterId id="2147483765" r:id="rId5"/>
    <p:sldMasterId id="2147483815" r:id="rId6"/>
  </p:sldMasterIdLst>
  <p:notesMasterIdLst>
    <p:notesMasterId r:id="rId27"/>
  </p:notesMasterIdLst>
  <p:sldIdLst>
    <p:sldId id="553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98" r:id="rId15"/>
    <p:sldId id="266" r:id="rId16"/>
    <p:sldId id="267" r:id="rId17"/>
    <p:sldId id="270" r:id="rId18"/>
    <p:sldId id="554" r:id="rId19"/>
    <p:sldId id="555" r:id="rId20"/>
    <p:sldId id="556" r:id="rId21"/>
    <p:sldId id="557" r:id="rId22"/>
    <p:sldId id="558" r:id="rId23"/>
    <p:sldId id="295" r:id="rId24"/>
    <p:sldId id="559" r:id="rId25"/>
    <p:sldId id="297" r:id="rId26"/>
  </p:sldIdLst>
  <p:sldSz cx="12192000" cy="6858000"/>
  <p:notesSz cx="6858000" cy="9144000"/>
  <p:defaultTextStyle>
    <a:defPPr>
      <a:defRPr lang="en-US"/>
    </a:defPPr>
    <a:lvl1pPr marL="0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36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04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71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39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03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39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3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58A7-E0F6-4524-B21B-C7C0C5DA782B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4195-EE9F-4C49-B7FE-A5D42C8C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36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04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71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39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03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39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45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15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48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smtClean="0">
                <a:sym typeface="+mn-ea"/>
              </a:rPr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37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7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7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7" indent="0" algn="ctr">
              <a:buNone/>
              <a:defRPr sz="2000"/>
            </a:lvl2pPr>
            <a:lvl3pPr marL="913936" indent="0" algn="ctr">
              <a:buNone/>
              <a:defRPr sz="1900"/>
            </a:lvl3pPr>
            <a:lvl4pPr marL="1370904" indent="0" algn="ctr">
              <a:buNone/>
              <a:defRPr sz="1600"/>
            </a:lvl4pPr>
            <a:lvl5pPr marL="1827871" indent="0" algn="ctr">
              <a:buNone/>
              <a:defRPr sz="1600"/>
            </a:lvl5pPr>
            <a:lvl6pPr marL="2284839" indent="0" algn="ctr">
              <a:buNone/>
              <a:defRPr sz="1600"/>
            </a:lvl6pPr>
            <a:lvl7pPr marL="2741803" indent="0" algn="ctr">
              <a:buNone/>
              <a:defRPr sz="1600"/>
            </a:lvl7pPr>
            <a:lvl8pPr marL="3198770" indent="0" algn="ctr">
              <a:buNone/>
              <a:defRPr sz="1600"/>
            </a:lvl8pPr>
            <a:lvl9pPr marL="36557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49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9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59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88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3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56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29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6" indent="0">
              <a:buNone/>
              <a:defRPr sz="2400"/>
            </a:lvl3pPr>
            <a:lvl4pPr marL="1370904" indent="0">
              <a:buNone/>
              <a:defRPr sz="2000"/>
            </a:lvl4pPr>
            <a:lvl5pPr marL="1827871" indent="0">
              <a:buNone/>
              <a:defRPr sz="2000"/>
            </a:lvl5pPr>
            <a:lvl6pPr marL="2284839" indent="0">
              <a:buNone/>
              <a:defRPr sz="2000"/>
            </a:lvl6pPr>
            <a:lvl7pPr marL="2741803" indent="0">
              <a:buNone/>
              <a:defRPr sz="2000"/>
            </a:lvl7pPr>
            <a:lvl8pPr marL="3198770" indent="0">
              <a:buNone/>
              <a:defRPr sz="2000"/>
            </a:lvl8pPr>
            <a:lvl9pPr marL="36557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9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3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3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90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2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40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7"/>
            <a:ext cx="12192000" cy="35375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0" y="131279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432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1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0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3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40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16/10/2023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11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25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338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450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563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67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788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901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535120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2" indent="0">
              <a:buNone/>
              <a:defRPr sz="2000" b="1"/>
            </a:lvl2pPr>
            <a:lvl3pPr marL="913525" indent="0">
              <a:buNone/>
              <a:defRPr sz="1900" b="1"/>
            </a:lvl3pPr>
            <a:lvl4pPr marL="1370291" indent="0">
              <a:buNone/>
              <a:defRPr sz="1600" b="1"/>
            </a:lvl4pPr>
            <a:lvl5pPr marL="1827055" indent="0">
              <a:buNone/>
              <a:defRPr sz="1600" b="1"/>
            </a:lvl5pPr>
            <a:lvl6pPr marL="2283831" indent="0">
              <a:buNone/>
              <a:defRPr sz="1600" b="1"/>
            </a:lvl6pPr>
            <a:lvl7pPr marL="2740580" indent="0">
              <a:buNone/>
              <a:defRPr sz="1600" b="1"/>
            </a:lvl7pPr>
            <a:lvl8pPr marL="3197333" indent="0">
              <a:buNone/>
              <a:defRPr sz="1600" b="1"/>
            </a:lvl8pPr>
            <a:lvl9pPr marL="3654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74874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6" y="1535120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2" indent="0">
              <a:buNone/>
              <a:defRPr sz="2000" b="1"/>
            </a:lvl2pPr>
            <a:lvl3pPr marL="913525" indent="0">
              <a:buNone/>
              <a:defRPr sz="1900" b="1"/>
            </a:lvl3pPr>
            <a:lvl4pPr marL="1370291" indent="0">
              <a:buNone/>
              <a:defRPr sz="1600" b="1"/>
            </a:lvl4pPr>
            <a:lvl5pPr marL="1827055" indent="0">
              <a:buNone/>
              <a:defRPr sz="1600" b="1"/>
            </a:lvl5pPr>
            <a:lvl6pPr marL="2283831" indent="0">
              <a:buNone/>
              <a:defRPr sz="1600" b="1"/>
            </a:lvl6pPr>
            <a:lvl7pPr marL="2740580" indent="0">
              <a:buNone/>
              <a:defRPr sz="1600" b="1"/>
            </a:lvl7pPr>
            <a:lvl8pPr marL="3197333" indent="0">
              <a:buNone/>
              <a:defRPr sz="1600" b="1"/>
            </a:lvl8pPr>
            <a:lvl9pPr marL="3654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6" y="2174874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16/10/2023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16/10/2023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16/10/2023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8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752" indent="0">
              <a:buNone/>
              <a:defRPr sz="1200"/>
            </a:lvl2pPr>
            <a:lvl3pPr marL="913525" indent="0">
              <a:buNone/>
              <a:defRPr sz="1100"/>
            </a:lvl3pPr>
            <a:lvl4pPr marL="1370291" indent="0">
              <a:buNone/>
              <a:defRPr sz="900"/>
            </a:lvl4pPr>
            <a:lvl5pPr marL="1827055" indent="0">
              <a:buNone/>
              <a:defRPr sz="900"/>
            </a:lvl5pPr>
            <a:lvl6pPr marL="2283831" indent="0">
              <a:buNone/>
              <a:defRPr sz="900"/>
            </a:lvl6pPr>
            <a:lvl7pPr marL="2740580" indent="0">
              <a:buNone/>
              <a:defRPr sz="900"/>
            </a:lvl7pPr>
            <a:lvl8pPr marL="3197333" indent="0">
              <a:buNone/>
              <a:defRPr sz="900"/>
            </a:lvl8pPr>
            <a:lvl9pPr marL="3654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16/10/2023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5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52" indent="0">
              <a:buNone/>
              <a:defRPr sz="2800"/>
            </a:lvl2pPr>
            <a:lvl3pPr marL="913525" indent="0">
              <a:buNone/>
              <a:defRPr sz="2400"/>
            </a:lvl3pPr>
            <a:lvl4pPr marL="1370291" indent="0">
              <a:buNone/>
              <a:defRPr sz="2000"/>
            </a:lvl4pPr>
            <a:lvl5pPr marL="1827055" indent="0">
              <a:buNone/>
              <a:defRPr sz="2000"/>
            </a:lvl5pPr>
            <a:lvl6pPr marL="2283831" indent="0">
              <a:buNone/>
              <a:defRPr sz="2000"/>
            </a:lvl6pPr>
            <a:lvl7pPr marL="2740580" indent="0">
              <a:buNone/>
              <a:defRPr sz="2000"/>
            </a:lvl7pPr>
            <a:lvl8pPr marL="3197333" indent="0">
              <a:buNone/>
              <a:defRPr sz="2000"/>
            </a:lvl8pPr>
            <a:lvl9pPr marL="36540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752" indent="0">
              <a:buNone/>
              <a:defRPr sz="1200"/>
            </a:lvl2pPr>
            <a:lvl3pPr marL="913525" indent="0">
              <a:buNone/>
              <a:defRPr sz="1100"/>
            </a:lvl3pPr>
            <a:lvl4pPr marL="1370291" indent="0">
              <a:buNone/>
              <a:defRPr sz="900"/>
            </a:lvl4pPr>
            <a:lvl5pPr marL="1827055" indent="0">
              <a:buNone/>
              <a:defRPr sz="900"/>
            </a:lvl5pPr>
            <a:lvl6pPr marL="2283831" indent="0">
              <a:buNone/>
              <a:defRPr sz="900"/>
            </a:lvl6pPr>
            <a:lvl7pPr marL="2740580" indent="0">
              <a:buNone/>
              <a:defRPr sz="900"/>
            </a:lvl7pPr>
            <a:lvl8pPr marL="3197333" indent="0">
              <a:buNone/>
              <a:defRPr sz="900"/>
            </a:lvl8pPr>
            <a:lvl9pPr marL="3654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16/10/2023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4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4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3"/>
            <a:ext cx="7070400" cy="1082800"/>
          </a:xfrm>
          <a:prstGeom prst="rect">
            <a:avLst/>
          </a:prstGeom>
        </p:spPr>
        <p:txBody>
          <a:bodyPr spcFirstLastPara="1" wrap="square" lIns="91342" tIns="91342" rIns="91342" bIns="9134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601" y="4135506"/>
            <a:ext cx="4323607" cy="389695"/>
          </a:xfrm>
          <a:prstGeom prst="rect">
            <a:avLst/>
          </a:prstGeom>
        </p:spPr>
        <p:txBody>
          <a:bodyPr spcFirstLastPara="1" wrap="square" lIns="91342" tIns="91342" rIns="91342" bIns="91342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945798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4" indent="0" algn="ctr">
              <a:buNone/>
              <a:defRPr sz="2000"/>
            </a:lvl2pPr>
            <a:lvl3pPr marL="914025" indent="0" algn="ctr">
              <a:buNone/>
              <a:defRPr sz="1700"/>
            </a:lvl3pPr>
            <a:lvl4pPr marL="1371039" indent="0" algn="ctr">
              <a:buNone/>
              <a:defRPr sz="1600"/>
            </a:lvl4pPr>
            <a:lvl5pPr marL="1828052" indent="0" algn="ctr">
              <a:buNone/>
              <a:defRPr sz="1600"/>
            </a:lvl5pPr>
            <a:lvl6pPr marL="2285065" indent="0" algn="ctr">
              <a:buNone/>
              <a:defRPr sz="1600"/>
            </a:lvl6pPr>
            <a:lvl7pPr marL="2742076" indent="0" algn="ctr">
              <a:buNone/>
              <a:defRPr sz="1600"/>
            </a:lvl7pPr>
            <a:lvl8pPr marL="3199092" indent="0" algn="ctr">
              <a:buNone/>
              <a:defRPr sz="1600"/>
            </a:lvl8pPr>
            <a:lvl9pPr marL="365610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65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92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35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61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4" indent="0">
              <a:buNone/>
              <a:defRPr sz="2000" b="1"/>
            </a:lvl2pPr>
            <a:lvl3pPr marL="914025" indent="0">
              <a:buNone/>
              <a:defRPr sz="1700" b="1"/>
            </a:lvl3pPr>
            <a:lvl4pPr marL="1371039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5" indent="0">
              <a:buNone/>
              <a:defRPr sz="1600" b="1"/>
            </a:lvl6pPr>
            <a:lvl7pPr marL="2742076" indent="0">
              <a:buNone/>
              <a:defRPr sz="1600" b="1"/>
            </a:lvl7pPr>
            <a:lvl8pPr marL="3199092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4" indent="0">
              <a:buNone/>
              <a:defRPr sz="2000" b="1"/>
            </a:lvl2pPr>
            <a:lvl3pPr marL="914025" indent="0">
              <a:buNone/>
              <a:defRPr sz="1700" b="1"/>
            </a:lvl3pPr>
            <a:lvl4pPr marL="1371039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5" indent="0">
              <a:buNone/>
              <a:defRPr sz="1600" b="1"/>
            </a:lvl6pPr>
            <a:lvl7pPr marL="2742076" indent="0">
              <a:buNone/>
              <a:defRPr sz="1600" b="1"/>
            </a:lvl7pPr>
            <a:lvl8pPr marL="3199092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99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01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2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4" indent="0">
              <a:buNone/>
              <a:defRPr sz="1300"/>
            </a:lvl2pPr>
            <a:lvl3pPr marL="914025" indent="0">
              <a:buNone/>
              <a:defRPr sz="1200"/>
            </a:lvl3pPr>
            <a:lvl4pPr marL="1371039" indent="0">
              <a:buNone/>
              <a:defRPr sz="900"/>
            </a:lvl4pPr>
            <a:lvl5pPr marL="1828052" indent="0">
              <a:buNone/>
              <a:defRPr sz="900"/>
            </a:lvl5pPr>
            <a:lvl6pPr marL="2285065" indent="0">
              <a:buNone/>
              <a:defRPr sz="900"/>
            </a:lvl6pPr>
            <a:lvl7pPr marL="2742076" indent="0">
              <a:buNone/>
              <a:defRPr sz="900"/>
            </a:lvl7pPr>
            <a:lvl8pPr marL="3199092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658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14" indent="0">
              <a:buNone/>
              <a:defRPr sz="2800"/>
            </a:lvl2pPr>
            <a:lvl3pPr marL="914025" indent="0">
              <a:buNone/>
              <a:defRPr sz="2400"/>
            </a:lvl3pPr>
            <a:lvl4pPr marL="1371039" indent="0">
              <a:buNone/>
              <a:defRPr sz="2000"/>
            </a:lvl4pPr>
            <a:lvl5pPr marL="1828052" indent="0">
              <a:buNone/>
              <a:defRPr sz="2000"/>
            </a:lvl5pPr>
            <a:lvl6pPr marL="2285065" indent="0">
              <a:buNone/>
              <a:defRPr sz="2000"/>
            </a:lvl6pPr>
            <a:lvl7pPr marL="2742076" indent="0">
              <a:buNone/>
              <a:defRPr sz="2000"/>
            </a:lvl7pPr>
            <a:lvl8pPr marL="3199092" indent="0">
              <a:buNone/>
              <a:defRPr sz="2000"/>
            </a:lvl8pPr>
            <a:lvl9pPr marL="365610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4" indent="0">
              <a:buNone/>
              <a:defRPr sz="1300"/>
            </a:lvl2pPr>
            <a:lvl3pPr marL="914025" indent="0">
              <a:buNone/>
              <a:defRPr sz="1200"/>
            </a:lvl3pPr>
            <a:lvl4pPr marL="1371039" indent="0">
              <a:buNone/>
              <a:defRPr sz="900"/>
            </a:lvl4pPr>
            <a:lvl5pPr marL="1828052" indent="0">
              <a:buNone/>
              <a:defRPr sz="900"/>
            </a:lvl5pPr>
            <a:lvl6pPr marL="2285065" indent="0">
              <a:buNone/>
              <a:defRPr sz="900"/>
            </a:lvl6pPr>
            <a:lvl7pPr marL="2742076" indent="0">
              <a:buNone/>
              <a:defRPr sz="900"/>
            </a:lvl7pPr>
            <a:lvl8pPr marL="3199092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803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1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20"/>
            <a:ext cx="5386919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74"/>
            <a:ext cx="5386919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20"/>
            <a:ext cx="5389033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4"/>
            <a:ext cx="5389033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1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8" y="365133"/>
            <a:ext cx="7734301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415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50" tIns="121850" rIns="121850" bIns="121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600" cy="524800"/>
          </a:xfrm>
          <a:prstGeom prst="rect">
            <a:avLst/>
          </a:prstGeom>
        </p:spPr>
        <p:txBody>
          <a:bodyPr spcFirstLastPara="1" wrap="square" lIns="121850" tIns="121850" rIns="121850" bIns="121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36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94" indent="0" algn="ctr">
              <a:buNone/>
              <a:defRPr sz="2000"/>
            </a:lvl2pPr>
            <a:lvl3pPr marL="913799" indent="0" algn="ctr">
              <a:buNone/>
              <a:defRPr sz="1900"/>
            </a:lvl3pPr>
            <a:lvl4pPr marL="1370700" indent="0" algn="ctr">
              <a:buNone/>
              <a:defRPr sz="1600"/>
            </a:lvl4pPr>
            <a:lvl5pPr marL="1827599" indent="0" algn="ctr">
              <a:buNone/>
              <a:defRPr sz="1600"/>
            </a:lvl5pPr>
            <a:lvl6pPr marL="2284503" indent="0" algn="ctr">
              <a:buNone/>
              <a:defRPr sz="1600"/>
            </a:lvl6pPr>
            <a:lvl7pPr marL="2741397" indent="0" algn="ctr">
              <a:buNone/>
              <a:defRPr sz="1600"/>
            </a:lvl7pPr>
            <a:lvl8pPr marL="3198291" indent="0" algn="ctr">
              <a:buNone/>
              <a:defRPr sz="1600"/>
            </a:lvl8pPr>
            <a:lvl9pPr marL="365518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43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689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1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15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36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4" indent="0">
              <a:buNone/>
              <a:defRPr sz="2000" b="1"/>
            </a:lvl2pPr>
            <a:lvl3pPr marL="913799" indent="0">
              <a:buNone/>
              <a:defRPr sz="1900" b="1"/>
            </a:lvl3pPr>
            <a:lvl4pPr marL="1370700" indent="0">
              <a:buNone/>
              <a:defRPr sz="1600" b="1"/>
            </a:lvl4pPr>
            <a:lvl5pPr marL="1827599" indent="0">
              <a:buNone/>
              <a:defRPr sz="1600" b="1"/>
            </a:lvl5pPr>
            <a:lvl6pPr marL="2284503" indent="0">
              <a:buNone/>
              <a:defRPr sz="1600" b="1"/>
            </a:lvl6pPr>
            <a:lvl7pPr marL="2741397" indent="0">
              <a:buNone/>
              <a:defRPr sz="1600" b="1"/>
            </a:lvl7pPr>
            <a:lvl8pPr marL="3198291" indent="0">
              <a:buNone/>
              <a:defRPr sz="1600" b="1"/>
            </a:lvl8pPr>
            <a:lvl9pPr marL="365518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4" indent="0">
              <a:buNone/>
              <a:defRPr sz="2000" b="1"/>
            </a:lvl2pPr>
            <a:lvl3pPr marL="913799" indent="0">
              <a:buNone/>
              <a:defRPr sz="1900" b="1"/>
            </a:lvl3pPr>
            <a:lvl4pPr marL="1370700" indent="0">
              <a:buNone/>
              <a:defRPr sz="1600" b="1"/>
            </a:lvl4pPr>
            <a:lvl5pPr marL="1827599" indent="0">
              <a:buNone/>
              <a:defRPr sz="1600" b="1"/>
            </a:lvl5pPr>
            <a:lvl6pPr marL="2284503" indent="0">
              <a:buNone/>
              <a:defRPr sz="1600" b="1"/>
            </a:lvl6pPr>
            <a:lvl7pPr marL="2741397" indent="0">
              <a:buNone/>
              <a:defRPr sz="1600" b="1"/>
            </a:lvl7pPr>
            <a:lvl8pPr marL="3198291" indent="0">
              <a:buNone/>
              <a:defRPr sz="1600" b="1"/>
            </a:lvl8pPr>
            <a:lvl9pPr marL="365518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674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842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05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94" indent="0">
              <a:buNone/>
              <a:defRPr sz="1500"/>
            </a:lvl2pPr>
            <a:lvl3pPr marL="913799" indent="0">
              <a:buNone/>
              <a:defRPr sz="1200"/>
            </a:lvl3pPr>
            <a:lvl4pPr marL="1370700" indent="0">
              <a:buNone/>
              <a:defRPr sz="1100"/>
            </a:lvl4pPr>
            <a:lvl5pPr marL="1827599" indent="0">
              <a:buNone/>
              <a:defRPr sz="1100"/>
            </a:lvl5pPr>
            <a:lvl6pPr marL="2284503" indent="0">
              <a:buNone/>
              <a:defRPr sz="1100"/>
            </a:lvl6pPr>
            <a:lvl7pPr marL="2741397" indent="0">
              <a:buNone/>
              <a:defRPr sz="1100"/>
            </a:lvl7pPr>
            <a:lvl8pPr marL="3198291" indent="0">
              <a:buNone/>
              <a:defRPr sz="1100"/>
            </a:lvl8pPr>
            <a:lvl9pPr marL="3655188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79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94" indent="0">
              <a:buNone/>
              <a:defRPr sz="2800"/>
            </a:lvl2pPr>
            <a:lvl3pPr marL="913799" indent="0">
              <a:buNone/>
              <a:defRPr sz="2400"/>
            </a:lvl3pPr>
            <a:lvl4pPr marL="1370700" indent="0">
              <a:buNone/>
              <a:defRPr sz="2000"/>
            </a:lvl4pPr>
            <a:lvl5pPr marL="1827599" indent="0">
              <a:buNone/>
              <a:defRPr sz="2000"/>
            </a:lvl5pPr>
            <a:lvl6pPr marL="2284503" indent="0">
              <a:buNone/>
              <a:defRPr sz="2000"/>
            </a:lvl6pPr>
            <a:lvl7pPr marL="2741397" indent="0">
              <a:buNone/>
              <a:defRPr sz="2000"/>
            </a:lvl7pPr>
            <a:lvl8pPr marL="3198291" indent="0">
              <a:buNone/>
              <a:defRPr sz="2000"/>
            </a:lvl8pPr>
            <a:lvl9pPr marL="365518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94" indent="0">
              <a:buNone/>
              <a:defRPr sz="1500"/>
            </a:lvl2pPr>
            <a:lvl3pPr marL="913799" indent="0">
              <a:buNone/>
              <a:defRPr sz="1200"/>
            </a:lvl3pPr>
            <a:lvl4pPr marL="1370700" indent="0">
              <a:buNone/>
              <a:defRPr sz="1100"/>
            </a:lvl4pPr>
            <a:lvl5pPr marL="1827599" indent="0">
              <a:buNone/>
              <a:defRPr sz="1100"/>
            </a:lvl5pPr>
            <a:lvl6pPr marL="2284503" indent="0">
              <a:buNone/>
              <a:defRPr sz="1100"/>
            </a:lvl6pPr>
            <a:lvl7pPr marL="2741397" indent="0">
              <a:buNone/>
              <a:defRPr sz="1100"/>
            </a:lvl7pPr>
            <a:lvl8pPr marL="3198291" indent="0">
              <a:buNone/>
              <a:defRPr sz="1100"/>
            </a:lvl8pPr>
            <a:lvl9pPr marL="3655188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759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357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1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46"/>
            <a:ext cx="7734301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031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600" cy="524800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29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16/10/2023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16/10/2023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16/10/2023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16/10/2023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16/10/2023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16/10/2023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16/10/2023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16/10/2023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16/10/2023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16/10/2023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0"/>
            <a:ext cx="4011084" cy="116205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60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11272" indent="0">
              <a:buNone/>
              <a:defRPr sz="2600"/>
            </a:lvl2pPr>
            <a:lvl3pPr marL="822541" indent="0">
              <a:buNone/>
              <a:defRPr sz="2200"/>
            </a:lvl3pPr>
            <a:lvl4pPr marL="1233811" indent="0">
              <a:buNone/>
              <a:defRPr sz="1900"/>
            </a:lvl4pPr>
            <a:lvl5pPr marL="1645084" indent="0">
              <a:buNone/>
              <a:defRPr sz="1900"/>
            </a:lvl5pPr>
            <a:lvl6pPr marL="2056352" indent="0">
              <a:buNone/>
              <a:defRPr sz="1900"/>
            </a:lvl6pPr>
            <a:lvl7pPr marL="2467626" indent="0">
              <a:buNone/>
              <a:defRPr sz="1900"/>
            </a:lvl7pPr>
            <a:lvl8pPr marL="2878895" indent="0">
              <a:buNone/>
              <a:defRPr sz="1900"/>
            </a:lvl8pPr>
            <a:lvl9pPr marL="3290164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6" r:id="rId12"/>
  </p:sldLayoutIdLst>
  <p:txStyles>
    <p:titleStyle>
      <a:lvl1pPr algn="ctr" defTabSz="822541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451" indent="-30845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8952" indent="-257682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177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448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072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99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73256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8453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49580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27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54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1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08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635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7626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8895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016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39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7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2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6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4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1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3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7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8" tIns="45700" rIns="91358" bIns="4570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7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8" tIns="45700" rIns="91358" bIns="4570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fld id="{D7CF0933-AD9A-483E-B55D-B968C5CAA30A}" type="datetimeFigureOut">
              <a:rPr lang="en-US" smtClean="0"/>
              <a:pPr defTabSz="913525">
                <a:defRPr/>
              </a:pPr>
              <a:t>16/10/2023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fld id="{7E8B42BE-97E8-4C84-9448-6C66074E824B}" type="slidenum">
              <a:rPr lang="en-US" smtClean="0"/>
              <a:pPr defTabSz="913525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3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67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35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02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705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582" indent="-3425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39" indent="-2854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13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66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17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97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61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23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99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2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5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91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55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31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80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33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83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121869" tIns="60934" rIns="121869" bIns="6093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121869" tIns="60934" rIns="121869" bIns="6093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025"/>
              <a:t>16/10/2023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93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0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6" indent="-228506" algn="l" defTabSz="9140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5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7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59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2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12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4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5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9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5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6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92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6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121842" tIns="60921" rIns="121842" bIns="6092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121842" tIns="60921" rIns="121842" bIns="60921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799"/>
              <a:t>16/10/2023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36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379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3" indent="-228453" algn="l" defTabSz="913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61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9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46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40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43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48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46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51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4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9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00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99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03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97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91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88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60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13.wdp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3.png"/><Relationship Id="rId1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0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15.wdp"/><Relationship Id="rId11" Type="http://schemas.openxmlformats.org/officeDocument/2006/relationships/image" Target="../media/image29.png"/><Relationship Id="rId5" Type="http://schemas.openxmlformats.org/officeDocument/2006/relationships/image" Target="../media/image35.png"/><Relationship Id="rId10" Type="http://schemas.microsoft.com/office/2007/relationships/hdphoto" Target="../media/hdphoto13.wdp"/><Relationship Id="rId4" Type="http://schemas.microsoft.com/office/2007/relationships/hdphoto" Target="../media/hdphoto14.wdp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audio" Target="../media/audio50.wav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12" Type="http://schemas.microsoft.com/office/2007/relationships/hdphoto" Target="../media/hdphoto9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17.wdp"/><Relationship Id="rId11" Type="http://schemas.openxmlformats.org/officeDocument/2006/relationships/image" Target="../media/image29.png"/><Relationship Id="rId5" Type="http://schemas.openxmlformats.org/officeDocument/2006/relationships/image" Target="../media/image37.png"/><Relationship Id="rId10" Type="http://schemas.microsoft.com/office/2007/relationships/hdphoto" Target="../media/hdphoto19.wdp"/><Relationship Id="rId4" Type="http://schemas.openxmlformats.org/officeDocument/2006/relationships/audio" Target="../media/audio5.wav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9.wdp"/><Relationship Id="rId5" Type="http://schemas.openxmlformats.org/officeDocument/2006/relationships/image" Target="../media/image29.png"/><Relationship Id="rId4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microsoft.com/office/2007/relationships/hdphoto" Target="../media/hdphoto20.wdp"/><Relationship Id="rId12" Type="http://schemas.openxmlformats.org/officeDocument/2006/relationships/audio" Target="../media/audio5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1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4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3.png"/><Relationship Id="rId4" Type="http://schemas.microsoft.com/office/2007/relationships/hdphoto" Target="../media/hdphoto1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37"/>
            <a:ext cx="781855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14" y="3953846"/>
            <a:ext cx="1716041" cy="171604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8" y="4091432"/>
            <a:ext cx="1578456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4" y="2879789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34" y="491832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7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9" y="810851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8" y="598108"/>
            <a:ext cx="887647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9" y="1216700"/>
            <a:ext cx="538144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82799" y="3006470"/>
            <a:ext cx="4467978" cy="1100226"/>
          </a:xfrm>
          <a:prstGeom prst="rect">
            <a:avLst/>
          </a:prstGeom>
          <a:noFill/>
        </p:spPr>
        <p:txBody>
          <a:bodyPr wrap="non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666">
              <a:defRPr/>
            </a:pP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7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7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7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8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" y="194994"/>
            <a:ext cx="12191999" cy="1378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83E1AD-F17B-41A2-940E-0F9DD9447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529" y="1826850"/>
            <a:ext cx="8510954" cy="43347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647" y="112544"/>
            <a:ext cx="9506095" cy="6583678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7F2DD74A-687C-4B04-BE56-A2D14DBC334C}"/>
              </a:ext>
            </a:extLst>
          </p:cNvPr>
          <p:cNvSpPr/>
          <p:nvPr/>
        </p:nvSpPr>
        <p:spPr>
          <a:xfrm>
            <a:off x="90383" y="457201"/>
            <a:ext cx="2582484" cy="11430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mẫu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64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05" y="122977"/>
            <a:ext cx="9464207" cy="657324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324DA150-F216-4426-9929-CA50616C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896" y="1752087"/>
            <a:ext cx="631861" cy="295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01EAA250-9FB3-41BF-BE75-CC4AE62F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34" y="4725934"/>
            <a:ext cx="631861" cy="185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2B317A59-2C14-466D-A15A-ADEEACE5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46" y="1859423"/>
            <a:ext cx="631861" cy="211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5B543BCD-E78D-4712-B4E5-6F90DE0A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28" y="3890744"/>
            <a:ext cx="631861" cy="211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xmlns="" id="{DF0A51C1-FC09-47FD-85F0-A0BE0E03AD59}"/>
              </a:ext>
            </a:extLst>
          </p:cNvPr>
          <p:cNvSpPr/>
          <p:nvPr/>
        </p:nvSpPr>
        <p:spPr>
          <a:xfrm>
            <a:off x="1389716" y="2227103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B8AEDDF2-FB87-4F01-AFDA-DC9324B494EF}"/>
              </a:ext>
            </a:extLst>
          </p:cNvPr>
          <p:cNvSpPr/>
          <p:nvPr/>
        </p:nvSpPr>
        <p:spPr>
          <a:xfrm>
            <a:off x="1500101" y="4829797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5FD2C7D-DD4E-4EF0-B42C-510EC6E1C958}"/>
              </a:ext>
            </a:extLst>
          </p:cNvPr>
          <p:cNvSpPr/>
          <p:nvPr/>
        </p:nvSpPr>
        <p:spPr>
          <a:xfrm>
            <a:off x="4828132" y="2420567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75B37630-25CA-4742-8686-1776A54B791F}"/>
              </a:ext>
            </a:extLst>
          </p:cNvPr>
          <p:cNvSpPr/>
          <p:nvPr/>
        </p:nvSpPr>
        <p:spPr>
          <a:xfrm>
            <a:off x="4873670" y="4332645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EF7950A-6128-4238-A7FD-94E1CC3E91BA}"/>
              </a:ext>
            </a:extLst>
          </p:cNvPr>
          <p:cNvGrpSpPr/>
          <p:nvPr/>
        </p:nvGrpSpPr>
        <p:grpSpPr>
          <a:xfrm>
            <a:off x="8140648" y="146578"/>
            <a:ext cx="4051367" cy="726868"/>
            <a:chOff x="708943" y="6033135"/>
            <a:chExt cx="5825836" cy="726868"/>
          </a:xfrm>
        </p:grpSpPr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xmlns="" id="{AD74FC25-FEE5-4DE3-BB59-A9BDB4A83DB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xmlns="" id="{DCA87557-DC4C-49CB-8F09-49014CFDDC46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nối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tiếp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đoạn</a:t>
              </a:r>
              <a:endParaRPr lang="en-US" sz="3200" b="1" dirty="0">
                <a:latin typeface="Times New Roman" pitchFamily="18" charset="0"/>
                <a:ea typeface="Arial-Rounded" panose="020B0500000000000000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992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15" y="5024176"/>
            <a:ext cx="1959961" cy="183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5" y="86659"/>
            <a:ext cx="2953865" cy="315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929" y="1967878"/>
            <a:ext cx="1237676" cy="8617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858" tIns="60928" rIns="121858" bIns="60928" rtlCol="0">
            <a:spAutoFit/>
          </a:bodyPr>
          <a:lstStyle/>
          <a:p>
            <a:pPr algn="ctr" defTabSz="913209"/>
            <a:r>
              <a:rPr lang="en-US" sz="2400" dirty="0" err="1">
                <a:solidFill>
                  <a:prstClr val="black"/>
                </a:solidFill>
              </a:rPr>
              <a:t>Giải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nghĩa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373821" y="710089"/>
            <a:ext cx="5657637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8" rIns="121858" bIns="60928" rtlCol="0" anchor="ctr"/>
          <a:lstStyle/>
          <a:p>
            <a:pPr algn="ctr" defTabSz="913209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6771" y="1070938"/>
            <a:ext cx="4737281" cy="677044"/>
          </a:xfrm>
          <a:prstGeom prst="rect">
            <a:avLst/>
          </a:prstGeom>
          <a:noFill/>
        </p:spPr>
        <p:txBody>
          <a:bodyPr wrap="square" lIns="121858" tIns="60928" rIns="121858" bIns="60928" rtlCol="0">
            <a:spAutoFit/>
          </a:bodyPr>
          <a:lstStyle/>
          <a:p>
            <a:pPr defTabSz="913209"/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 dại</a:t>
            </a:r>
            <a:r>
              <a:rPr lang="nl-NL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cỏ mọc tự nhiên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89709" y="3242186"/>
            <a:ext cx="5133797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8" rIns="121858" bIns="60928" rtlCol="0" anchor="ctr"/>
          <a:lstStyle/>
          <a:p>
            <a:pPr algn="ctr" defTabSz="913209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89647" y="3687558"/>
            <a:ext cx="3871153" cy="677044"/>
          </a:xfrm>
          <a:prstGeom prst="rect">
            <a:avLst/>
          </a:prstGeom>
          <a:noFill/>
        </p:spPr>
        <p:txBody>
          <a:bodyPr wrap="square" lIns="121858" tIns="60928" rIns="121858" bIns="60928" rtlCol="0">
            <a:spAutoFit/>
          </a:bodyPr>
          <a:lstStyle/>
          <a:p>
            <a:pPr defTabSz="913209"/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đến</a:t>
            </a:r>
            <a:r>
              <a:rPr lang="nl-NL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sau đó 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56" l="8475" r="96610">
                        <a14:foregroundMark x1="43220" y1="20779" x2="43220" y2="20779"/>
                        <a14:foregroundMark x1="23729" y1="17532" x2="23729" y2="17532"/>
                        <a14:foregroundMark x1="92373" y1="70779" x2="92373" y2="70779"/>
                        <a14:foregroundMark x1="87288" y1="66234" x2="87288" y2="66234"/>
                        <a14:foregroundMark x1="80508" y1="66234" x2="80508" y2="66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180" y="434123"/>
            <a:ext cx="1300564" cy="169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377" l="9091" r="88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489" y="3548048"/>
            <a:ext cx="1519695" cy="160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5" y="4796328"/>
            <a:ext cx="1480139" cy="197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45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hammer.wav"/>
          </p:stSnd>
        </p:sndAc>
      </p:transition>
    </mc:Choice>
    <mc:Fallback xmlns="">
      <p:transition spd="slow">
        <p:dissolve/>
        <p:sndAc>
          <p:stSnd>
            <p:snd r:embed="rId17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681030" y="2854207"/>
            <a:ext cx="147637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13"/>
            <a:ext cx="12192000" cy="6858001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659088" y="2127133"/>
            <a:ext cx="5768772" cy="2131188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055259" cy="66941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913209"/>
              <a:r>
                <a:rPr lang="en-US" sz="52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7287" y="2375992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3" y="4007799"/>
            <a:ext cx="2111696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25" y="3793325"/>
            <a:ext cx="3275483" cy="306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535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54503"/>
            <a:ext cx="12192000" cy="6742844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194273" y="366897"/>
            <a:ext cx="10884656" cy="1292546"/>
          </a:xfrm>
          <a:prstGeom prst="rect">
            <a:avLst/>
          </a:prstGeom>
          <a:noFill/>
        </p:spPr>
        <p:txBody>
          <a:bodyPr wrap="square" lIns="121808" tIns="60903" rIns="121808" bIns="60903" rtlCol="0">
            <a:spAutoFit/>
          </a:bodyPr>
          <a:lstStyle/>
          <a:p>
            <a:pPr defTabSz="913209"/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887" y="180834"/>
            <a:ext cx="1101452" cy="1078752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68449" y="1950813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19822" y="1950811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687797" y="1924147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6726" y="1924147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19822" y="1950813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68662" y="1950813"/>
            <a:ext cx="213539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478277" y="1922675"/>
            <a:ext cx="2254181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687808" y="1924147"/>
            <a:ext cx="216352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755880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64" y="4751621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70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9024E-6 -2.56244E-6 L -0.25953 0.288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77" y="14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147E-6 -2.56244E-6 L 0.25954 0.284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77" y="142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9446E-6 2.49769E-7 L -0.2214 0.293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6" y="14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8818E-7 -1.01758E-6 L 0.25147 0.286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3" y="143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7" grpId="0" animBg="1"/>
      <p:bldP spid="48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9"/>
            <a:ext cx="12192000" cy="6798545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oogle Shape;786;p36"/>
          <p:cNvGrpSpPr/>
          <p:nvPr/>
        </p:nvGrpSpPr>
        <p:grpSpPr>
          <a:xfrm rot="-10790939">
            <a:off x="336820" y="116696"/>
            <a:ext cx="11115148" cy="1381660"/>
            <a:chOff x="1881479" y="1597500"/>
            <a:chExt cx="1106346" cy="402847"/>
          </a:xfrm>
        </p:grpSpPr>
        <p:sp>
          <p:nvSpPr>
            <p:cNvPr id="23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24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25" name="Google Shape;792;p36"/>
          <p:cNvSpPr txBox="1">
            <a:spLocks/>
          </p:cNvSpPr>
          <p:nvPr/>
        </p:nvSpPr>
        <p:spPr>
          <a:xfrm>
            <a:off x="1779911" y="164943"/>
            <a:ext cx="9178833" cy="1117304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None/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vi-VN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455340" y="291562"/>
            <a:ext cx="1235133" cy="1206833"/>
            <a:chOff x="1187619" y="2049661"/>
            <a:chExt cx="1235133" cy="1206833"/>
          </a:xfrm>
        </p:grpSpPr>
        <p:sp>
          <p:nvSpPr>
            <p:cNvPr id="2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4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0" name="Rectangle: Rounded Corners 1">
            <a:extLst>
              <a:ext uri="{FF2B5EF4-FFF2-40B4-BE49-F238E27FC236}">
                <a16:creationId xmlns=""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689524" y="5645927"/>
            <a:ext cx="8790919" cy="10382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58" tIns="45700" rIns="91358" bIns="45700" rtlCol="0" anchor="ctr"/>
          <a:lstStyle/>
          <a:p>
            <a:pPr algn="ctr" defTabSz="913209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B66C0FAD-E468-4442-820B-C78D1F5AD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4" t="8970" r="17283"/>
          <a:stretch/>
        </p:blipFill>
        <p:spPr>
          <a:xfrm>
            <a:off x="1893541" y="1474716"/>
            <a:ext cx="7827243" cy="4124235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087" y="4755880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861" y="4751621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4143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752" y="1720059"/>
            <a:ext cx="12162250" cy="5046509"/>
          </a:xfrm>
          <a:prstGeom prst="rect">
            <a:avLst/>
          </a:prstGeom>
          <a:noFill/>
          <a:ln w="38100">
            <a:solidFill>
              <a:srgbClr val="0418AC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57903"/>
            <a:ext cx="12192000" cy="6800103"/>
            <a:chOff x="0" y="0"/>
            <a:chExt cx="9144000" cy="513286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1223085" y="144397"/>
            <a:ext cx="10836701" cy="9929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" y="15884"/>
            <a:ext cx="1474455" cy="119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0749" y="220563"/>
            <a:ext cx="10488357" cy="73860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vi-VN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Câu 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  <a:r>
              <a:rPr lang="en-US" sz="4000" kern="0" dirty="0"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Theo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khổ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thơ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cuối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ý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gì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?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7536" y="2162006"/>
            <a:ext cx="7779049" cy="893428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20424" y="4595253"/>
            <a:ext cx="7663858" cy="1337193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7361" y="3253024"/>
            <a:ext cx="7659231" cy="1024333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6926" y="4677177"/>
            <a:ext cx="7507356" cy="1107941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nhiều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thú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cuộc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5052" y="3300619"/>
            <a:ext cx="8529025" cy="61549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mây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bay.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8119" y="2087517"/>
            <a:ext cx="7698473" cy="61549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vỗ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35" name="Oval 34"/>
          <p:cNvSpPr/>
          <p:nvPr/>
        </p:nvSpPr>
        <p:spPr>
          <a:xfrm>
            <a:off x="331944" y="4634182"/>
            <a:ext cx="667496" cy="656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346E093-1D57-4D6D-9218-61A2A02D2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194" y="2162013"/>
            <a:ext cx="4046806" cy="38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/>
      <p:bldP spid="19" grpId="0" animBg="1"/>
      <p:bldP spid="20" grpId="0" animBg="1"/>
      <p:bldP spid="21" grpId="0" animBg="1"/>
      <p:bldP spid="30" grpId="0"/>
      <p:bldP spid="31" grpId="0"/>
      <p:bldP spid="33" grpId="0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7" y="1152831"/>
            <a:ext cx="9896732" cy="56178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3487DF99-5B30-47C0-8E2D-B1F12C1FF6EA}"/>
              </a:ext>
            </a:extLst>
          </p:cNvPr>
          <p:cNvCxnSpPr/>
          <p:nvPr/>
        </p:nvCxnSpPr>
        <p:spPr>
          <a:xfrm>
            <a:off x="5215253" y="3610612"/>
            <a:ext cx="22894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8C4699D-4967-4650-8C2E-361D18CAFA32}"/>
              </a:ext>
            </a:extLst>
          </p:cNvPr>
          <p:cNvCxnSpPr>
            <a:cxnSpLocks/>
          </p:cNvCxnSpPr>
          <p:nvPr/>
        </p:nvCxnSpPr>
        <p:spPr>
          <a:xfrm>
            <a:off x="4599283" y="3920637"/>
            <a:ext cx="29627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2104B68-3526-4F19-B700-469D811EF3E4}"/>
              </a:ext>
            </a:extLst>
          </p:cNvPr>
          <p:cNvCxnSpPr>
            <a:cxnSpLocks/>
          </p:cNvCxnSpPr>
          <p:nvPr/>
        </p:nvCxnSpPr>
        <p:spPr>
          <a:xfrm>
            <a:off x="8993532" y="3596544"/>
            <a:ext cx="29627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21B3FCA-7907-4D13-AB76-5F71C0CDC1D1}"/>
              </a:ext>
            </a:extLst>
          </p:cNvPr>
          <p:cNvCxnSpPr>
            <a:cxnSpLocks/>
          </p:cNvCxnSpPr>
          <p:nvPr/>
        </p:nvCxnSpPr>
        <p:spPr>
          <a:xfrm>
            <a:off x="8635469" y="3920637"/>
            <a:ext cx="29627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5" name="Google Shape;786;p36"/>
          <p:cNvGrpSpPr/>
          <p:nvPr/>
        </p:nvGrpSpPr>
        <p:grpSpPr>
          <a:xfrm rot="-10790939">
            <a:off x="98197" y="-99117"/>
            <a:ext cx="11663013" cy="1097880"/>
            <a:chOff x="1881482" y="1597500"/>
            <a:chExt cx="1106343" cy="408316"/>
          </a:xfrm>
        </p:grpSpPr>
        <p:sp>
          <p:nvSpPr>
            <p:cNvPr id="16" name="Google Shape;787;p36"/>
            <p:cNvSpPr/>
            <p:nvPr/>
          </p:nvSpPr>
          <p:spPr>
            <a:xfrm>
              <a:off x="1881482" y="160410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18" name="Google Shape;792;p36"/>
          <p:cNvSpPr txBox="1">
            <a:spLocks/>
          </p:cNvSpPr>
          <p:nvPr/>
        </p:nvSpPr>
        <p:spPr>
          <a:xfrm>
            <a:off x="1540754" y="-40571"/>
            <a:ext cx="9178833" cy="1168072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vần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endParaRPr lang="en-US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216176" y="-34215"/>
            <a:ext cx="1324578" cy="1021917"/>
            <a:chOff x="1187619" y="2049661"/>
            <a:chExt cx="1235133" cy="1206833"/>
          </a:xfrm>
        </p:grpSpPr>
        <p:sp>
          <p:nvSpPr>
            <p:cNvPr id="20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9"/>
              <a:ext cx="708621" cy="981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10595450" y="3367099"/>
            <a:ext cx="1233102" cy="297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066" y="4210303"/>
            <a:ext cx="1959644" cy="260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158" y="4079631"/>
            <a:ext cx="2735766" cy="28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2104B68-3526-4F19-B700-469D811EF3E4}"/>
              </a:ext>
            </a:extLst>
          </p:cNvPr>
          <p:cNvCxnSpPr>
            <a:cxnSpLocks/>
          </p:cNvCxnSpPr>
          <p:nvPr/>
        </p:nvCxnSpPr>
        <p:spPr>
          <a:xfrm>
            <a:off x="8639731" y="5324526"/>
            <a:ext cx="29627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21B3FCA-7907-4D13-AB76-5F71C0CDC1D1}"/>
              </a:ext>
            </a:extLst>
          </p:cNvPr>
          <p:cNvCxnSpPr>
            <a:cxnSpLocks/>
          </p:cNvCxnSpPr>
          <p:nvPr/>
        </p:nvCxnSpPr>
        <p:spPr>
          <a:xfrm>
            <a:off x="8775054" y="5972175"/>
            <a:ext cx="29627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9920"/>
            <a:ext cx="12192000" cy="6742844"/>
            <a:chOff x="0" y="0"/>
            <a:chExt cx="9144000" cy="519358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756232" y="63057"/>
            <a:ext cx="8507124" cy="1526592"/>
            <a:chOff x="2744315" y="1595348"/>
            <a:chExt cx="6530032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530032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02">
                <a:buClr>
                  <a:srgbClr val="000000"/>
                </a:buClr>
              </a:pPr>
              <a:endParaRPr lang="en-US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0" y="2040601"/>
              <a:ext cx="5281373" cy="805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402">
                <a:buClr>
                  <a:srgbClr val="000000"/>
                </a:buClr>
              </a:pP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Luyện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tập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theo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văn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bản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endParaRPr lang="en-US" sz="4400" b="1" kern="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0329" y="198882"/>
            <a:ext cx="1182767" cy="1292292"/>
            <a:chOff x="1812964" y="1781988"/>
            <a:chExt cx="1175787" cy="1225112"/>
          </a:xfrm>
        </p:grpSpPr>
        <p:sp>
          <p:nvSpPr>
            <p:cNvPr id="10" name="Oval 9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02">
                <a:buClr>
                  <a:srgbClr val="000000"/>
                </a:buClr>
              </a:pPr>
              <a:endParaRPr lang="en-US" kern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 Box 4"/>
          <p:cNvSpPr txBox="1"/>
          <p:nvPr/>
        </p:nvSpPr>
        <p:spPr>
          <a:xfrm>
            <a:off x="0" y="1592741"/>
            <a:ext cx="12192000" cy="1446509"/>
          </a:xfrm>
          <a:prstGeom prst="rect">
            <a:avLst/>
          </a:prstGeom>
          <a:noFill/>
        </p:spPr>
        <p:txBody>
          <a:bodyPr wrap="square" lIns="91340" tIns="45700" rIns="91340" bIns="45700" rtlCol="0">
            <a:spAutoFit/>
          </a:bodyPr>
          <a:lstStyle/>
          <a:p>
            <a:pPr defTabSz="913322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1692" y="3039286"/>
            <a:ext cx="1380435" cy="584741"/>
          </a:xfrm>
          <a:prstGeom prst="rect">
            <a:avLst/>
          </a:prstGeom>
          <a:noFill/>
        </p:spPr>
        <p:txBody>
          <a:bodyPr wrap="none" lIns="91405" tIns="45703" rIns="91405" bIns="45703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098" y="3638812"/>
            <a:ext cx="5240784" cy="26838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5" tIns="45703" rIns="91405" bIns="45703" spcCol="0" rtlCol="0" anchor="ctr"/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buồm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47135" y="2892691"/>
            <a:ext cx="1380435" cy="584741"/>
          </a:xfrm>
          <a:prstGeom prst="rect">
            <a:avLst/>
          </a:prstGeom>
          <a:noFill/>
        </p:spPr>
        <p:txBody>
          <a:bodyPr wrap="none" lIns="91405" tIns="45703" rIns="91405" bIns="45703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42664" y="3638812"/>
            <a:ext cx="5240784" cy="26838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5" tIns="45703" rIns="91405" bIns="45703" spcCol="0" rtlCol="0" anchor="ctr"/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6C11F7D-D349-4077-BCF1-6148FB1B14BA}"/>
              </a:ext>
            </a:extLst>
          </p:cNvPr>
          <p:cNvCxnSpPr/>
          <p:nvPr/>
        </p:nvCxnSpPr>
        <p:spPr>
          <a:xfrm>
            <a:off x="4095356" y="4417255"/>
            <a:ext cx="7658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ECE4214-133F-4D95-B44A-BC5E29C96668}"/>
              </a:ext>
            </a:extLst>
          </p:cNvPr>
          <p:cNvCxnSpPr>
            <a:cxnSpLocks/>
          </p:cNvCxnSpPr>
          <p:nvPr/>
        </p:nvCxnSpPr>
        <p:spPr>
          <a:xfrm>
            <a:off x="3300944" y="4957797"/>
            <a:ext cx="20240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E3CF4364-E710-4739-986A-2B921CC41062}"/>
              </a:ext>
            </a:extLst>
          </p:cNvPr>
          <p:cNvCxnSpPr>
            <a:cxnSpLocks/>
          </p:cNvCxnSpPr>
          <p:nvPr/>
        </p:nvCxnSpPr>
        <p:spPr>
          <a:xfrm>
            <a:off x="4109422" y="5528193"/>
            <a:ext cx="7658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CBCBB6F-D821-417A-83B6-75A9F01785BB}"/>
              </a:ext>
            </a:extLst>
          </p:cNvPr>
          <p:cNvCxnSpPr>
            <a:cxnSpLocks/>
          </p:cNvCxnSpPr>
          <p:nvPr/>
        </p:nvCxnSpPr>
        <p:spPr>
          <a:xfrm>
            <a:off x="3472199" y="6071193"/>
            <a:ext cx="7332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A1329B9E-DD3A-4457-A079-EA26BC6D1D12}"/>
              </a:ext>
            </a:extLst>
          </p:cNvPr>
          <p:cNvCxnSpPr>
            <a:cxnSpLocks/>
          </p:cNvCxnSpPr>
          <p:nvPr/>
        </p:nvCxnSpPr>
        <p:spPr>
          <a:xfrm>
            <a:off x="1530842" y="4417255"/>
            <a:ext cx="19413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F855C66-B699-45D1-B538-605692DA55C7}"/>
              </a:ext>
            </a:extLst>
          </p:cNvPr>
          <p:cNvCxnSpPr>
            <a:cxnSpLocks/>
          </p:cNvCxnSpPr>
          <p:nvPr/>
        </p:nvCxnSpPr>
        <p:spPr>
          <a:xfrm>
            <a:off x="10263357" y="4398843"/>
            <a:ext cx="6531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ADCC83A6-16D7-4E3D-8FC4-1BC7F2AF1EA2}"/>
              </a:ext>
            </a:extLst>
          </p:cNvPr>
          <p:cNvCxnSpPr>
            <a:cxnSpLocks/>
          </p:cNvCxnSpPr>
          <p:nvPr/>
        </p:nvCxnSpPr>
        <p:spPr>
          <a:xfrm>
            <a:off x="7582448" y="4980760"/>
            <a:ext cx="7737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FA2F689D-9E65-4D8C-A19E-3DC9DD036DF5}"/>
              </a:ext>
            </a:extLst>
          </p:cNvPr>
          <p:cNvCxnSpPr>
            <a:cxnSpLocks/>
          </p:cNvCxnSpPr>
          <p:nvPr/>
        </p:nvCxnSpPr>
        <p:spPr>
          <a:xfrm>
            <a:off x="9481625" y="5457853"/>
            <a:ext cx="4460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69749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1" grpId="0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051560"/>
            <a:ext cx="12191999" cy="5806440"/>
          </a:xfr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1165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55" tIns="41130" rIns="82255" bIns="4113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84960" y="557956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CA44D4-3BA2-4659-AC43-C404776B6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33" y="1782777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M.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Truyện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Chu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endParaRPr lang="en-US" sz="40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6A0750-EE2A-46EA-86E2-CFBBA5A40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26" y="2755245"/>
            <a:ext cx="6584879" cy="3758103"/>
          </a:xfrm>
          <a:prstGeom prst="rect">
            <a:avLst/>
          </a:prstGeom>
        </p:spPr>
      </p:pic>
      <p:grpSp>
        <p:nvGrpSpPr>
          <p:cNvPr id="7" name="Google Shape;786;p36"/>
          <p:cNvGrpSpPr/>
          <p:nvPr/>
        </p:nvGrpSpPr>
        <p:grpSpPr>
          <a:xfrm rot="-10790939">
            <a:off x="1743623" y="227591"/>
            <a:ext cx="9862508" cy="1381660"/>
            <a:chOff x="1881479" y="1597500"/>
            <a:chExt cx="1106346" cy="402847"/>
          </a:xfrm>
        </p:grpSpPr>
        <p:sp>
          <p:nvSpPr>
            <p:cNvPr id="8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10" name="Google Shape;792;p36"/>
          <p:cNvSpPr txBox="1">
            <a:spLocks/>
          </p:cNvSpPr>
          <p:nvPr/>
        </p:nvSpPr>
        <p:spPr>
          <a:xfrm>
            <a:off x="3186709" y="277487"/>
            <a:ext cx="7800184" cy="1117304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None/>
            </a:pP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cuốn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truyện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862140" y="404107"/>
            <a:ext cx="1235133" cy="1206833"/>
            <a:chOff x="1187619" y="2049661"/>
            <a:chExt cx="1235133" cy="1206833"/>
          </a:xfrm>
        </p:grpSpPr>
        <p:sp>
          <p:nvSpPr>
            <p:cNvPr id="12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4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8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6137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3"/>
            <a:ext cx="1322832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7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1998" y="4671968"/>
            <a:ext cx="2919160" cy="298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1" y="342901"/>
            <a:ext cx="1650643" cy="248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9" y="804186"/>
            <a:ext cx="1229717" cy="170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6114705" y="743709"/>
            <a:ext cx="1732667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" action="ppaction://noaction"/>
          </p:cNvPr>
          <p:cNvSpPr/>
          <p:nvPr/>
        </p:nvSpPr>
        <p:spPr>
          <a:xfrm>
            <a:off x="2779918" y="2830156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" action="ppaction://noaction"/>
          </p:cNvPr>
          <p:cNvSpPr/>
          <p:nvPr/>
        </p:nvSpPr>
        <p:spPr>
          <a:xfrm>
            <a:off x="3646674" y="2837491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" action="ppaction://noaction"/>
          </p:cNvPr>
          <p:cNvSpPr/>
          <p:nvPr/>
        </p:nvSpPr>
        <p:spPr>
          <a:xfrm>
            <a:off x="4497594" y="2863703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" action="ppaction://noaction"/>
          </p:cNvPr>
          <p:cNvSpPr/>
          <p:nvPr/>
        </p:nvSpPr>
        <p:spPr>
          <a:xfrm>
            <a:off x="5302606" y="2863703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86940" y="4568033"/>
            <a:ext cx="1072105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446035" y="5849937"/>
            <a:ext cx="953927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4"/>
            <a:ext cx="12192000" cy="613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3"/>
            <a:ext cx="1313688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0" y="3794761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97927" y="4636661"/>
            <a:ext cx="2919160" cy="298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1" y="342901"/>
            <a:ext cx="1650643" cy="248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" action="ppaction://noaction"/>
          </p:cNvPr>
          <p:cNvSpPr/>
          <p:nvPr/>
        </p:nvSpPr>
        <p:spPr>
          <a:xfrm>
            <a:off x="2779918" y="2830156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 rot="5400000">
            <a:off x="11389006" y="4633645"/>
            <a:ext cx="1074420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11" name="Rectangle 10"/>
          <p:cNvSpPr/>
          <p:nvPr/>
        </p:nvSpPr>
        <p:spPr>
          <a:xfrm rot="5400000">
            <a:off x="11480003" y="5828041"/>
            <a:ext cx="983484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8"/>
            <a:ext cx="9144000" cy="230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15" y="376909"/>
            <a:ext cx="8412479" cy="754012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lvl="0" algn="ctr"/>
            <a:r>
              <a:rPr lang="en-US" sz="4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em đã học bài gì?</a:t>
            </a:r>
            <a:endParaRPr lang="en-US" sz="17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20990" y="3629160"/>
            <a:ext cx="5875021" cy="248234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43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 của em</a:t>
            </a: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8926488" y="5620785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19671"/>
            <a:ext cx="9509760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15" y="663990"/>
            <a:ext cx="8961119" cy="1569620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sách là hàng chữ lớn ở khoảng giữa....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41305" y="3524587"/>
            <a:ext cx="5612130" cy="2644993"/>
          </a:xfrm>
          <a:prstGeom prst="cloudCallout">
            <a:avLst>
              <a:gd name="adj1" fmla="val 66042"/>
              <a:gd name="adj2" fmla="val -663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 sách</a:t>
            </a: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44621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411488"/>
            <a:ext cx="9784080" cy="212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8332" y="753163"/>
            <a:ext cx="9326879" cy="754012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algn="ctr"/>
            <a:r>
              <a:rPr lang="en-US" sz="4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viết sách được gọi là:</a:t>
            </a:r>
            <a:endParaRPr lang="en-US" sz="17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9" y="3703323"/>
            <a:ext cx="5141104" cy="2671812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 giả</a:t>
            </a:r>
            <a:endParaRPr lang="en-US" sz="6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08934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7"/>
            <a:ext cx="10241280" cy="248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41120" y="274648"/>
            <a:ext cx="9509760" cy="830956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sau trang bìa là gì......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-121918" y="3819940"/>
            <a:ext cx="4160520" cy="2482347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 lục</a:t>
            </a:r>
            <a:endParaRPr lang="en-US" sz="6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30926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02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14" y="1401451"/>
            <a:ext cx="611251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82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194876" y="1556684"/>
              <a:ext cx="1391786" cy="100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8582">
                <a:defRPr/>
              </a:pPr>
              <a:r>
                <a:rPr lang="en-US" altLang="zh-CN" sz="81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1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lang="zh-CN" altLang="en-US" sz="81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48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50F907-C6BA-4380-9188-2A5EA79C8B5D}"/>
              </a:ext>
            </a:extLst>
          </p:cNvPr>
          <p:cNvSpPr txBox="1"/>
          <p:nvPr/>
        </p:nvSpPr>
        <p:spPr>
          <a:xfrm>
            <a:off x="-400" y="232631"/>
            <a:ext cx="11948391" cy="707846"/>
          </a:xfrm>
          <a:prstGeom prst="rect">
            <a:avLst/>
          </a:prstGeom>
          <a:noFill/>
        </p:spPr>
        <p:txBody>
          <a:bodyPr wrap="square" lIns="91330" tIns="45700" rIns="91330" bIns="45700" rtlCol="0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TRANG SÁCH MỞ RA</a:t>
            </a:r>
          </a:p>
        </p:txBody>
      </p:sp>
    </p:spTree>
    <p:extLst>
      <p:ext uri="{BB962C8B-B14F-4D97-AF65-F5344CB8AC3E}">
        <p14:creationId xmlns:p14="http://schemas.microsoft.com/office/powerpoint/2010/main" val="180554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</TotalTime>
  <Words>353</Words>
  <Application>Microsoft Office PowerPoint</Application>
  <PresentationFormat>Widescreen</PresentationFormat>
  <Paragraphs>76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Just Another Hand</vt:lpstr>
      <vt:lpstr>Times New Roman</vt:lpstr>
      <vt:lpstr>等线</vt:lpstr>
      <vt:lpstr>1_Office Theme</vt:lpstr>
      <vt:lpstr>6_Office Theme</vt:lpstr>
      <vt:lpstr>9_Office Theme</vt:lpstr>
      <vt:lpstr>2_Office Theme</vt:lpstr>
      <vt:lpstr>8_Office Theme</vt:lpstr>
      <vt:lpstr>NỀN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Admin</cp:lastModifiedBy>
  <cp:revision>38</cp:revision>
  <dcterms:created xsi:type="dcterms:W3CDTF">2021-05-25T10:05:27Z</dcterms:created>
  <dcterms:modified xsi:type="dcterms:W3CDTF">2023-10-16T07:01:43Z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