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5" r:id="rId3"/>
    <p:sldMasterId id="2147483704" r:id="rId4"/>
  </p:sldMasterIdLst>
  <p:notesMasterIdLst>
    <p:notesMasterId r:id="rId20"/>
  </p:notesMasterIdLst>
  <p:sldIdLst>
    <p:sldId id="570" r:id="rId5"/>
    <p:sldId id="519" r:id="rId6"/>
    <p:sldId id="263" r:id="rId7"/>
    <p:sldId id="265" r:id="rId8"/>
    <p:sldId id="277" r:id="rId9"/>
    <p:sldId id="285" r:id="rId10"/>
    <p:sldId id="292" r:id="rId11"/>
    <p:sldId id="260" r:id="rId12"/>
    <p:sldId id="294" r:id="rId13"/>
    <p:sldId id="326" r:id="rId14"/>
    <p:sldId id="296" r:id="rId15"/>
    <p:sldId id="298" r:id="rId16"/>
    <p:sldId id="559" r:id="rId17"/>
    <p:sldId id="568" r:id="rId18"/>
    <p:sldId id="5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Bài giảng được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bởi: Nguyễn Thị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Hiền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Nguyen</a:t>
            </a:r>
            <a:endParaRPr lang="en-US" dirty="0" smtClean="0"/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https://www.facebook.com/profile.php?id=100027092413846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8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2130260"/>
            <a:ext cx="2849169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3631225"/>
            <a:ext cx="28485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879377"/>
            <a:ext cx="1446904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3343015"/>
            <a:ext cx="14469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5036135"/>
            <a:ext cx="2849716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4825113"/>
            <a:ext cx="1446881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3"/>
            <a:ext cx="3242706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0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7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73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5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5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7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8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8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15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725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9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825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884" y="-836612"/>
            <a:ext cx="998577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43775" y="6021388"/>
            <a:ext cx="1800225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386052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38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6041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057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88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177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59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55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4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68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622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4103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71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 t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3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34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microsoft.com/office/2007/relationships/hdphoto" Target="../media/hdphoto1.wdp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03" y="914400"/>
            <a:ext cx="8953207" cy="5029200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1638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1211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630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-3386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184275" y="2792095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538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3571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79425" y="4498340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con đường trong đoạn thơ thứ hai được miêu tả như thế nào?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-556729" y="199708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-428407" y="2217708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806725" y="219174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597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506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50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2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413385" y="2763520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202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485549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083658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49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2112025" y="1655170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52440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075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92075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984410" y="350104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080770" y="290830"/>
            <a:ext cx="7409180" cy="1082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0" y="2978785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4785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76835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110774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3652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894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91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3990" y="746760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3349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3390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3461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4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4000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023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87240" y="4074160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73195" y="4996815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776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872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4881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776405" y="381503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872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8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18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57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7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122930" y="1772920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5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93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74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32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810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046235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904041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1000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432236" y="61360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848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5805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42415" y="3074035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408131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293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256540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140" y="1537133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20" y="3355975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820" y="3355975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409</Words>
  <Application>Microsoft Office PowerPoint</Application>
  <PresentationFormat>On-screen Show (4:3)</PresentationFormat>
  <Paragraphs>93</Paragraphs>
  <Slides>15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NHATMINH</cp:lastModifiedBy>
  <cp:revision>80</cp:revision>
  <dcterms:created xsi:type="dcterms:W3CDTF">2021-06-19T10:18:00Z</dcterms:created>
  <dcterms:modified xsi:type="dcterms:W3CDTF">2024-03-04T08:31:21Z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