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23" r:id="rId3"/>
  </p:sldMasterIdLst>
  <p:notesMasterIdLst>
    <p:notesMasterId r:id="rId13"/>
  </p:notesMasterIdLst>
  <p:sldIdLst>
    <p:sldId id="260" r:id="rId4"/>
    <p:sldId id="303" r:id="rId5"/>
    <p:sldId id="292" r:id="rId6"/>
    <p:sldId id="286" r:id="rId7"/>
    <p:sldId id="288" r:id="rId8"/>
    <p:sldId id="287" r:id="rId9"/>
    <p:sldId id="293" r:id="rId10"/>
    <p:sldId id="301" r:id="rId11"/>
    <p:sldId id="30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B9C80-2C64-43A3-867F-BF86BC152F8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CF381-809B-4009-8651-F6AB061C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3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Bài giảng được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bởi: Nguyễn Thị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Hiền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Nguyen</a:t>
            </a:r>
            <a:endParaRPr lang="en-US" dirty="0" smtClean="0"/>
          </a:p>
          <a:p>
            <a:pPr rtl="0" eaLnBrk="1" latinLnBrk="0" hangingPunct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https://www.facebook.com/profile.php?id=100027092413846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92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14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42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2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2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4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1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0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06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847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4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4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1427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828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87671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54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5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04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124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191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99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904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36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510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60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115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 t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3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404" y="76200"/>
            <a:ext cx="11937609" cy="6705600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10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413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155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UTM Cookies</vt:lpstr>
      <vt:lpstr>Wingdings</vt:lpstr>
      <vt:lpstr>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188</cp:revision>
  <dcterms:created xsi:type="dcterms:W3CDTF">2021-06-02T01:34:28Z</dcterms:created>
  <dcterms:modified xsi:type="dcterms:W3CDTF">2024-03-04T08:30:42Z</dcterms:modified>
</cp:coreProperties>
</file>