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3" r:id="rId1"/>
    <p:sldMasterId id="2147484177" r:id="rId2"/>
    <p:sldMasterId id="2147484188" r:id="rId3"/>
    <p:sldMasterId id="2147484199" r:id="rId4"/>
    <p:sldMasterId id="2147484211" r:id="rId5"/>
  </p:sldMasterIdLst>
  <p:notesMasterIdLst>
    <p:notesMasterId r:id="rId25"/>
  </p:notesMasterIdLst>
  <p:sldIdLst>
    <p:sldId id="773" r:id="rId6"/>
    <p:sldId id="775" r:id="rId7"/>
    <p:sldId id="776" r:id="rId8"/>
    <p:sldId id="778" r:id="rId9"/>
    <p:sldId id="781" r:id="rId10"/>
    <p:sldId id="281" r:id="rId11"/>
    <p:sldId id="279" r:id="rId12"/>
    <p:sldId id="782" r:id="rId13"/>
    <p:sldId id="786" r:id="rId14"/>
    <p:sldId id="261" r:id="rId15"/>
    <p:sldId id="755" r:id="rId16"/>
    <p:sldId id="757" r:id="rId17"/>
    <p:sldId id="788" r:id="rId18"/>
    <p:sldId id="790" r:id="rId19"/>
    <p:sldId id="763" r:id="rId20"/>
    <p:sldId id="766" r:id="rId21"/>
    <p:sldId id="765" r:id="rId22"/>
    <p:sldId id="768" r:id="rId23"/>
    <p:sldId id="79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49A367"/>
    <a:srgbClr val="A2C31E"/>
    <a:srgbClr val="E6E6E6"/>
    <a:srgbClr val="FDE9F1"/>
    <a:srgbClr val="D87ABD"/>
    <a:srgbClr val="D5E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0" autoAdjust="0"/>
    <p:restoredTop sz="94216" autoAdjust="0"/>
  </p:normalViewPr>
  <p:slideViewPr>
    <p:cSldViewPr snapToGrid="0" showGuides="1">
      <p:cViewPr varScale="1">
        <p:scale>
          <a:sx n="83" d="100"/>
          <a:sy n="83" d="100"/>
        </p:scale>
        <p:origin x="730" y="-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7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44E55-A697-4A5D-9BEF-CFF16BAA3EB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3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7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3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909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C819-FB5E-4597-85DE-3C39F1B9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308C56D-12AB-4A9E-9A32-BAA311403CFA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625D2-FA48-4FE9-AB0B-05FB2135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FDFB4-E5CF-4199-9D83-AC53CB78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9A9DD6A3-EC5B-4D55-9A6C-14D1CC667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8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2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3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4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0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9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99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06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510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133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C819-FB5E-4597-85DE-3C39F1B9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308C56D-12AB-4A9E-9A32-BAA311403CFA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625D2-FA48-4FE9-AB0B-05FB2135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FDFB4-E5CF-4199-9D83-AC53CB78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9A9DD6A3-EC5B-4D55-9A6C-14D1CC667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224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4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6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6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63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36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91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7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84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87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95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D5150-EF71-4E24-B074-B9ED4C9F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41A1F80-E1C9-4F36-966E-A0E4B5FDE714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FF17D-BE03-4C8C-ACCE-6F580CCF3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25E7-157A-48B5-A3AD-D7D5810A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3C407193-0667-4E33-AD6E-C76EA12EB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552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C819-FB5E-4597-85DE-3C39F1B9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308C56D-12AB-4A9E-9A32-BAA311403CFA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625D2-FA48-4FE9-AB0B-05FB2135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FDFB4-E5CF-4199-9D83-AC53CB78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9A9DD6A3-EC5B-4D55-9A6C-14D1CC667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757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31766-67A3-4AAB-B007-670D70D7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9B18569-086A-4847-9B81-E6FA08CEF62B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4D06D-5E02-4A72-B222-FD1B3366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BCCDF-5947-4C09-B62A-9C4C4DB96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5E96C2A9-9FB1-4700-B363-D9BAC1771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099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20C7F-6EC2-4E54-BE9B-2BAA8627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4FE9DA4-5E77-4CD3-8E30-9CA15C36ED74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6C7EB-3A7C-4220-978D-737DBACC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D6155-431A-4C28-9950-92473FB2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9DE6E774-FAD9-4772-8157-CC52FEEC7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741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3A517-D13B-4739-ACA2-EB9BB1ED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E563062-151B-4A37-A1B9-F83A5E5EB330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6453C-1784-4F3A-B7DF-FD867022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B7586-2D08-4FDD-871F-093F7142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AE774FD8-D939-4D09-97E4-97712EF5A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36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1C975-2385-4307-8807-71059644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8264E9F-CBA4-456C-8BD2-AD73D73465A8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AA1BE-4EC5-4DEE-B7BD-283838AF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868B-C54F-4F3C-8036-D8FBAB11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CCFC83C2-9181-47D2-9ABE-A50AD293B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1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55C99-86A3-4918-BDB8-8B4A96DCE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458716E-53CC-4084-9B80-6A39984E0C9A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537AB-51DB-4E61-956F-C4612E9C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32501-DAAB-45CA-B653-7B12E100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81E29E4A-FD5F-446A-882B-A863FC4F5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423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DD932-58DA-4140-A535-D772B8E1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4B2F08D-896C-48BA-AE9E-1232B37FA388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251C3-6385-430B-B08B-4B4825EF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8E731-0EC7-4C7E-965E-721B4300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E330639E-A897-41A7-B652-B0C5D5A1A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258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1CC0A-10B6-4B5F-A144-427DC0E8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0FB096B-03F2-4DD6-823F-2E46F684A510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9632-09B2-4DFA-80F3-E9EAD108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31849-052D-4D19-964B-CAEDE68C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D2F49D4B-C9CC-4231-9801-EC0CE2D71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823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ABD16-BF72-4EA8-BB4D-C1177E24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5237ABE-EA35-4509-B42E-51947FD4F9E9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C146-6C24-4B0D-BEBA-7830976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82358-B6C6-421E-BEDA-EBBF9261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0B8CD421-82E9-4756-BF4D-DB1170584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61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DC6CF-0C3C-425C-BE7D-2355F8A0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7704BC0-BF8B-4F02-A4C5-F86D06628CCB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E7BF-0A89-4A5A-A578-44C2489C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252EA-4ECE-42C9-A8CC-F402C8AB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eaLnBrk="0" hangingPunct="0">
              <a:defRPr/>
            </a:lvl1pPr>
          </a:lstStyle>
          <a:p>
            <a:fld id="{34E62D37-BEF0-4774-AC26-AF6E856332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85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4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12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47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885D9D-19FA-4633-ADBC-C28CB04E61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7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1" r:id="rId9"/>
    <p:sldLayoutId id="2147484162" r:id="rId10"/>
    <p:sldLayoutId id="2147484182" r:id="rId11"/>
    <p:sldLayoutId id="2147484183" r:id="rId12"/>
    <p:sldLayoutId id="2147484184" r:id="rId13"/>
    <p:sldLayoutId id="2147484187" r:id="rId14"/>
    <p:sldLayoutId id="21474842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BEE39A-C7CE-49C1-B5D9-4601C43816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D70F4425-91BA-4CA1-8DB9-2CA0DC3C98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8508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22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5295ADFF-161C-415E-BCD6-D7B939F77B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530B38D4-5C65-4E12-A57E-BEFDAA2F91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05C83-B723-4490-895C-ACF762DCD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6A96F7-E248-4E94-91E7-E002D3117644}" type="datetimeFigureOut">
              <a:rPr lang="en-US"/>
              <a:pPr>
                <a:defRPr/>
              </a:pPr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3486-6D79-4820-A512-752949502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50A80-C6EB-42E8-834F-9BC31AAC5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A05568D-E654-49DE-9E5B-858C07876A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24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2688F04A-086B-4ED2-9289-512918D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C9FA1B-0A34-417C-9DC3-BF22B7609B87}"/>
              </a:ext>
            </a:extLst>
          </p:cNvPr>
          <p:cNvSpPr txBox="1"/>
          <p:nvPr/>
        </p:nvSpPr>
        <p:spPr>
          <a:xfrm>
            <a:off x="154745" y="253218"/>
            <a:ext cx="12037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THẮNG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C4570-F15E-4837-8B5F-6B7EBC7EAE46}"/>
              </a:ext>
            </a:extLst>
          </p:cNvPr>
          <p:cNvSpPr txBox="1"/>
          <p:nvPr/>
        </p:nvSpPr>
        <p:spPr>
          <a:xfrm>
            <a:off x="4557933" y="1167608"/>
            <a:ext cx="3038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12D8E-D73C-43CD-8FD1-4D27CAFE567F}"/>
              </a:ext>
            </a:extLst>
          </p:cNvPr>
          <p:cNvSpPr txBox="1"/>
          <p:nvPr/>
        </p:nvSpPr>
        <p:spPr>
          <a:xfrm>
            <a:off x="633047" y="2729129"/>
            <a:ext cx="11169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SỐ CÓ BỐN CHỮ SỐ </a:t>
            </a:r>
          </a:p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MỘT CHỮ SỐ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0874C-EA77-4DA2-AB3A-2DB2BC1FD942}"/>
              </a:ext>
            </a:extLst>
          </p:cNvPr>
          <p:cNvSpPr txBox="1"/>
          <p:nvPr/>
        </p:nvSpPr>
        <p:spPr>
          <a:xfrm>
            <a:off x="5641145" y="2067951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4D850-05E1-4871-81EF-5DACAC1607FA}"/>
              </a:ext>
            </a:extLst>
          </p:cNvPr>
          <p:cNvSpPr txBox="1"/>
          <p:nvPr/>
        </p:nvSpPr>
        <p:spPr>
          <a:xfrm>
            <a:off x="1514762" y="4875954"/>
            <a:ext cx="934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BÙI HỒNG PHÚC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3B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624EF3-0DCB-40BF-97A4-40A82CFB1697}"/>
              </a:ext>
            </a:extLst>
          </p:cNvPr>
          <p:cNvSpPr/>
          <p:nvPr/>
        </p:nvSpPr>
        <p:spPr>
          <a:xfrm>
            <a:off x="304800" y="295835"/>
            <a:ext cx="11601450" cy="622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8301" y="1435554"/>
            <a:ext cx="11169747" cy="442461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>
            <a:solidFill>
              <a:srgbClr val="006600"/>
            </a:solidFill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928116" y="341175"/>
            <a:ext cx="1046023" cy="830997"/>
          </a:xfrm>
          <a:prstGeom prst="triangle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4139" y="397972"/>
            <a:ext cx="501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图片 4" descr="D:\lijie\包图网\小报\素材\lj下载\人物\儿童\开心\手绘卡通儿童装饰素材 (1).png">
            <a:extLst>
              <a:ext uri="{FF2B5EF4-FFF2-40B4-BE49-F238E27FC236}">
                <a16:creationId xmlns:a16="http://schemas.microsoft.com/office/drawing/2014/main" id="{8AC7536E-5320-43CC-9E1B-73D61F6B45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58" y="4159787"/>
            <a:ext cx="4024630" cy="33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43952" y="1575711"/>
            <a:ext cx="2967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8 444 :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4383" y="1492351"/>
            <a:ext cx="3008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2 000 :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81408" y="1423790"/>
            <a:ext cx="314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3 814 : 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952" y="2656860"/>
            <a:ext cx="3326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9 108 : 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44042" y="2564811"/>
            <a:ext cx="3326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1 060 :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40125" y="2504602"/>
            <a:ext cx="3326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5 618 : 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58CB0-C753-43CB-81F5-1EC48A7E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369" y="3307190"/>
            <a:ext cx="2599508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EB55339E-668F-DEEE-EC99-80CF5CA8C1FA}"/>
              </a:ext>
            </a:extLst>
          </p:cNvPr>
          <p:cNvGrpSpPr>
            <a:grpSpLocks/>
          </p:cNvGrpSpPr>
          <p:nvPr/>
        </p:nvGrpSpPr>
        <p:grpSpPr bwMode="auto">
          <a:xfrm>
            <a:off x="3637057" y="689937"/>
            <a:ext cx="476211" cy="1108075"/>
            <a:chOff x="1285882" y="1188452"/>
            <a:chExt cx="475890" cy="144166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322672F-F948-7E8B-2289-8822278E7F9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30263" y="1907216"/>
              <a:ext cx="431509" cy="206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58ACF94-9097-EC5F-F5CB-A50A34DE5A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85882" y="1188452"/>
              <a:ext cx="0" cy="144166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4C00D01F-A0FB-669A-869C-E82F514C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770" y="380381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8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D32E05C-B993-F54C-754F-87ED580F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480" y="388155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C03F5F1-2601-7E4D-7808-B0A8692B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897" y="424229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ECDF1A9-09B6-482A-6807-66CB65A6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78" y="416455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2947E50-8789-A03B-DFAC-3B3C2AE0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557" y="452600"/>
            <a:ext cx="568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5400" b="1" dirty="0">
                <a:solidFill>
                  <a:srgbClr val="00000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10" name="Text Box 37">
            <a:extLst>
              <a:ext uri="{FF2B5EF4-FFF2-40B4-BE49-F238E27FC236}">
                <a16:creationId xmlns:a16="http://schemas.microsoft.com/office/drawing/2014/main" id="{1DCB7064-EE7B-548B-FB6D-3DF1C5D77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24" y="1102857"/>
            <a:ext cx="54768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2F0522A-C312-28A4-7B41-C1C072B1C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4" y="3646171"/>
            <a:ext cx="2495551" cy="708025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nháp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E000BB4-EA3F-F0CD-4F7A-F15F0F6D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31" y="4354196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vi-VN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F5D0A3BC-04C4-479F-4EB9-92CFC5CF1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702" y="1155401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EC65D7D0-B44C-1F5F-D90B-4006DEFC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070" y="1178646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60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22" name="Text Box 37">
            <a:extLst>
              <a:ext uri="{FF2B5EF4-FFF2-40B4-BE49-F238E27FC236}">
                <a16:creationId xmlns:a16="http://schemas.microsoft.com/office/drawing/2014/main" id="{CA18AF53-2822-886B-2053-4067DE83F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405" y="1102857"/>
            <a:ext cx="4778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AFA03822-5956-5F87-1E73-0935062A5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49" y="4851059"/>
            <a:ext cx="1198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2060"/>
                </a:solidFill>
                <a:latin typeface=".VnTime" panose="020B7200000000000000" pitchFamily="34" charset="0"/>
              </a:rPr>
              <a:t>  </a:t>
            </a:r>
            <a:r>
              <a:rPr lang="vi-VN" altLang="vi-VN" sz="40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14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C379E24D-FDAF-6542-5268-F4DD781C1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774" y="2018782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A2EBE30E-4AA8-3169-2FF8-5A054C7C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438" y="201345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FFBEEA9E-C9DC-BF40-4ED5-646F74B91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279" y="110805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8E09BDC8-E440-00DB-9E75-E65C479CE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30" y="5336393"/>
            <a:ext cx="8154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1F159E96-17AF-21F0-8677-77BC6D8EF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545" y="2786998"/>
            <a:ext cx="8154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E91CAC5E-B69D-DFAA-4D94-D3D58D02F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436" y="2804922"/>
            <a:ext cx="8154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DE3EAF86-5F6B-EA0F-C3AF-375E74D2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882" y="1113257"/>
            <a:ext cx="8154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11866E67-32B3-0579-539C-960EF2D3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30" y="5938837"/>
            <a:ext cx="8154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altLang="vi-VN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7122BE28-0E5A-7B1C-6B32-96057694B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316" y="3538518"/>
            <a:ext cx="8154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28058A33-1EDA-3155-BEBB-159DEE6C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124" y="380381"/>
            <a:ext cx="19231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9108</a:t>
            </a:r>
            <a:endParaRPr lang="en-US" altLang="vi-VN" sz="60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DF5F125E-92D4-6BFC-79F2-FACEBCD9B116}"/>
              </a:ext>
            </a:extLst>
          </p:cNvPr>
          <p:cNvGrpSpPr>
            <a:grpSpLocks/>
          </p:cNvGrpSpPr>
          <p:nvPr/>
        </p:nvGrpSpPr>
        <p:grpSpPr bwMode="auto">
          <a:xfrm>
            <a:off x="7370442" y="648661"/>
            <a:ext cx="596770" cy="1187450"/>
            <a:chOff x="3763429" y="1213364"/>
            <a:chExt cx="597936" cy="157197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7A465CE-49C2-CCDD-D92C-1DEA18A54C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796" y="1936042"/>
              <a:ext cx="58056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80A2D4-69C8-8CD5-54F2-05EA38F4F2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63429" y="1213364"/>
              <a:ext cx="0" cy="157197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 Box 5">
            <a:extLst>
              <a:ext uri="{FF2B5EF4-FFF2-40B4-BE49-F238E27FC236}">
                <a16:creationId xmlns:a16="http://schemas.microsoft.com/office/drawing/2014/main" id="{F5195981-6F73-31E9-950B-47A1CA06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793" y="36026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38" name="Text Box 37">
            <a:extLst>
              <a:ext uri="{FF2B5EF4-FFF2-40B4-BE49-F238E27FC236}">
                <a16:creationId xmlns:a16="http://schemas.microsoft.com/office/drawing/2014/main" id="{58AAE98E-D27D-4335-E8C4-0BAEA8A7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554" y="1136378"/>
            <a:ext cx="477837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8604FC15-865E-C282-C51F-42219B7F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4352048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41" name="Text Box 37">
            <a:extLst>
              <a:ext uri="{FF2B5EF4-FFF2-40B4-BE49-F238E27FC236}">
                <a16:creationId xmlns:a16="http://schemas.microsoft.com/office/drawing/2014/main" id="{FAD55E61-789C-9B2E-97D2-509384956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5516" y="1155401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D4B6EA9F-C5BB-DB17-26A7-E5F2F9DE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424" y="1149759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60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3" name="Text Box 37">
            <a:extLst>
              <a:ext uri="{FF2B5EF4-FFF2-40B4-BE49-F238E27FC236}">
                <a16:creationId xmlns:a16="http://schemas.microsoft.com/office/drawing/2014/main" id="{0183D0E6-A2E3-3766-7411-E1A4D1C30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412" y="1136377"/>
            <a:ext cx="4778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56220A0E-C510-14C3-D41F-B3499AC4E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724" y="4851059"/>
            <a:ext cx="927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3119E4A9-D077-4071-9631-2CFB105FB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69" y="1966495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B6121E49-A186-8E5F-36F4-2F2EE5C54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598" y="196114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8FC834D4-C4FE-6CEB-1110-329018F97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250" y="1149919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31BED84D-A692-49B9-1707-3E139CC1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299" y="5317628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vi-VN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49" name="Text Box 5">
            <a:extLst>
              <a:ext uri="{FF2B5EF4-FFF2-40B4-BE49-F238E27FC236}">
                <a16:creationId xmlns:a16="http://schemas.microsoft.com/office/drawing/2014/main" id="{2EF303B5-4C20-CD02-637A-B371DB55B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698" y="272820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50" name="Text Box 5">
            <a:extLst>
              <a:ext uri="{FF2B5EF4-FFF2-40B4-BE49-F238E27FC236}">
                <a16:creationId xmlns:a16="http://schemas.microsoft.com/office/drawing/2014/main" id="{857D61CD-69AB-8668-2F7B-E07963650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051" y="2737691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51" name="Text Box 5">
            <a:extLst>
              <a:ext uri="{FF2B5EF4-FFF2-40B4-BE49-F238E27FC236}">
                <a16:creationId xmlns:a16="http://schemas.microsoft.com/office/drawing/2014/main" id="{45C72704-1585-2FCB-6E4E-9207319A7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400" y="1129864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52" name="Text Box 5">
            <a:extLst>
              <a:ext uri="{FF2B5EF4-FFF2-40B4-BE49-F238E27FC236}">
                <a16:creationId xmlns:a16="http://schemas.microsoft.com/office/drawing/2014/main" id="{C8194851-0A40-ACB9-11C8-009D89B4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418" y="5750082"/>
            <a:ext cx="780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vi-VN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53" name="Text Box 5">
            <a:extLst>
              <a:ext uri="{FF2B5EF4-FFF2-40B4-BE49-F238E27FC236}">
                <a16:creationId xmlns:a16="http://schemas.microsoft.com/office/drawing/2014/main" id="{F17F0299-492D-472C-A516-CC0A39B5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580" y="3538518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A6FB9C3-11A0-164C-EBD3-410C81D6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8293" y="391497"/>
            <a:ext cx="17076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2000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A7CC88CB-C002-C97F-C79C-6B4EBDA02D2E}"/>
              </a:ext>
            </a:extLst>
          </p:cNvPr>
          <p:cNvGrpSpPr>
            <a:grpSpLocks/>
          </p:cNvGrpSpPr>
          <p:nvPr/>
        </p:nvGrpSpPr>
        <p:grpSpPr bwMode="auto">
          <a:xfrm>
            <a:off x="10856383" y="691524"/>
            <a:ext cx="569912" cy="1144587"/>
            <a:chOff x="6198933" y="1089107"/>
            <a:chExt cx="570879" cy="146011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C9F8EAB-5476-5EC4-1290-55107137DF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98933" y="1735122"/>
              <a:ext cx="57087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D981D4-5C7A-A22F-C7C6-31761BC22E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98933" y="1089107"/>
              <a:ext cx="0" cy="1460117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15" name="Text Box 5">
            <a:extLst>
              <a:ext uri="{FF2B5EF4-FFF2-40B4-BE49-F238E27FC236}">
                <a16:creationId xmlns:a16="http://schemas.microsoft.com/office/drawing/2014/main" id="{BFFBE446-9E6B-00B0-9756-58DDB9907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639" y="357480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6" name="Text Box 37">
            <a:extLst>
              <a:ext uri="{FF2B5EF4-FFF2-40B4-BE49-F238E27FC236}">
                <a16:creationId xmlns:a16="http://schemas.microsoft.com/office/drawing/2014/main" id="{E4D76997-66A8-A76C-5D6F-AA7D99A0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0416" y="1102856"/>
            <a:ext cx="477838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CAA7B9A9-B663-6E18-FD6B-B171EBE18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615" y="4353636"/>
            <a:ext cx="964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vi-VN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9" name="Text Box 37">
            <a:extLst>
              <a:ext uri="{FF2B5EF4-FFF2-40B4-BE49-F238E27FC236}">
                <a16:creationId xmlns:a16="http://schemas.microsoft.com/office/drawing/2014/main" id="{1009346B-D444-7F8D-646C-DB1A48502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219" y="1113257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5">
            <a:extLst>
              <a:ext uri="{FF2B5EF4-FFF2-40B4-BE49-F238E27FC236}">
                <a16:creationId xmlns:a16="http://schemas.microsoft.com/office/drawing/2014/main" id="{648A8704-A052-5494-B03F-32E7DBC54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133" y="1113256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5" name="Text Box 37">
            <a:extLst>
              <a:ext uri="{FF2B5EF4-FFF2-40B4-BE49-F238E27FC236}">
                <a16:creationId xmlns:a16="http://schemas.microsoft.com/office/drawing/2014/main" id="{23F583E8-6883-3E74-50E3-4A8CEABB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166" y="1102855"/>
            <a:ext cx="477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Text Box 5">
            <a:extLst>
              <a:ext uri="{FF2B5EF4-FFF2-40B4-BE49-F238E27FC236}">
                <a16:creationId xmlns:a16="http://schemas.microsoft.com/office/drawing/2014/main" id="{0EF4F210-53ED-1787-E553-A6C7DFDE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641" y="4940317"/>
            <a:ext cx="952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57" name="Text Box 5">
            <a:extLst>
              <a:ext uri="{FF2B5EF4-FFF2-40B4-BE49-F238E27FC236}">
                <a16:creationId xmlns:a16="http://schemas.microsoft.com/office/drawing/2014/main" id="{BF2DF837-3C46-5099-3DA1-6E8D6A592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1881" y="196114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9E747260-7C3F-C269-355A-1BEB94E3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935" y="1959824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latin typeface=".VnTime" panose="020B7200000000000000" pitchFamily="34" charset="0"/>
            </a:endParaRP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2B66B09F-B348-FFA9-8928-50DEA5BD9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9889" y="1113256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id="{703A07DF-CB83-71ED-5D9F-1F1D81F3E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7032" y="5405378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61" name="Text Box 5">
            <a:extLst>
              <a:ext uri="{FF2B5EF4-FFF2-40B4-BE49-F238E27FC236}">
                <a16:creationId xmlns:a16="http://schemas.microsoft.com/office/drawing/2014/main" id="{64A64848-D23F-202D-0DAA-28D3C9D5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165" y="2705200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sz="6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6" grpId="0"/>
      <p:bldP spid="17" grpId="0"/>
      <p:bldP spid="39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EB55339E-668F-DEEE-EC99-80CF5CA8C1FA}"/>
              </a:ext>
            </a:extLst>
          </p:cNvPr>
          <p:cNvGrpSpPr>
            <a:grpSpLocks/>
          </p:cNvGrpSpPr>
          <p:nvPr/>
        </p:nvGrpSpPr>
        <p:grpSpPr bwMode="auto">
          <a:xfrm>
            <a:off x="3637057" y="689937"/>
            <a:ext cx="476211" cy="1108075"/>
            <a:chOff x="1285882" y="1188452"/>
            <a:chExt cx="475890" cy="144166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322672F-F948-7E8B-2289-8822278E7F9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30263" y="1907216"/>
              <a:ext cx="431509" cy="206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58ACF94-9097-EC5F-F5CB-A50A34DE5A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85882" y="1188452"/>
              <a:ext cx="0" cy="144166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4C00D01F-A0FB-669A-869C-E82F514C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770" y="380381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  <a:ea typeface="微软雅黑"/>
              </a:rPr>
              <a:t>1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D32E05C-B993-F54C-754F-87ED580F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480" y="388155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  <a:ea typeface="微软雅黑"/>
              </a:rPr>
              <a:t>0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C03F5F1-2601-7E4D-7808-B0A8692B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567" y="380381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微软雅黑"/>
                <a:cs typeface="+mn-cs"/>
              </a:rPr>
              <a:t>6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ECDF1A9-09B6-482A-6807-66CB65A6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006" y="388155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  <a:ea typeface="微软雅黑"/>
              </a:rPr>
              <a:t>0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2947E50-8789-A03B-DFAC-3B3C2AE0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557" y="452600"/>
            <a:ext cx="568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微软雅黑"/>
                <a:cs typeface="+mn-cs"/>
              </a:rPr>
              <a:t>5</a:t>
            </a:r>
          </a:p>
        </p:txBody>
      </p:sp>
      <p:sp>
        <p:nvSpPr>
          <p:cNvPr id="10" name="Text Box 37">
            <a:extLst>
              <a:ext uri="{FF2B5EF4-FFF2-40B4-BE49-F238E27FC236}">
                <a16:creationId xmlns:a16="http://schemas.microsoft.com/office/drawing/2014/main" id="{1DCB7064-EE7B-548B-FB6D-3DF1C5D77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24" y="1102857"/>
            <a:ext cx="54768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2F0522A-C312-28A4-7B41-C1C072B1C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4" y="3646171"/>
            <a:ext cx="2495551" cy="708025"/>
          </a:xfrm>
          <a:prstGeom prst="rect">
            <a:avLst/>
          </a:prstGeom>
          <a:solidFill>
            <a:srgbClr val="DAEDEF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nháp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微软雅黑"/>
              <a:cs typeface="+mn-cs"/>
            </a:endParaRP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E000BB4-EA3F-F0CD-4F7A-F15F0F6D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53" y="4258036"/>
            <a:ext cx="927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10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F5D0A3BC-04C4-479F-4EB9-92CFC5CF1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405" y="1196864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EC65D7D0-B44C-1F5F-D90B-4006DEFC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33" y="1211462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2" name="Text Box 37">
            <a:extLst>
              <a:ext uri="{FF2B5EF4-FFF2-40B4-BE49-F238E27FC236}">
                <a16:creationId xmlns:a16="http://schemas.microsoft.com/office/drawing/2014/main" id="{CA18AF53-2822-886B-2053-4067DE83F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405" y="1102857"/>
            <a:ext cx="4778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AFA03822-5956-5F87-1E73-0935062A5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20" y="4887342"/>
            <a:ext cx="1198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anose="020B7200000000000000" pitchFamily="34" charset="0"/>
                <a:ea typeface="微软雅黑"/>
                <a:cs typeface="+mn-cs"/>
              </a:rPr>
              <a:t>  </a:t>
            </a: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anose="020B7200000000000000" pitchFamily="34" charset="0"/>
                <a:ea typeface="微软雅黑"/>
                <a:cs typeface="+mn-cs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  <a:ea typeface="微软雅黑"/>
              </a:rPr>
              <a:t>5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C379E24D-FDAF-6542-5268-F4DD781C1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797" y="200744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A2EBE30E-4AA8-3169-2FF8-5A054C7C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894" y="2003621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FFBEEA9E-C9DC-BF40-4ED5-646F74B91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279" y="110805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8E09BDC8-E440-00DB-9E75-E65C479CE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40" y="5396139"/>
            <a:ext cx="8154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  <a:ea typeface="微软雅黑"/>
              </a:rPr>
              <a:t>10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1F159E96-17AF-21F0-8677-77BC6D8EF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86" y="2824676"/>
            <a:ext cx="8154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</a:endParaRP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28058A33-1EDA-3155-BEBB-159DEE6C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124" y="380381"/>
            <a:ext cx="19231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3814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DF5F125E-92D4-6BFC-79F2-FACEBCD9B116}"/>
              </a:ext>
            </a:extLst>
          </p:cNvPr>
          <p:cNvGrpSpPr>
            <a:grpSpLocks/>
          </p:cNvGrpSpPr>
          <p:nvPr/>
        </p:nvGrpSpPr>
        <p:grpSpPr bwMode="auto">
          <a:xfrm>
            <a:off x="7370442" y="648661"/>
            <a:ext cx="596770" cy="1187450"/>
            <a:chOff x="3763429" y="1213364"/>
            <a:chExt cx="597936" cy="157197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7A465CE-49C2-CCDD-D92C-1DEA18A54C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796" y="1936042"/>
              <a:ext cx="58056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80A2D4-69C8-8CD5-54F2-05EA38F4F2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63429" y="1213364"/>
              <a:ext cx="0" cy="1571972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 Box 5">
            <a:extLst>
              <a:ext uri="{FF2B5EF4-FFF2-40B4-BE49-F238E27FC236}">
                <a16:creationId xmlns:a16="http://schemas.microsoft.com/office/drawing/2014/main" id="{F5195981-6F73-31E9-950B-47A1CA067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793" y="36026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  <a:ea typeface="微软雅黑"/>
              </a:rPr>
              <a:t>8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38" name="Text Box 37">
            <a:extLst>
              <a:ext uri="{FF2B5EF4-FFF2-40B4-BE49-F238E27FC236}">
                <a16:creationId xmlns:a16="http://schemas.microsoft.com/office/drawing/2014/main" id="{58AAE98E-D27D-4335-E8C4-0BAEA8A7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554" y="1136378"/>
            <a:ext cx="477837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8604FC15-865E-C282-C51F-42219B7F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4352048"/>
            <a:ext cx="7422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  <a:ea typeface="微软雅黑"/>
              </a:rPr>
              <a:t>32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1" name="Text Box 37">
            <a:extLst>
              <a:ext uri="{FF2B5EF4-FFF2-40B4-BE49-F238E27FC236}">
                <a16:creationId xmlns:a16="http://schemas.microsoft.com/office/drawing/2014/main" id="{FAD55E61-789C-9B2E-97D2-509384956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709" y="1088470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D4B6EA9F-C5BB-DB17-26A7-E5F2F9DE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721" y="1099858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3" name="Text Box 37">
            <a:extLst>
              <a:ext uri="{FF2B5EF4-FFF2-40B4-BE49-F238E27FC236}">
                <a16:creationId xmlns:a16="http://schemas.microsoft.com/office/drawing/2014/main" id="{0183D0E6-A2E3-3766-7411-E1A4D1C30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412" y="1136377"/>
            <a:ext cx="4778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56220A0E-C510-14C3-D41F-B3499AC4E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724" y="4851059"/>
            <a:ext cx="927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anose="020B7200000000000000" pitchFamily="34" charset="0"/>
                <a:ea typeface="微软雅黑"/>
                <a:cs typeface="+mn-cs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  <a:ea typeface="微软雅黑"/>
              </a:rPr>
              <a:t>56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5" name="Text Box 5">
            <a:extLst>
              <a:ext uri="{FF2B5EF4-FFF2-40B4-BE49-F238E27FC236}">
                <a16:creationId xmlns:a16="http://schemas.microsoft.com/office/drawing/2014/main" id="{3119E4A9-D077-4071-9631-2CFB105FB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721" y="184587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B6121E49-A186-8E5F-36F4-2F2EE5C54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3200" y="1854044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8FC834D4-C4FE-6CEB-1110-329018F97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250" y="1149919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31BED84D-A692-49B9-1707-3E139CC1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298" y="5317628"/>
            <a:ext cx="815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48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49" name="Text Box 5">
            <a:extLst>
              <a:ext uri="{FF2B5EF4-FFF2-40B4-BE49-F238E27FC236}">
                <a16:creationId xmlns:a16="http://schemas.microsoft.com/office/drawing/2014/main" id="{2EF303B5-4C20-CD02-637A-B371DB55B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585" y="2630508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A6FB9C3-11A0-164C-EBD3-410C81D6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8293" y="391497"/>
            <a:ext cx="17076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  <a:ea typeface="微软雅黑"/>
              </a:rPr>
              <a:t>5618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A7CC88CB-C002-C97F-C79C-6B4EBDA02D2E}"/>
              </a:ext>
            </a:extLst>
          </p:cNvPr>
          <p:cNvGrpSpPr>
            <a:grpSpLocks/>
          </p:cNvGrpSpPr>
          <p:nvPr/>
        </p:nvGrpSpPr>
        <p:grpSpPr bwMode="auto">
          <a:xfrm>
            <a:off x="10856383" y="691524"/>
            <a:ext cx="569912" cy="1144587"/>
            <a:chOff x="6198933" y="1089107"/>
            <a:chExt cx="570879" cy="146011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C9F8EAB-5476-5EC4-1290-55107137DF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98933" y="1735122"/>
              <a:ext cx="570879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D981D4-5C7A-A22F-C7C6-31761BC22E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98933" y="1089107"/>
              <a:ext cx="0" cy="1460117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15" name="Text Box 5">
            <a:extLst>
              <a:ext uri="{FF2B5EF4-FFF2-40B4-BE49-F238E27FC236}">
                <a16:creationId xmlns:a16="http://schemas.microsoft.com/office/drawing/2014/main" id="{BFFBE446-9E6B-00B0-9756-58DDB9907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639" y="357480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.VnTime" panose="020B7200000000000000" pitchFamily="34" charset="0"/>
                <a:ea typeface="微软雅黑"/>
              </a:rPr>
              <a:t>6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16" name="Text Box 37">
            <a:extLst>
              <a:ext uri="{FF2B5EF4-FFF2-40B4-BE49-F238E27FC236}">
                <a16:creationId xmlns:a16="http://schemas.microsoft.com/office/drawing/2014/main" id="{E4D76997-66A8-A76C-5D6F-AA7D99A0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0416" y="1102856"/>
            <a:ext cx="477838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CAA7B9A9-B663-6E18-FD6B-B171EBE18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4615" y="4353636"/>
            <a:ext cx="964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54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39" name="Text Box 37">
            <a:extLst>
              <a:ext uri="{FF2B5EF4-FFF2-40B4-BE49-F238E27FC236}">
                <a16:creationId xmlns:a16="http://schemas.microsoft.com/office/drawing/2014/main" id="{1009346B-D444-7F8D-646C-DB1A48502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219" y="1113257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" name="Text Box 5">
            <a:extLst>
              <a:ext uri="{FF2B5EF4-FFF2-40B4-BE49-F238E27FC236}">
                <a16:creationId xmlns:a16="http://schemas.microsoft.com/office/drawing/2014/main" id="{648A8704-A052-5494-B03F-32E7DBC54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133" y="1113256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55" name="Text Box 37">
            <a:extLst>
              <a:ext uri="{FF2B5EF4-FFF2-40B4-BE49-F238E27FC236}">
                <a16:creationId xmlns:a16="http://schemas.microsoft.com/office/drawing/2014/main" id="{23F583E8-6883-3E74-50E3-4A8CEABB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166" y="1102855"/>
            <a:ext cx="477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6" name="Text Box 5">
            <a:extLst>
              <a:ext uri="{FF2B5EF4-FFF2-40B4-BE49-F238E27FC236}">
                <a16:creationId xmlns:a16="http://schemas.microsoft.com/office/drawing/2014/main" id="{0EF4F210-53ED-1787-E553-A6C7DFDE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3583" y="4903755"/>
            <a:ext cx="952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anose="020B7200000000000000" pitchFamily="34" charset="0"/>
                <a:ea typeface="微软雅黑"/>
                <a:cs typeface="+mn-cs"/>
              </a:rPr>
              <a:t> </a:t>
            </a:r>
            <a:r>
              <a:rPr lang="en-US" altLang="vi-VN" sz="4000" b="1" dirty="0">
                <a:solidFill>
                  <a:srgbClr val="FF0000"/>
                </a:solidFill>
                <a:latin typeface=".VnTime" panose="020B7200000000000000" pitchFamily="34" charset="0"/>
                <a:ea typeface="微软雅黑"/>
              </a:rPr>
              <a:t>18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57" name="Text Box 5">
            <a:extLst>
              <a:ext uri="{FF2B5EF4-FFF2-40B4-BE49-F238E27FC236}">
                <a16:creationId xmlns:a16="http://schemas.microsoft.com/office/drawing/2014/main" id="{BF2DF837-3C46-5099-3DA1-6E8D6A592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1881" y="1961147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9E747260-7C3F-C269-355A-1BEB94E3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935" y="1959824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2B66B09F-B348-FFA9-8928-50DEA5BD9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9889" y="1113256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id="{703A07DF-CB83-71ED-5D9F-1F1D81F3E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1945" y="5454013"/>
            <a:ext cx="815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36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  <a:cs typeface="+mn-cs"/>
            </a:endParaRPr>
          </a:p>
        </p:txBody>
      </p:sp>
      <p:sp>
        <p:nvSpPr>
          <p:cNvPr id="61" name="Text Box 5">
            <a:extLst>
              <a:ext uri="{FF2B5EF4-FFF2-40B4-BE49-F238E27FC236}">
                <a16:creationId xmlns:a16="http://schemas.microsoft.com/office/drawing/2014/main" id="{64A64848-D23F-202D-0DAA-28D3C9D5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165" y="2705200"/>
            <a:ext cx="53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295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16" grpId="0"/>
      <p:bldP spid="17" grpId="0"/>
      <p:bldP spid="39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2688F04A-086B-4ED2-9289-512918D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960AA4-D5C4-4AF6-B216-3920E04D47EC}"/>
              </a:ext>
            </a:extLst>
          </p:cNvPr>
          <p:cNvSpPr txBox="1"/>
          <p:nvPr/>
        </p:nvSpPr>
        <p:spPr>
          <a:xfrm>
            <a:off x="126609" y="1477108"/>
            <a:ext cx="119387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</a:t>
            </a:r>
          </a:p>
        </p:txBody>
      </p:sp>
    </p:spTree>
    <p:extLst>
      <p:ext uri="{BB962C8B-B14F-4D97-AF65-F5344CB8AC3E}">
        <p14:creationId xmlns:p14="http://schemas.microsoft.com/office/powerpoint/2010/main" val="13519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2688F04A-086B-4ED2-9289-512918D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3A0B8FE1-17C4-4879-B7BD-2F76D2EFF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9" y="0"/>
            <a:ext cx="4699782" cy="663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6E788F-A5AA-4FFC-A080-10BC6DC3C010}"/>
              </a:ext>
            </a:extLst>
          </p:cNvPr>
          <p:cNvSpPr txBox="1"/>
          <p:nvPr/>
        </p:nvSpPr>
        <p:spPr>
          <a:xfrm>
            <a:off x="4953001" y="56266"/>
            <a:ext cx="63011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1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3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5EA8A-7533-49CC-A71B-4267F4CE85FE}"/>
              </a:ext>
            </a:extLst>
          </p:cNvPr>
          <p:cNvSpPr txBox="1"/>
          <p:nvPr/>
        </p:nvSpPr>
        <p:spPr>
          <a:xfrm>
            <a:off x="4065563" y="3910818"/>
            <a:ext cx="7873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6239" y="548680"/>
            <a:ext cx="894894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1:Khi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mỗi lượt 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                           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63738" y="344963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Hai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2626" y="4200526"/>
            <a:ext cx="8531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Ba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98474" y="39688"/>
            <a:ext cx="12093525" cy="6818312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16" name="Oval 15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17" name="Oval 16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80600" y="180747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19" name="Oval 18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20" name="Oval 19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27" name="Oval 26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29" name="Oval 28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09</a:t>
            </a:r>
          </a:p>
        </p:txBody>
      </p:sp>
      <p:sp>
        <p:nvSpPr>
          <p:cNvPr id="30" name="Oval 29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08</a:t>
            </a:r>
          </a:p>
        </p:txBody>
      </p:sp>
      <p:sp>
        <p:nvSpPr>
          <p:cNvPr id="31" name="Oval 30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07</a:t>
            </a:r>
          </a:p>
        </p:txBody>
      </p:sp>
      <p:sp>
        <p:nvSpPr>
          <p:cNvPr id="32" name="Oval 31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</a:t>
            </a:r>
          </a:p>
        </p:txBody>
      </p:sp>
      <p:sp>
        <p:nvSpPr>
          <p:cNvPr id="33" name="Oval 32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05</a:t>
            </a:r>
          </a:p>
        </p:txBody>
      </p:sp>
      <p:sp>
        <p:nvSpPr>
          <p:cNvPr id="34" name="Oval 33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</a:t>
            </a:r>
          </a:p>
        </p:txBody>
      </p:sp>
      <p:sp>
        <p:nvSpPr>
          <p:cNvPr id="35" name="Oval 34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</a:t>
            </a:r>
          </a:p>
        </p:txBody>
      </p:sp>
      <p:sp>
        <p:nvSpPr>
          <p:cNvPr id="36" name="Oval 35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</a:t>
            </a:r>
          </a:p>
        </p:txBody>
      </p:sp>
      <p:sp>
        <p:nvSpPr>
          <p:cNvPr id="37" name="Oval 36"/>
          <p:cNvSpPr/>
          <p:nvPr/>
        </p:nvSpPr>
        <p:spPr>
          <a:xfrm>
            <a:off x="8991600" y="96838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</a:t>
            </a:r>
          </a:p>
        </p:txBody>
      </p:sp>
      <p:sp>
        <p:nvSpPr>
          <p:cNvPr id="38" name="Oval 37"/>
          <p:cNvSpPr/>
          <p:nvPr/>
        </p:nvSpPr>
        <p:spPr>
          <a:xfrm>
            <a:off x="8991600" y="11581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952626" y="4852988"/>
            <a:ext cx="8531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36438" y="5669620"/>
            <a:ext cx="8531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41" name="Picture 4" descr="1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364" flipH="1">
            <a:off x="7373939" y="4344989"/>
            <a:ext cx="16208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VoTa35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137470-EB7E-4CFD-B664-5FEA0E0217DA}"/>
              </a:ext>
            </a:extLst>
          </p:cNvPr>
          <p:cNvSpPr txBox="1"/>
          <p:nvPr/>
        </p:nvSpPr>
        <p:spPr>
          <a:xfrm>
            <a:off x="1937965" y="5678492"/>
            <a:ext cx="328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  <p:bldP spid="15" grpId="0" animBg="1"/>
      <p:bldP spid="16" grpId="0" animBg="1"/>
      <p:bldP spid="17" grpId="0" animBg="1"/>
      <p:bldP spid="19" grpId="0" animBg="1"/>
      <p:bldP spid="20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81201" y="3448050"/>
            <a:ext cx="3127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a.1935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81200" y="4498975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1936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81201" y="5486400"/>
            <a:ext cx="2168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1937 </a:t>
            </a:r>
          </a:p>
        </p:txBody>
      </p:sp>
      <p:sp>
        <p:nvSpPr>
          <p:cNvPr id="92165" name="TextBox 45"/>
          <p:cNvSpPr txBox="1">
            <a:spLocks noChangeArrowheads="1"/>
          </p:cNvSpPr>
          <p:nvPr/>
        </p:nvSpPr>
        <p:spPr bwMode="auto">
          <a:xfrm>
            <a:off x="1652588" y="466726"/>
            <a:ext cx="650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2:Chọn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0" y="38100"/>
            <a:ext cx="12084148" cy="68199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9631" y="1523027"/>
            <a:ext cx="7324726" cy="167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chia </a:t>
            </a:r>
            <a:r>
              <a:rPr kumimoji="0" lang="en-US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9685 : 5</a:t>
            </a:r>
            <a:endParaRPr kumimoji="0" lang="vi-V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en-US" alt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034463" y="2033588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7" name="Oval 2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8" name="Oval 27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29" name="Oval 28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30" name="Oval 29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31" name="Oval 30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32" name="Oval 31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33" name="Oval 32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34" name="Oval 33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35" name="Oval 34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36" name="Oval 3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37" name="Oval 3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8" name="Oval 37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39" name="Oval 38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40" name="Oval 39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41" name="Oval 40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42" name="Oval 41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43" name="Oval 42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4" name="Oval 43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46" name="Oval 4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65" name="Oval 64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66" name="Oval 6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7" name="Oval 6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68" name="Oval 67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69" name="Oval 68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70" name="Oval 69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71" name="Oval 70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2" name="Oval 71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3" name="Oval 72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4" name="Oval 73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75" name="Oval 74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6" name="Oval 7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1981200" y="54864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1937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364" flipH="1">
            <a:off x="7373939" y="4344989"/>
            <a:ext cx="16208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VoTa37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0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6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78101" y="3400425"/>
            <a:ext cx="2136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2120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78100" y="4416425"/>
            <a:ext cx="2382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2121</a:t>
            </a:r>
            <a:endParaRPr lang="en-US" altLang="en-US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28901" y="5403850"/>
            <a:ext cx="26336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2122</a:t>
            </a:r>
          </a:p>
        </p:txBody>
      </p:sp>
      <p:sp>
        <p:nvSpPr>
          <p:cNvPr id="91141" name="Rectangle 46"/>
          <p:cNvSpPr>
            <a:spLocks noChangeArrowheads="1"/>
          </p:cNvSpPr>
          <p:nvPr/>
        </p:nvSpPr>
        <p:spPr bwMode="auto">
          <a:xfrm>
            <a:off x="1908176" y="522288"/>
            <a:ext cx="6231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56603" y="1657350"/>
            <a:ext cx="7882597" cy="167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chia </a:t>
            </a:r>
            <a:r>
              <a:rPr kumimoji="0" lang="en-US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8480 : 4 </a:t>
            </a:r>
            <a:r>
              <a:rPr kumimoji="0" lang="en-SG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= ?</a:t>
            </a:r>
            <a:endParaRPr kumimoji="0" lang="vi-V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en-US" alt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034463" y="2033588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6" name="Oval 2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27" name="Oval 2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28" name="Oval 27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29" name="Oval 28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30" name="Oval 29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31" name="Oval 30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32" name="Oval 31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33" name="Oval 32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34" name="Oval 33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35" name="Oval 34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36" name="Oval 3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7" name="Oval 3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38" name="Oval 37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39" name="Oval 38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40" name="Oval 39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41" name="Oval 40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42" name="Oval 41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3" name="Oval 42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44" name="Oval 43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5" name="Oval 44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7" name="Oval 4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6" name="Oval 65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67" name="Oval 66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68" name="Oval 67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69" name="Oval 68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70" name="Oval 69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1" name="Oval 70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2" name="Oval 71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3" name="Oval 72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74" name="Oval 73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5" name="Oval 74"/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578100" y="3414061"/>
            <a:ext cx="2136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alt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2120</a:t>
            </a:r>
          </a:p>
        </p:txBody>
      </p:sp>
      <p:pic>
        <p:nvPicPr>
          <p:cNvPr id="77" name="Picture 4" descr="14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364" flipH="1">
            <a:off x="7373939" y="4344989"/>
            <a:ext cx="16208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VoTa36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F5F8C118-2769-18FA-E4AF-EB7B11C95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2" y="201613"/>
            <a:ext cx="11807483" cy="68199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6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1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14" grpId="0"/>
      <p:bldP spid="16" grpId="0"/>
      <p:bldP spid="17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1553D-D5EE-C2D0-5F9E-9C1FC7B3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76B1056-606C-1361-F646-278D92F14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1" y="3400425"/>
            <a:ext cx="2136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2521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9B9CEE-0969-1D85-C95F-4E5BF93D0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4416425"/>
            <a:ext cx="2382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2</a:t>
            </a:r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08081-5483-EE3E-DB3C-F25C7BED6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5403850"/>
            <a:ext cx="26336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2</a:t>
            </a:r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523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1141" name="Rectangle 46">
            <a:extLst>
              <a:ext uri="{FF2B5EF4-FFF2-40B4-BE49-F238E27FC236}">
                <a16:creationId xmlns:a16="http://schemas.microsoft.com/office/drawing/2014/main" id="{5F00B1D7-36C0-9821-AEB1-1F58BC7A5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6" y="522288"/>
            <a:ext cx="6231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8700FE2-10E8-99BF-798F-BAB793B70E93}"/>
              </a:ext>
            </a:extLst>
          </p:cNvPr>
          <p:cNvSpPr/>
          <p:nvPr/>
        </p:nvSpPr>
        <p:spPr>
          <a:xfrm>
            <a:off x="956603" y="1657350"/>
            <a:ext cx="7882597" cy="167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chia </a:t>
            </a:r>
            <a:r>
              <a:rPr kumimoji="0" lang="en-US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7569 : 3 </a:t>
            </a:r>
            <a:r>
              <a:rPr kumimoji="0" lang="en-SG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= ?</a:t>
            </a:r>
            <a:endParaRPr kumimoji="0" lang="vi-V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B23368A-ECFE-5F8E-0155-5A7D6E19D935}"/>
              </a:ext>
            </a:extLst>
          </p:cNvPr>
          <p:cNvSpPr/>
          <p:nvPr/>
        </p:nvSpPr>
        <p:spPr>
          <a:xfrm>
            <a:off x="9034463" y="2033588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D35D38-C84F-E325-F72C-E3F8FFAB3C70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BDCFAB-7A38-67E1-6FAC-846522AA7C42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E32EC1-FE39-2C9B-0DF5-767F4FDE9859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9A4115-EB9D-9B4E-F0BC-254B754B3909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A0313C-DAC9-1254-AF39-716969161E06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FC5347-F096-D693-B77F-A7F1C3B8A51F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29CF18B-A2AF-480E-ADA1-D65C7CF9A8C0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15C1D84-B016-5622-9D96-D18019FA1AC8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54C6FCC-0E0E-8968-5153-2358480FC22F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59DA54-0F58-25ED-29E1-8C4163FDB78B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F2E2AF-0DAD-7D33-0D38-8DBEAA4B4C4A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0AF5D1B-D66C-263D-84E5-5B28EE4FCA97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0ECCBE-EC96-85E0-68AC-EDC901885E0C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8DDB63A-098E-CD22-BBC0-EB25F4793F3C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B8BAD7-17CD-04FF-80BB-6DE5BBC41108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8ECD629-171E-372A-C0FA-D2BAB32F6A02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89E1A3C-1E6D-512F-DD40-E71BF3FF98E2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C3F862-CFFB-65A9-B6FC-2468ACA0852B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A5E6082-56C8-BD41-11B0-155B5166244E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9A9940A-5B8C-84CC-0087-8CB2776F4B67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7AF19A0-6C74-286B-C73C-4EAB95333244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4A2DDA7-ECFC-E3F8-9011-6238765FC0BA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7858699-310F-A937-12BE-5F03B33E7BFF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08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268BF61-850A-1E31-6DA8-5AC50E641972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07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C17B927-6A02-AC09-214E-79A7B3E229B8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4E3781A-9076-698C-C8D6-44719B0BE4B4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05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CE262EC-A845-6A2A-92A9-2369A62A519A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2DE1966-392F-BC78-5186-8C2083D26FDF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93DD189-F094-4304-A827-D0B3D5183393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272CEDF-9356-7281-8382-A5A5CF0269C9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67342A-E002-60B8-2B84-A7269BE2942D}"/>
              </a:ext>
            </a:extLst>
          </p:cNvPr>
          <p:cNvSpPr/>
          <p:nvPr/>
        </p:nvSpPr>
        <p:spPr>
          <a:xfrm>
            <a:off x="8839200" y="201613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57354E-8EF8-2A8E-43AD-F23552B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5403850"/>
            <a:ext cx="2136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2</a:t>
            </a:r>
            <a:r>
              <a:rPr lang="en-US" alt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523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7" name="Picture 4" descr="140">
            <a:extLst>
              <a:ext uri="{FF2B5EF4-FFF2-40B4-BE49-F238E27FC236}">
                <a16:creationId xmlns:a16="http://schemas.microsoft.com/office/drawing/2014/main" id="{2FECC809-EEF5-F624-22D3-16229BA53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364" flipH="1">
            <a:off x="7373939" y="4344989"/>
            <a:ext cx="16208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VoTa3641.WAV">
            <a:hlinkClick r:id="" action="ppaction://media"/>
            <a:extLst>
              <a:ext uri="{FF2B5EF4-FFF2-40B4-BE49-F238E27FC236}">
                <a16:creationId xmlns:a16="http://schemas.microsoft.com/office/drawing/2014/main" id="{3E7FAEAA-5A84-0D53-B5B6-00279B998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E0F6797D-663D-8768-A781-5E490B36F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2" y="201613"/>
            <a:ext cx="11807483" cy="68199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8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6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1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14" grpId="0"/>
      <p:bldP spid="16" grpId="0"/>
      <p:bldP spid="17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2688F04A-086B-4ED2-9289-512918D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F8A55-B288-4DE0-B4B3-020BEF8F7B11}"/>
              </a:ext>
            </a:extLst>
          </p:cNvPr>
          <p:cNvSpPr txBox="1"/>
          <p:nvPr/>
        </p:nvSpPr>
        <p:spPr>
          <a:xfrm>
            <a:off x="196948" y="2532185"/>
            <a:ext cx="116199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</a:t>
            </a:r>
          </a:p>
        </p:txBody>
      </p:sp>
    </p:spTree>
    <p:extLst>
      <p:ext uri="{BB962C8B-B14F-4D97-AF65-F5344CB8AC3E}">
        <p14:creationId xmlns:p14="http://schemas.microsoft.com/office/powerpoint/2010/main" val="394272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A85A-D9E4-4350-86BA-1048A2A86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BE19-8453-438B-9F09-0799CE1E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40672ABF-2B08-4D33-812A-03EEE247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2ACCDC-3027-492D-88F7-4518310105FF}"/>
              </a:ext>
            </a:extLst>
          </p:cNvPr>
          <p:cNvSpPr txBox="1"/>
          <p:nvPr/>
        </p:nvSpPr>
        <p:spPr>
          <a:xfrm>
            <a:off x="168812" y="2757268"/>
            <a:ext cx="117043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416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ECB5-7364-4ED9-B0E7-C71C78FF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729F-A155-4F14-B0EE-CADEDAA73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F6D8C75F-C967-42D4-8F2E-19816BA5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5D789-602B-4F74-9395-C6CE05D29B03}"/>
              </a:ext>
            </a:extLst>
          </p:cNvPr>
          <p:cNvSpPr txBox="1"/>
          <p:nvPr/>
        </p:nvSpPr>
        <p:spPr>
          <a:xfrm>
            <a:off x="914400" y="28125"/>
            <a:ext cx="9369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128 : 3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63ECE-E988-4398-BF44-122E3FFFBD57}"/>
              </a:ext>
            </a:extLst>
          </p:cNvPr>
          <p:cNvSpPr txBox="1"/>
          <p:nvPr/>
        </p:nvSpPr>
        <p:spPr>
          <a:xfrm>
            <a:off x="759656" y="2076565"/>
            <a:ext cx="2133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12</a:t>
            </a:r>
            <a:r>
              <a:rPr lang="en-US" sz="9600" dirty="0">
                <a:solidFill>
                  <a:srgbClr val="0000FF"/>
                </a:solidFill>
              </a:rPr>
              <a:t>8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0751F-072D-4DF1-87A7-07EC5A9B9F5E}"/>
              </a:ext>
            </a:extLst>
          </p:cNvPr>
          <p:cNvCxnSpPr/>
          <p:nvPr/>
        </p:nvCxnSpPr>
        <p:spPr>
          <a:xfrm>
            <a:off x="2926076" y="2382540"/>
            <a:ext cx="0" cy="2119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E07D19-3413-4574-B577-61DAB01B013C}"/>
              </a:ext>
            </a:extLst>
          </p:cNvPr>
          <p:cNvCxnSpPr>
            <a:cxnSpLocks/>
          </p:cNvCxnSpPr>
          <p:nvPr/>
        </p:nvCxnSpPr>
        <p:spPr>
          <a:xfrm>
            <a:off x="2909662" y="3421206"/>
            <a:ext cx="1507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F862F1-D7E9-483A-BE89-6CE60A991F43}"/>
              </a:ext>
            </a:extLst>
          </p:cNvPr>
          <p:cNvSpPr txBox="1"/>
          <p:nvPr/>
        </p:nvSpPr>
        <p:spPr>
          <a:xfrm>
            <a:off x="3038624" y="2053880"/>
            <a:ext cx="2832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55E4F-4FEF-466B-91D6-A9477E5C3556}"/>
              </a:ext>
            </a:extLst>
          </p:cNvPr>
          <p:cNvSpPr txBox="1"/>
          <p:nvPr/>
        </p:nvSpPr>
        <p:spPr>
          <a:xfrm>
            <a:off x="3071440" y="3193371"/>
            <a:ext cx="1903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0E908-0C15-46B6-A725-29B50EDD355D}"/>
              </a:ext>
            </a:extLst>
          </p:cNvPr>
          <p:cNvSpPr txBox="1"/>
          <p:nvPr/>
        </p:nvSpPr>
        <p:spPr>
          <a:xfrm>
            <a:off x="1364559" y="3145709"/>
            <a:ext cx="2152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2F1AA0-DE4D-4D71-A7EA-6B7ECFDFA2D3}"/>
              </a:ext>
            </a:extLst>
          </p:cNvPr>
          <p:cNvSpPr txBox="1"/>
          <p:nvPr/>
        </p:nvSpPr>
        <p:spPr>
          <a:xfrm>
            <a:off x="2002297" y="3165237"/>
            <a:ext cx="890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0807C-DC51-427C-9A6D-597C38C194DF}"/>
              </a:ext>
            </a:extLst>
          </p:cNvPr>
          <p:cNvSpPr txBox="1"/>
          <p:nvPr/>
        </p:nvSpPr>
        <p:spPr>
          <a:xfrm>
            <a:off x="3629465" y="3198472"/>
            <a:ext cx="164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E408A-1D20-43EF-A554-5DE44033F270}"/>
              </a:ext>
            </a:extLst>
          </p:cNvPr>
          <p:cNvSpPr txBox="1"/>
          <p:nvPr/>
        </p:nvSpPr>
        <p:spPr>
          <a:xfrm>
            <a:off x="2025738" y="4357470"/>
            <a:ext cx="2804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148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2688F04A-086B-4ED2-9289-512918D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70B691-550B-4287-85F8-31193F3B8726}"/>
              </a:ext>
            </a:extLst>
          </p:cNvPr>
          <p:cNvSpPr txBox="1"/>
          <p:nvPr/>
        </p:nvSpPr>
        <p:spPr>
          <a:xfrm>
            <a:off x="0" y="656221"/>
            <a:ext cx="11985674" cy="2928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600" b="1" dirty="0">
                <a:solidFill>
                  <a:srgbClr val="49A3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= </a:t>
            </a:r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782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44617-1BD8-49E4-8951-36BACAE1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B6D23-5F64-4D5E-BED9-F1DF4D7B5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A133AF76-5DE8-4445-AD5D-8E0FF5C2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15">
            <a:extLst>
              <a:ext uri="{FF2B5EF4-FFF2-40B4-BE49-F238E27FC236}">
                <a16:creationId xmlns:a16="http://schemas.microsoft.com/office/drawing/2014/main" id="{330C3F59-8620-4550-BAC1-2D47ABBAC8CE}"/>
              </a:ext>
            </a:extLst>
          </p:cNvPr>
          <p:cNvSpPr/>
          <p:nvPr/>
        </p:nvSpPr>
        <p:spPr>
          <a:xfrm>
            <a:off x="895350" y="0"/>
            <a:ext cx="10513547" cy="5781822"/>
          </a:xfrm>
          <a:prstGeom prst="cloudCallout">
            <a:avLst>
              <a:gd name="adj1" fmla="val 45155"/>
              <a:gd name="adj2" fmla="val 84508"/>
            </a:avLst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21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3"/>
          <p:cNvSpPr txBox="1">
            <a:spLocks noChangeArrowheads="1"/>
          </p:cNvSpPr>
          <p:nvPr/>
        </p:nvSpPr>
        <p:spPr bwMode="auto">
          <a:xfrm>
            <a:off x="2068514" y="419101"/>
            <a:ext cx="471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3198813" y="496888"/>
            <a:ext cx="1022350" cy="1252538"/>
            <a:chOff x="1440" y="468"/>
            <a:chExt cx="672" cy="789"/>
          </a:xfrm>
        </p:grpSpPr>
        <p:cxnSp>
          <p:nvCxnSpPr>
            <p:cNvPr id="83992" name="AutoShape 68"/>
            <p:cNvCxnSpPr>
              <a:cxnSpLocks noChangeShapeType="1"/>
            </p:cNvCxnSpPr>
            <p:nvPr/>
          </p:nvCxnSpPr>
          <p:spPr bwMode="auto">
            <a:xfrm flipH="1">
              <a:off x="1440" y="468"/>
              <a:ext cx="10" cy="78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993" name="Line 69"/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3394075" y="377826"/>
            <a:ext cx="121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86300" y="234950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3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75200" y="760414"/>
            <a:ext cx="6121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defTabSz="914400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2047875" y="884239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0" name="Text Box 78"/>
          <p:cNvSpPr txBox="1">
            <a:spLocks noChangeArrowheads="1"/>
          </p:cNvSpPr>
          <p:nvPr/>
        </p:nvSpPr>
        <p:spPr bwMode="auto">
          <a:xfrm>
            <a:off x="3554414" y="1041401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2362200" y="892176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Text Box 71"/>
          <p:cNvSpPr txBox="1">
            <a:spLocks noChangeArrowheads="1"/>
          </p:cNvSpPr>
          <p:nvPr/>
        </p:nvSpPr>
        <p:spPr bwMode="auto">
          <a:xfrm>
            <a:off x="2362200" y="1376364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 Box 106"/>
          <p:cNvSpPr txBox="1">
            <a:spLocks noChangeArrowheads="1"/>
          </p:cNvSpPr>
          <p:nvPr/>
        </p:nvSpPr>
        <p:spPr bwMode="auto">
          <a:xfrm>
            <a:off x="2393951" y="419101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Text Box 72"/>
          <p:cNvSpPr txBox="1">
            <a:spLocks noChangeArrowheads="1"/>
          </p:cNvSpPr>
          <p:nvPr/>
        </p:nvSpPr>
        <p:spPr bwMode="auto">
          <a:xfrm>
            <a:off x="2665413" y="1376364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800601" y="1749426"/>
            <a:ext cx="601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 Box 60"/>
          <p:cNvSpPr txBox="1">
            <a:spLocks noChangeArrowheads="1"/>
          </p:cNvSpPr>
          <p:nvPr/>
        </p:nvSpPr>
        <p:spPr bwMode="auto">
          <a:xfrm>
            <a:off x="3822702" y="1041400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4938153" y="2158173"/>
            <a:ext cx="43201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defTabSz="914400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2605088" y="1868489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0" name="Text Box 105"/>
          <p:cNvSpPr txBox="1">
            <a:spLocks noChangeArrowheads="1"/>
          </p:cNvSpPr>
          <p:nvPr/>
        </p:nvSpPr>
        <p:spPr bwMode="auto">
          <a:xfrm>
            <a:off x="2693988" y="427039"/>
            <a:ext cx="430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743694" y="3112280"/>
            <a:ext cx="5835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defTabSz="914400"/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3276601" y="1041401"/>
            <a:ext cx="390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938153" y="3996977"/>
            <a:ext cx="65119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18; </a:t>
            </a:r>
          </a:p>
          <a:p>
            <a:pPr defTabSz="914400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0. </a:t>
            </a:r>
          </a:p>
          <a:p>
            <a:pPr defTabSz="914400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9238" name="Rectangle 1"/>
          <p:cNvSpPr>
            <a:spLocks noChangeArrowheads="1"/>
          </p:cNvSpPr>
          <p:nvPr/>
        </p:nvSpPr>
        <p:spPr bwMode="auto">
          <a:xfrm>
            <a:off x="526987" y="4689475"/>
            <a:ext cx="2606804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defRPr/>
            </a:pP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b="1" dirty="0">
                <a:cs typeface="Times New Roman" panose="02020603050405020304" pitchFamily="18" charset="0"/>
              </a:rPr>
              <a:t>8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: </a:t>
            </a:r>
            <a:r>
              <a:rPr lang="en-US" altLang="en-US" b="1" dirty="0">
                <a:cs typeface="Times New Roman" panose="02020603050405020304" pitchFamily="18" charset="0"/>
              </a:rPr>
              <a:t>3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= 4</a:t>
            </a: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b="1" dirty="0"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1150376" y="5473700"/>
            <a:ext cx="8534400" cy="138430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914400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: </a:t>
            </a:r>
            <a:r>
              <a:rPr lang="vi-VN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ần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</a:t>
            </a:r>
            <a:r>
              <a:rPr lang="vi-VN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05"/>
          <p:cNvSpPr txBox="1">
            <a:spLocks noChangeArrowheads="1"/>
          </p:cNvSpPr>
          <p:nvPr/>
        </p:nvSpPr>
        <p:spPr bwMode="auto">
          <a:xfrm>
            <a:off x="1757363" y="419101"/>
            <a:ext cx="430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D5BF1-A4A3-BEF3-7E28-536291624509}"/>
              </a:ext>
            </a:extLst>
          </p:cNvPr>
          <p:cNvSpPr txBox="1"/>
          <p:nvPr/>
        </p:nvSpPr>
        <p:spPr>
          <a:xfrm>
            <a:off x="135211" y="-61702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 : 3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23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  <p:bldP spid="12" grpId="0"/>
      <p:bldP spid="14" grpId="0"/>
      <p:bldP spid="16" grpId="0"/>
      <p:bldP spid="17" grpId="0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7" grpId="1"/>
      <p:bldP spid="28" grpId="0"/>
      <p:bldP spid="29" grpId="0"/>
      <p:bldP spid="30" grpId="0"/>
      <p:bldP spid="30" grpId="1"/>
      <p:bldP spid="32" grpId="0"/>
      <p:bldP spid="33" grpId="0"/>
      <p:bldP spid="33" grpId="1"/>
      <p:bldP spid="34" grpId="0"/>
      <p:bldP spid="9238" grpId="0" animBg="1"/>
      <p:bldP spid="36" grpId="0" animBg="1"/>
      <p:bldP spid="35" grpId="0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3"/>
          <p:cNvSpPr txBox="1">
            <a:spLocks noChangeArrowheads="1"/>
          </p:cNvSpPr>
          <p:nvPr/>
        </p:nvSpPr>
        <p:spPr bwMode="auto">
          <a:xfrm>
            <a:off x="2189163" y="368301"/>
            <a:ext cx="461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3198814" y="454025"/>
            <a:ext cx="1218076" cy="1295400"/>
            <a:chOff x="1440" y="441"/>
            <a:chExt cx="635" cy="816"/>
          </a:xfrm>
        </p:grpSpPr>
        <p:cxnSp>
          <p:nvCxnSpPr>
            <p:cNvPr id="81952" name="AutoShape 68"/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53" name="Line 69"/>
            <p:cNvSpPr>
              <a:spLocks noChangeShapeType="1"/>
            </p:cNvSpPr>
            <p:nvPr/>
          </p:nvSpPr>
          <p:spPr bwMode="auto">
            <a:xfrm>
              <a:off x="1440" y="777"/>
              <a:ext cx="635" cy="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/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3394075" y="377826"/>
            <a:ext cx="121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 Box 102"/>
          <p:cNvSpPr txBox="1">
            <a:spLocks noChangeArrowheads="1"/>
          </p:cNvSpPr>
          <p:nvPr/>
        </p:nvSpPr>
        <p:spPr bwMode="auto">
          <a:xfrm>
            <a:off x="1903413" y="373064"/>
            <a:ext cx="417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86300" y="234950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8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chia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</a:p>
        </p:txBody>
      </p:sp>
      <p:sp>
        <p:nvSpPr>
          <p:cNvPr id="15" name="Text Box 79"/>
          <p:cNvSpPr txBox="1">
            <a:spLocks noChangeArrowheads="1"/>
          </p:cNvSpPr>
          <p:nvPr/>
        </p:nvSpPr>
        <p:spPr bwMode="auto">
          <a:xfrm>
            <a:off x="3313113" y="992189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44269" y="732328"/>
            <a:ext cx="619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defTabSz="914400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7" name="Text Box 57"/>
          <p:cNvSpPr txBox="1">
            <a:spLocks noChangeArrowheads="1"/>
          </p:cNvSpPr>
          <p:nvPr/>
        </p:nvSpPr>
        <p:spPr bwMode="auto">
          <a:xfrm>
            <a:off x="1906588" y="914401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710112" y="1693863"/>
            <a:ext cx="5272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7; 7 chia 2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20" name="Text Box 78"/>
          <p:cNvSpPr txBox="1">
            <a:spLocks noChangeArrowheads="1"/>
          </p:cNvSpPr>
          <p:nvPr/>
        </p:nvSpPr>
        <p:spPr bwMode="auto">
          <a:xfrm>
            <a:off x="3581400" y="992189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44269" y="2225166"/>
            <a:ext cx="6027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defTabSz="914400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2181225" y="914401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3" name="Text Box 71"/>
          <p:cNvSpPr txBox="1">
            <a:spLocks noChangeArrowheads="1"/>
          </p:cNvSpPr>
          <p:nvPr/>
        </p:nvSpPr>
        <p:spPr bwMode="auto">
          <a:xfrm>
            <a:off x="2209800" y="1395414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 Box 106"/>
          <p:cNvSpPr txBox="1">
            <a:spLocks noChangeArrowheads="1"/>
          </p:cNvSpPr>
          <p:nvPr/>
        </p:nvSpPr>
        <p:spPr bwMode="auto">
          <a:xfrm>
            <a:off x="2495550" y="379414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Text Box 72"/>
          <p:cNvSpPr txBox="1">
            <a:spLocks noChangeArrowheads="1"/>
          </p:cNvSpPr>
          <p:nvPr/>
        </p:nvSpPr>
        <p:spPr bwMode="auto">
          <a:xfrm>
            <a:off x="2486025" y="1400176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55576" y="3138530"/>
            <a:ext cx="6010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2;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12;</a:t>
            </a:r>
          </a:p>
          <a:p>
            <a:pPr defTabSz="914400"/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12 chia 2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27" name="Text Box 60"/>
          <p:cNvSpPr txBox="1">
            <a:spLocks noChangeArrowheads="1"/>
          </p:cNvSpPr>
          <p:nvPr/>
        </p:nvSpPr>
        <p:spPr bwMode="auto">
          <a:xfrm>
            <a:off x="3834607" y="996787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4655576" y="4027205"/>
            <a:ext cx="6667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6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12; </a:t>
            </a:r>
          </a:p>
          <a:p>
            <a:pPr defTabSz="914400"/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12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2532063" y="1863726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0" name="Text Box 105"/>
          <p:cNvSpPr txBox="1">
            <a:spLocks noChangeArrowheads="1"/>
          </p:cNvSpPr>
          <p:nvPr/>
        </p:nvSpPr>
        <p:spPr bwMode="auto">
          <a:xfrm>
            <a:off x="2800351" y="374651"/>
            <a:ext cx="455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2819400" y="1863726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633350" y="4940569"/>
            <a:ext cx="6054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chia 2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Text Box 77"/>
          <p:cNvSpPr txBox="1">
            <a:spLocks noChangeArrowheads="1"/>
          </p:cNvSpPr>
          <p:nvPr/>
        </p:nvSpPr>
        <p:spPr bwMode="auto">
          <a:xfrm>
            <a:off x="4084638" y="1001514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775200" y="5380013"/>
            <a:ext cx="65119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defTabSz="914400"/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2784475" y="2325689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195" name="Rectangle 1"/>
          <p:cNvSpPr>
            <a:spLocks noChangeArrowheads="1"/>
          </p:cNvSpPr>
          <p:nvPr/>
        </p:nvSpPr>
        <p:spPr bwMode="auto">
          <a:xfrm>
            <a:off x="27870" y="5943599"/>
            <a:ext cx="4056768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defRPr/>
            </a:pP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b="1" dirty="0"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5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: 2 = 4</a:t>
            </a: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b="1" dirty="0">
                <a:cs typeface="Times New Roman" panose="02020603050405020304" pitchFamily="18" charset="0"/>
              </a:rPr>
              <a:t>6</a:t>
            </a:r>
            <a:r>
              <a:rPr lang="en-US" alt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B05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5AD76-0705-4A51-FBFE-3C633C69375D}"/>
              </a:ext>
            </a:extLst>
          </p:cNvPr>
          <p:cNvSpPr txBox="1"/>
          <p:nvPr/>
        </p:nvSpPr>
        <p:spPr>
          <a:xfrm>
            <a:off x="135211" y="-61702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: 2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08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0" grpId="1"/>
      <p:bldP spid="7170" grpId="2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9" grpId="0"/>
      <p:bldP spid="20" grpId="0"/>
      <p:bldP spid="20" grpId="1"/>
      <p:bldP spid="21" grpId="0"/>
      <p:bldP spid="22" grpId="0"/>
      <p:bldP spid="22" grpId="1"/>
      <p:bldP spid="23" grpId="0"/>
      <p:bldP spid="24" grpId="0"/>
      <p:bldP spid="24" grpId="1"/>
      <p:bldP spid="25" grpId="0"/>
      <p:bldP spid="25" grpId="1"/>
      <p:bldP spid="26" grpId="0"/>
      <p:bldP spid="27" grpId="0"/>
      <p:bldP spid="27" grpId="1"/>
      <p:bldP spid="28" grpId="0"/>
      <p:bldP spid="29" grpId="0"/>
      <p:bldP spid="30" grpId="0"/>
      <p:bldP spid="30" grpId="1"/>
      <p:bldP spid="30" grpId="2"/>
      <p:bldP spid="31" grpId="0"/>
      <p:bldP spid="31" grpId="1"/>
      <p:bldP spid="32" grpId="0"/>
      <p:bldP spid="33" grpId="0"/>
      <p:bldP spid="33" grpId="1"/>
      <p:bldP spid="34" grpId="0"/>
      <p:bldP spid="35" grpId="0"/>
      <p:bldP spid="71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46BAD1EA-E94B-4F6C-A59D-25825689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76B4D6-9D11-4179-8A56-AD5F6F235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4" y="62856"/>
            <a:ext cx="12165285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ta </a:t>
            </a: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5 </a:t>
            </a:r>
            <a:r>
              <a:rPr lang="en-US" altLang="en-US" sz="5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5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925734-41FC-41B4-8C4F-45B73F9AE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27" y="1903660"/>
            <a:ext cx="4851008" cy="830997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4800" b="1" i="1" u="none" strike="noStrike" kern="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1" u="none" strike="noStrike" kern="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7D766A-23B4-460A-8E28-7562F3E65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26" y="2867411"/>
            <a:ext cx="4081047" cy="830997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2:Nhân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F47B5E-00DD-4CAB-BBA8-A12ABBA55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26" y="3831167"/>
            <a:ext cx="3978973" cy="757130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9B13A-F3AC-40C9-B0CD-2475BF37D11C}"/>
              </a:ext>
            </a:extLst>
          </p:cNvPr>
          <p:cNvSpPr txBox="1"/>
          <p:nvPr/>
        </p:nvSpPr>
        <p:spPr>
          <a:xfrm>
            <a:off x="1503826" y="4712675"/>
            <a:ext cx="6219337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D1D02-F80D-4812-B1C6-5108210278D2}"/>
              </a:ext>
            </a:extLst>
          </p:cNvPr>
          <p:cNvSpPr txBox="1"/>
          <p:nvPr/>
        </p:nvSpPr>
        <p:spPr>
          <a:xfrm>
            <a:off x="1503826" y="5655214"/>
            <a:ext cx="537527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800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powerpoint.com.vn/uploads/2019/06/09/hinh-nen-powerpoint-bo-bien-thuyen-dau_092718601.jpg">
            <a:extLst>
              <a:ext uri="{FF2B5EF4-FFF2-40B4-BE49-F238E27FC236}">
                <a16:creationId xmlns:a16="http://schemas.microsoft.com/office/drawing/2014/main" id="{2688F04A-086B-4ED2-9289-512918D7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85986D-2858-4887-9793-348E487EC352}"/>
              </a:ext>
            </a:extLst>
          </p:cNvPr>
          <p:cNvSpPr txBox="1"/>
          <p:nvPr/>
        </p:nvSpPr>
        <p:spPr>
          <a:xfrm>
            <a:off x="0" y="2968283"/>
            <a:ext cx="118590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2032759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837</TotalTime>
  <Words>780</Words>
  <Application>Microsoft Office PowerPoint</Application>
  <PresentationFormat>Widescreen</PresentationFormat>
  <Paragraphs>333</Paragraphs>
  <Slides>19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宋体</vt:lpstr>
      <vt:lpstr>宋体</vt:lpstr>
      <vt:lpstr>.VnTime</vt:lpstr>
      <vt:lpstr>Arial</vt:lpstr>
      <vt:lpstr>Calibri</vt:lpstr>
      <vt:lpstr>Cambria Math</vt:lpstr>
      <vt:lpstr>等线</vt:lpstr>
      <vt:lpstr>等线 Light</vt:lpstr>
      <vt:lpstr>Times New Roman</vt:lpstr>
      <vt:lpstr>UTM Avo</vt:lpstr>
      <vt:lpstr>包图主题2</vt:lpstr>
      <vt:lpstr>1_包图主题2</vt:lpstr>
      <vt:lpstr>4_千图网海量PPT模板www.58pic.com​​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DELL</cp:lastModifiedBy>
  <cp:revision>50</cp:revision>
  <dcterms:created xsi:type="dcterms:W3CDTF">2021-01-08T03:00:40Z</dcterms:created>
  <dcterms:modified xsi:type="dcterms:W3CDTF">2024-03-03T14:35:49Z</dcterms:modified>
</cp:coreProperties>
</file>