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72" d="100"/>
          <a:sy n="72" d="100"/>
        </p:scale>
        <p:origin x="96" y="1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a:t>
            </a:r>
            <a:r>
              <a:rPr lang="en-US" altLang="en-US" sz="3500" b="1">
                <a:solidFill>
                  <a:srgbClr val="FF0066"/>
                </a:solidFill>
                <a:latin typeface="Times New Roman" pitchFamily="18" charset="0"/>
              </a:rPr>
              <a:t>TIỂU </a:t>
            </a:r>
            <a:r>
              <a:rPr lang="en-US" altLang="en-US" sz="3500" b="1" smtClean="0">
                <a:solidFill>
                  <a:srgbClr val="FF0066"/>
                </a:solidFill>
                <a:latin typeface="Times New Roman" pitchFamily="18" charset="0"/>
              </a:rPr>
              <a:t>HỌC AN THẮNG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NGUYỄN THỊ THU HOÀI</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9862</TotalTime>
  <Words>350</Words>
  <Application>Microsoft Office PowerPoint</Application>
  <PresentationFormat>Custom</PresentationFormat>
  <Paragraphs>69</Paragraphs>
  <Slides>8</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1082</cp:revision>
  <dcterms:created xsi:type="dcterms:W3CDTF">2008-09-09T22:52:10Z</dcterms:created>
  <dcterms:modified xsi:type="dcterms:W3CDTF">2024-01-22T01:33:37Z</dcterms:modified>
</cp:coreProperties>
</file>