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6" r:id="rId4"/>
    <p:sldMasterId id="2147483698" r:id="rId5"/>
    <p:sldMasterId id="2147483710" r:id="rId6"/>
  </p:sldMasterIdLst>
  <p:notesMasterIdLst>
    <p:notesMasterId r:id="rId48"/>
  </p:notesMasterIdLst>
  <p:sldIdLst>
    <p:sldId id="300" r:id="rId7"/>
    <p:sldId id="280" r:id="rId8"/>
    <p:sldId id="265" r:id="rId9"/>
    <p:sldId id="266" r:id="rId10"/>
    <p:sldId id="257" r:id="rId11"/>
    <p:sldId id="259" r:id="rId12"/>
    <p:sldId id="260" r:id="rId13"/>
    <p:sldId id="261" r:id="rId14"/>
    <p:sldId id="267" r:id="rId15"/>
    <p:sldId id="268" r:id="rId16"/>
    <p:sldId id="269" r:id="rId17"/>
    <p:sldId id="270" r:id="rId18"/>
    <p:sldId id="271" r:id="rId19"/>
    <p:sldId id="272" r:id="rId20"/>
    <p:sldId id="256" r:id="rId21"/>
    <p:sldId id="273" r:id="rId22"/>
    <p:sldId id="274" r:id="rId23"/>
    <p:sldId id="275" r:id="rId24"/>
    <p:sldId id="276" r:id="rId25"/>
    <p:sldId id="277" r:id="rId26"/>
    <p:sldId id="278" r:id="rId27"/>
    <p:sldId id="279" r:id="rId28"/>
    <p:sldId id="282" r:id="rId29"/>
    <p:sldId id="283" r:id="rId30"/>
    <p:sldId id="284" r:id="rId31"/>
    <p:sldId id="285" r:id="rId32"/>
    <p:sldId id="286" r:id="rId33"/>
    <p:sldId id="287" r:id="rId34"/>
    <p:sldId id="288" r:id="rId35"/>
    <p:sldId id="289" r:id="rId36"/>
    <p:sldId id="281"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8" d="100"/>
          <a:sy n="68" d="100"/>
        </p:scale>
        <p:origin x="24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EAEBB-76B3-440B-965F-985D0182C9C4}"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E3394-44EB-4695-8087-56FE27DB9081}" type="slidenum">
              <a:rPr lang="en-US" smtClean="0"/>
              <a:t>‹#›</a:t>
            </a:fld>
            <a:endParaRPr lang="en-US"/>
          </a:p>
        </p:txBody>
      </p:sp>
    </p:spTree>
    <p:extLst>
      <p:ext uri="{BB962C8B-B14F-4D97-AF65-F5344CB8AC3E}">
        <p14:creationId xmlns:p14="http://schemas.microsoft.com/office/powerpoint/2010/main" val="15616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Bài</a:t>
            </a:r>
            <a:r>
              <a:rPr lang="en-US" altLang="zh-CN" dirty="0"/>
              <a:t> </a:t>
            </a:r>
            <a:r>
              <a:rPr lang="en-US" altLang="zh-CN" dirty="0" err="1"/>
              <a:t>giảng</a:t>
            </a:r>
            <a:r>
              <a:rPr lang="en-US" altLang="zh-CN" dirty="0"/>
              <a:t> </a:t>
            </a: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Ngoclan</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FF2E3-64A4-4CDC-BA2D-250183010E1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990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568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02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142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65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230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87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66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853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516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72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336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88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75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09C8-7D98-408E-BA60-B57135EED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3F3589-5BE8-42B5-89A3-AFB6DB8A7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2F56F5-E23E-44B9-87A9-79CFCF91CD80}"/>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5" name="Footer Placeholder 4">
            <a:extLst>
              <a:ext uri="{FF2B5EF4-FFF2-40B4-BE49-F238E27FC236}">
                <a16:creationId xmlns:a16="http://schemas.microsoft.com/office/drawing/2014/main" id="{862151F6-871D-47BB-B9C0-B28154F0C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4C685-7795-4F31-A322-E3D2CB3FD3A2}"/>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311061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DC12-9727-4519-9533-4375A463B0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EDED06-8559-4A9D-897D-0C4B5E03DC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D5C96-E0F1-4861-ACF1-755F1133988E}"/>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5" name="Footer Placeholder 4">
            <a:extLst>
              <a:ext uri="{FF2B5EF4-FFF2-40B4-BE49-F238E27FC236}">
                <a16:creationId xmlns:a16="http://schemas.microsoft.com/office/drawing/2014/main" id="{BBAC0238-CA64-4C1F-A842-0FCCF4172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2B8A4-9C5B-492F-AC6B-418F12E679A3}"/>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217395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91E9F-AE1F-442A-8E02-8FAE186ACD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2B168-8B05-4457-8201-E7C508E8E91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ADC31-8426-4FE0-891A-92F3EDD58B7F}"/>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5" name="Footer Placeholder 4">
            <a:extLst>
              <a:ext uri="{FF2B5EF4-FFF2-40B4-BE49-F238E27FC236}">
                <a16:creationId xmlns:a16="http://schemas.microsoft.com/office/drawing/2014/main" id="{A535AFE5-B2B8-454E-A8BC-4AD555AF2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C5835-A989-4158-9B23-D7F0A0FBCEE5}"/>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2878447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BCDBE"/>
        </a:solidFill>
        <a:effectLst/>
      </p:bgPr>
    </p:bg>
    <p:spTree>
      <p:nvGrpSpPr>
        <p:cNvPr id="1" name="Shape 9"/>
        <p:cNvGrpSpPr/>
        <p:nvPr/>
      </p:nvGrpSpPr>
      <p:grpSpPr>
        <a:xfrm>
          <a:off x="0" y="0"/>
          <a:ext cx="0" cy="0"/>
          <a:chOff x="0" y="0"/>
          <a:chExt cx="0" cy="0"/>
        </a:xfrm>
      </p:grpSpPr>
      <p:sp>
        <p:nvSpPr>
          <p:cNvPr id="10" name="Google Shape;10;p2"/>
          <p:cNvSpPr/>
          <p:nvPr/>
        </p:nvSpPr>
        <p:spPr>
          <a:xfrm>
            <a:off x="245467" y="167601"/>
            <a:ext cx="11701140" cy="652284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3519333" y="2655767"/>
            <a:ext cx="5153200" cy="1546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7C7F91"/>
              </a:buClr>
              <a:buSzPts val="4800"/>
              <a:buNone/>
              <a:defRPr sz="6400">
                <a:solidFill>
                  <a:srgbClr val="7C7F91"/>
                </a:solidFill>
              </a:defRPr>
            </a:lvl1pPr>
            <a:lvl2pPr lvl="1" algn="ctr">
              <a:spcBef>
                <a:spcPts val="0"/>
              </a:spcBef>
              <a:spcAft>
                <a:spcPts val="0"/>
              </a:spcAft>
              <a:buClr>
                <a:srgbClr val="7C7F91"/>
              </a:buClr>
              <a:buSzPts val="4800"/>
              <a:buNone/>
              <a:defRPr sz="6400">
                <a:solidFill>
                  <a:srgbClr val="7C7F91"/>
                </a:solidFill>
              </a:defRPr>
            </a:lvl2pPr>
            <a:lvl3pPr lvl="2" algn="ctr">
              <a:spcBef>
                <a:spcPts val="0"/>
              </a:spcBef>
              <a:spcAft>
                <a:spcPts val="0"/>
              </a:spcAft>
              <a:buClr>
                <a:srgbClr val="7C7F91"/>
              </a:buClr>
              <a:buSzPts val="4800"/>
              <a:buNone/>
              <a:defRPr sz="6400">
                <a:solidFill>
                  <a:srgbClr val="7C7F91"/>
                </a:solidFill>
              </a:defRPr>
            </a:lvl3pPr>
            <a:lvl4pPr lvl="3" algn="ctr">
              <a:spcBef>
                <a:spcPts val="0"/>
              </a:spcBef>
              <a:spcAft>
                <a:spcPts val="0"/>
              </a:spcAft>
              <a:buClr>
                <a:srgbClr val="7C7F91"/>
              </a:buClr>
              <a:buSzPts val="4800"/>
              <a:buNone/>
              <a:defRPr sz="6400">
                <a:solidFill>
                  <a:srgbClr val="7C7F91"/>
                </a:solidFill>
              </a:defRPr>
            </a:lvl4pPr>
            <a:lvl5pPr lvl="4" algn="ctr">
              <a:spcBef>
                <a:spcPts val="0"/>
              </a:spcBef>
              <a:spcAft>
                <a:spcPts val="0"/>
              </a:spcAft>
              <a:buClr>
                <a:srgbClr val="7C7F91"/>
              </a:buClr>
              <a:buSzPts val="4800"/>
              <a:buNone/>
              <a:defRPr sz="6400">
                <a:solidFill>
                  <a:srgbClr val="7C7F91"/>
                </a:solidFill>
              </a:defRPr>
            </a:lvl5pPr>
            <a:lvl6pPr lvl="5" algn="ctr">
              <a:spcBef>
                <a:spcPts val="0"/>
              </a:spcBef>
              <a:spcAft>
                <a:spcPts val="0"/>
              </a:spcAft>
              <a:buClr>
                <a:srgbClr val="7C7F91"/>
              </a:buClr>
              <a:buSzPts val="4800"/>
              <a:buNone/>
              <a:defRPr sz="6400">
                <a:solidFill>
                  <a:srgbClr val="7C7F91"/>
                </a:solidFill>
              </a:defRPr>
            </a:lvl6pPr>
            <a:lvl7pPr lvl="6" algn="ctr">
              <a:spcBef>
                <a:spcPts val="0"/>
              </a:spcBef>
              <a:spcAft>
                <a:spcPts val="0"/>
              </a:spcAft>
              <a:buClr>
                <a:srgbClr val="7C7F91"/>
              </a:buClr>
              <a:buSzPts val="4800"/>
              <a:buNone/>
              <a:defRPr sz="6400">
                <a:solidFill>
                  <a:srgbClr val="7C7F91"/>
                </a:solidFill>
              </a:defRPr>
            </a:lvl7pPr>
            <a:lvl8pPr lvl="7" algn="ctr">
              <a:spcBef>
                <a:spcPts val="0"/>
              </a:spcBef>
              <a:spcAft>
                <a:spcPts val="0"/>
              </a:spcAft>
              <a:buClr>
                <a:srgbClr val="7C7F91"/>
              </a:buClr>
              <a:buSzPts val="4800"/>
              <a:buNone/>
              <a:defRPr sz="6400">
                <a:solidFill>
                  <a:srgbClr val="7C7F91"/>
                </a:solidFill>
              </a:defRPr>
            </a:lvl8pPr>
            <a:lvl9pPr lvl="8" algn="ctr">
              <a:spcBef>
                <a:spcPts val="0"/>
              </a:spcBef>
              <a:spcAft>
                <a:spcPts val="0"/>
              </a:spcAft>
              <a:buClr>
                <a:srgbClr val="7C7F91"/>
              </a:buClr>
              <a:buSzPts val="4800"/>
              <a:buNone/>
              <a:defRPr sz="6400">
                <a:solidFill>
                  <a:srgbClr val="7C7F91"/>
                </a:solidFill>
              </a:defRPr>
            </a:lvl9pPr>
          </a:lstStyle>
          <a:p>
            <a:endParaRPr/>
          </a:p>
        </p:txBody>
      </p:sp>
      <p:sp>
        <p:nvSpPr>
          <p:cNvPr id="12" name="Google Shape;12;p2"/>
          <p:cNvSpPr/>
          <p:nvPr/>
        </p:nvSpPr>
        <p:spPr>
          <a:xfrm>
            <a:off x="4828467" y="4418134"/>
            <a:ext cx="2378392" cy="227165"/>
          </a:xfrm>
          <a:custGeom>
            <a:avLst/>
            <a:gdLst/>
            <a:ahLst/>
            <a:cxnLst/>
            <a:rect l="l" t="t" r="r" b="b"/>
            <a:pathLst>
              <a:path w="16385" h="1565" extrusionOk="0">
                <a:moveTo>
                  <a:pt x="112" y="652"/>
                </a:moveTo>
                <a:lnTo>
                  <a:pt x="75" y="671"/>
                </a:lnTo>
                <a:lnTo>
                  <a:pt x="19" y="708"/>
                </a:lnTo>
                <a:lnTo>
                  <a:pt x="1" y="745"/>
                </a:lnTo>
                <a:lnTo>
                  <a:pt x="1" y="801"/>
                </a:lnTo>
                <a:lnTo>
                  <a:pt x="1" y="876"/>
                </a:lnTo>
                <a:lnTo>
                  <a:pt x="19" y="913"/>
                </a:lnTo>
                <a:lnTo>
                  <a:pt x="57" y="950"/>
                </a:lnTo>
                <a:lnTo>
                  <a:pt x="131" y="987"/>
                </a:lnTo>
                <a:lnTo>
                  <a:pt x="187" y="987"/>
                </a:lnTo>
                <a:lnTo>
                  <a:pt x="261" y="950"/>
                </a:lnTo>
                <a:lnTo>
                  <a:pt x="317" y="894"/>
                </a:lnTo>
                <a:lnTo>
                  <a:pt x="336" y="838"/>
                </a:lnTo>
                <a:lnTo>
                  <a:pt x="336" y="764"/>
                </a:lnTo>
                <a:lnTo>
                  <a:pt x="317" y="727"/>
                </a:lnTo>
                <a:lnTo>
                  <a:pt x="280" y="689"/>
                </a:lnTo>
                <a:lnTo>
                  <a:pt x="224" y="671"/>
                </a:lnTo>
                <a:lnTo>
                  <a:pt x="168" y="652"/>
                </a:lnTo>
                <a:close/>
                <a:moveTo>
                  <a:pt x="16236" y="689"/>
                </a:moveTo>
                <a:lnTo>
                  <a:pt x="16161" y="708"/>
                </a:lnTo>
                <a:lnTo>
                  <a:pt x="16087" y="745"/>
                </a:lnTo>
                <a:lnTo>
                  <a:pt x="16031" y="801"/>
                </a:lnTo>
                <a:lnTo>
                  <a:pt x="15994" y="857"/>
                </a:lnTo>
                <a:lnTo>
                  <a:pt x="15975" y="931"/>
                </a:lnTo>
                <a:lnTo>
                  <a:pt x="15994" y="987"/>
                </a:lnTo>
                <a:lnTo>
                  <a:pt x="16049" y="1043"/>
                </a:lnTo>
                <a:lnTo>
                  <a:pt x="16124" y="1080"/>
                </a:lnTo>
                <a:lnTo>
                  <a:pt x="16180" y="1099"/>
                </a:lnTo>
                <a:lnTo>
                  <a:pt x="16217" y="1080"/>
                </a:lnTo>
                <a:lnTo>
                  <a:pt x="16291" y="1062"/>
                </a:lnTo>
                <a:lnTo>
                  <a:pt x="16347" y="987"/>
                </a:lnTo>
                <a:lnTo>
                  <a:pt x="16385" y="913"/>
                </a:lnTo>
                <a:lnTo>
                  <a:pt x="16385" y="838"/>
                </a:lnTo>
                <a:lnTo>
                  <a:pt x="16366" y="764"/>
                </a:lnTo>
                <a:lnTo>
                  <a:pt x="16310" y="708"/>
                </a:lnTo>
                <a:lnTo>
                  <a:pt x="16273" y="689"/>
                </a:lnTo>
                <a:close/>
                <a:moveTo>
                  <a:pt x="4655" y="1"/>
                </a:moveTo>
                <a:lnTo>
                  <a:pt x="4506" y="19"/>
                </a:lnTo>
                <a:lnTo>
                  <a:pt x="4357" y="56"/>
                </a:lnTo>
                <a:lnTo>
                  <a:pt x="4246" y="94"/>
                </a:lnTo>
                <a:lnTo>
                  <a:pt x="4134" y="168"/>
                </a:lnTo>
                <a:lnTo>
                  <a:pt x="4022" y="243"/>
                </a:lnTo>
                <a:lnTo>
                  <a:pt x="3929" y="336"/>
                </a:lnTo>
                <a:lnTo>
                  <a:pt x="3575" y="727"/>
                </a:lnTo>
                <a:lnTo>
                  <a:pt x="3408" y="876"/>
                </a:lnTo>
                <a:lnTo>
                  <a:pt x="3315" y="931"/>
                </a:lnTo>
                <a:lnTo>
                  <a:pt x="3203" y="987"/>
                </a:lnTo>
                <a:lnTo>
                  <a:pt x="3110" y="1025"/>
                </a:lnTo>
                <a:lnTo>
                  <a:pt x="2998" y="1025"/>
                </a:lnTo>
                <a:lnTo>
                  <a:pt x="2886" y="1006"/>
                </a:lnTo>
                <a:lnTo>
                  <a:pt x="2775" y="969"/>
                </a:lnTo>
                <a:lnTo>
                  <a:pt x="2682" y="894"/>
                </a:lnTo>
                <a:lnTo>
                  <a:pt x="2607" y="820"/>
                </a:lnTo>
                <a:lnTo>
                  <a:pt x="2458" y="652"/>
                </a:lnTo>
                <a:lnTo>
                  <a:pt x="2309" y="485"/>
                </a:lnTo>
                <a:lnTo>
                  <a:pt x="2235" y="410"/>
                </a:lnTo>
                <a:lnTo>
                  <a:pt x="2142" y="354"/>
                </a:lnTo>
                <a:lnTo>
                  <a:pt x="2011" y="298"/>
                </a:lnTo>
                <a:lnTo>
                  <a:pt x="1900" y="261"/>
                </a:lnTo>
                <a:lnTo>
                  <a:pt x="1658" y="261"/>
                </a:lnTo>
                <a:lnTo>
                  <a:pt x="1546" y="280"/>
                </a:lnTo>
                <a:lnTo>
                  <a:pt x="1434" y="317"/>
                </a:lnTo>
                <a:lnTo>
                  <a:pt x="1323" y="373"/>
                </a:lnTo>
                <a:lnTo>
                  <a:pt x="1211" y="429"/>
                </a:lnTo>
                <a:lnTo>
                  <a:pt x="1099" y="578"/>
                </a:lnTo>
                <a:lnTo>
                  <a:pt x="1006" y="689"/>
                </a:lnTo>
                <a:lnTo>
                  <a:pt x="932" y="820"/>
                </a:lnTo>
                <a:lnTo>
                  <a:pt x="876" y="950"/>
                </a:lnTo>
                <a:lnTo>
                  <a:pt x="857" y="1062"/>
                </a:lnTo>
                <a:lnTo>
                  <a:pt x="857" y="1099"/>
                </a:lnTo>
                <a:lnTo>
                  <a:pt x="857" y="1136"/>
                </a:lnTo>
                <a:lnTo>
                  <a:pt x="894" y="1174"/>
                </a:lnTo>
                <a:lnTo>
                  <a:pt x="969" y="1174"/>
                </a:lnTo>
                <a:lnTo>
                  <a:pt x="1006" y="1155"/>
                </a:lnTo>
                <a:lnTo>
                  <a:pt x="1062" y="1043"/>
                </a:lnTo>
                <a:lnTo>
                  <a:pt x="1118" y="931"/>
                </a:lnTo>
                <a:lnTo>
                  <a:pt x="1155" y="838"/>
                </a:lnTo>
                <a:lnTo>
                  <a:pt x="1211" y="764"/>
                </a:lnTo>
                <a:lnTo>
                  <a:pt x="1285" y="671"/>
                </a:lnTo>
                <a:lnTo>
                  <a:pt x="1378" y="615"/>
                </a:lnTo>
                <a:lnTo>
                  <a:pt x="1471" y="559"/>
                </a:lnTo>
                <a:lnTo>
                  <a:pt x="1602" y="522"/>
                </a:lnTo>
                <a:lnTo>
                  <a:pt x="1825" y="522"/>
                </a:lnTo>
                <a:lnTo>
                  <a:pt x="1937" y="559"/>
                </a:lnTo>
                <a:lnTo>
                  <a:pt x="2030" y="615"/>
                </a:lnTo>
                <a:lnTo>
                  <a:pt x="2142" y="671"/>
                </a:lnTo>
                <a:lnTo>
                  <a:pt x="2216" y="764"/>
                </a:lnTo>
                <a:lnTo>
                  <a:pt x="2309" y="838"/>
                </a:lnTo>
                <a:lnTo>
                  <a:pt x="2458" y="1043"/>
                </a:lnTo>
                <a:lnTo>
                  <a:pt x="2533" y="1118"/>
                </a:lnTo>
                <a:lnTo>
                  <a:pt x="2607" y="1211"/>
                </a:lnTo>
                <a:lnTo>
                  <a:pt x="2700" y="1267"/>
                </a:lnTo>
                <a:lnTo>
                  <a:pt x="2812" y="1322"/>
                </a:lnTo>
                <a:lnTo>
                  <a:pt x="2924" y="1341"/>
                </a:lnTo>
                <a:lnTo>
                  <a:pt x="3054" y="1341"/>
                </a:lnTo>
                <a:lnTo>
                  <a:pt x="3166" y="1322"/>
                </a:lnTo>
                <a:lnTo>
                  <a:pt x="3277" y="1285"/>
                </a:lnTo>
                <a:lnTo>
                  <a:pt x="3371" y="1248"/>
                </a:lnTo>
                <a:lnTo>
                  <a:pt x="3464" y="1174"/>
                </a:lnTo>
                <a:lnTo>
                  <a:pt x="3631" y="1043"/>
                </a:lnTo>
                <a:lnTo>
                  <a:pt x="3799" y="876"/>
                </a:lnTo>
                <a:lnTo>
                  <a:pt x="4078" y="578"/>
                </a:lnTo>
                <a:lnTo>
                  <a:pt x="4227" y="447"/>
                </a:lnTo>
                <a:lnTo>
                  <a:pt x="4376" y="336"/>
                </a:lnTo>
                <a:lnTo>
                  <a:pt x="4450" y="298"/>
                </a:lnTo>
                <a:lnTo>
                  <a:pt x="4543" y="261"/>
                </a:lnTo>
                <a:lnTo>
                  <a:pt x="4711" y="261"/>
                </a:lnTo>
                <a:lnTo>
                  <a:pt x="4786" y="280"/>
                </a:lnTo>
                <a:lnTo>
                  <a:pt x="4879" y="317"/>
                </a:lnTo>
                <a:lnTo>
                  <a:pt x="4953" y="392"/>
                </a:lnTo>
                <a:lnTo>
                  <a:pt x="5046" y="485"/>
                </a:lnTo>
                <a:lnTo>
                  <a:pt x="5195" y="671"/>
                </a:lnTo>
                <a:lnTo>
                  <a:pt x="5344" y="857"/>
                </a:lnTo>
                <a:lnTo>
                  <a:pt x="5474" y="1043"/>
                </a:lnTo>
                <a:lnTo>
                  <a:pt x="5623" y="1211"/>
                </a:lnTo>
                <a:lnTo>
                  <a:pt x="5716" y="1267"/>
                </a:lnTo>
                <a:lnTo>
                  <a:pt x="5810" y="1322"/>
                </a:lnTo>
                <a:lnTo>
                  <a:pt x="5903" y="1378"/>
                </a:lnTo>
                <a:lnTo>
                  <a:pt x="5996" y="1397"/>
                </a:lnTo>
                <a:lnTo>
                  <a:pt x="6107" y="1416"/>
                </a:lnTo>
                <a:lnTo>
                  <a:pt x="6219" y="1397"/>
                </a:lnTo>
                <a:lnTo>
                  <a:pt x="6349" y="1378"/>
                </a:lnTo>
                <a:lnTo>
                  <a:pt x="6498" y="1322"/>
                </a:lnTo>
                <a:lnTo>
                  <a:pt x="6591" y="1267"/>
                </a:lnTo>
                <a:lnTo>
                  <a:pt x="6703" y="1211"/>
                </a:lnTo>
                <a:lnTo>
                  <a:pt x="6908" y="1043"/>
                </a:lnTo>
                <a:lnTo>
                  <a:pt x="7131" y="894"/>
                </a:lnTo>
                <a:lnTo>
                  <a:pt x="7336" y="727"/>
                </a:lnTo>
                <a:lnTo>
                  <a:pt x="7448" y="671"/>
                </a:lnTo>
                <a:lnTo>
                  <a:pt x="7560" y="615"/>
                </a:lnTo>
                <a:lnTo>
                  <a:pt x="7671" y="578"/>
                </a:lnTo>
                <a:lnTo>
                  <a:pt x="7895" y="578"/>
                </a:lnTo>
                <a:lnTo>
                  <a:pt x="8006" y="615"/>
                </a:lnTo>
                <a:lnTo>
                  <a:pt x="8137" y="671"/>
                </a:lnTo>
                <a:lnTo>
                  <a:pt x="8248" y="764"/>
                </a:lnTo>
                <a:lnTo>
                  <a:pt x="8397" y="931"/>
                </a:lnTo>
                <a:lnTo>
                  <a:pt x="8528" y="1099"/>
                </a:lnTo>
                <a:lnTo>
                  <a:pt x="8677" y="1248"/>
                </a:lnTo>
                <a:lnTo>
                  <a:pt x="8826" y="1397"/>
                </a:lnTo>
                <a:lnTo>
                  <a:pt x="8900" y="1453"/>
                </a:lnTo>
                <a:lnTo>
                  <a:pt x="8993" y="1509"/>
                </a:lnTo>
                <a:lnTo>
                  <a:pt x="9068" y="1546"/>
                </a:lnTo>
                <a:lnTo>
                  <a:pt x="9161" y="1564"/>
                </a:lnTo>
                <a:lnTo>
                  <a:pt x="9272" y="1564"/>
                </a:lnTo>
                <a:lnTo>
                  <a:pt x="9366" y="1546"/>
                </a:lnTo>
                <a:lnTo>
                  <a:pt x="9477" y="1527"/>
                </a:lnTo>
                <a:lnTo>
                  <a:pt x="9608" y="1471"/>
                </a:lnTo>
                <a:lnTo>
                  <a:pt x="9757" y="1360"/>
                </a:lnTo>
                <a:lnTo>
                  <a:pt x="9924" y="1211"/>
                </a:lnTo>
                <a:lnTo>
                  <a:pt x="10110" y="1043"/>
                </a:lnTo>
                <a:lnTo>
                  <a:pt x="10296" y="876"/>
                </a:lnTo>
                <a:lnTo>
                  <a:pt x="10483" y="745"/>
                </a:lnTo>
                <a:lnTo>
                  <a:pt x="10576" y="708"/>
                </a:lnTo>
                <a:lnTo>
                  <a:pt x="10687" y="671"/>
                </a:lnTo>
                <a:lnTo>
                  <a:pt x="10781" y="652"/>
                </a:lnTo>
                <a:lnTo>
                  <a:pt x="10874" y="652"/>
                </a:lnTo>
                <a:lnTo>
                  <a:pt x="10967" y="689"/>
                </a:lnTo>
                <a:lnTo>
                  <a:pt x="11078" y="727"/>
                </a:lnTo>
                <a:lnTo>
                  <a:pt x="11172" y="801"/>
                </a:lnTo>
                <a:lnTo>
                  <a:pt x="11246" y="894"/>
                </a:lnTo>
                <a:lnTo>
                  <a:pt x="11395" y="1099"/>
                </a:lnTo>
                <a:lnTo>
                  <a:pt x="11544" y="1304"/>
                </a:lnTo>
                <a:lnTo>
                  <a:pt x="11637" y="1378"/>
                </a:lnTo>
                <a:lnTo>
                  <a:pt x="11730" y="1453"/>
                </a:lnTo>
                <a:lnTo>
                  <a:pt x="11879" y="1509"/>
                </a:lnTo>
                <a:lnTo>
                  <a:pt x="12028" y="1527"/>
                </a:lnTo>
                <a:lnTo>
                  <a:pt x="12177" y="1509"/>
                </a:lnTo>
                <a:lnTo>
                  <a:pt x="12326" y="1471"/>
                </a:lnTo>
                <a:lnTo>
                  <a:pt x="12456" y="1397"/>
                </a:lnTo>
                <a:lnTo>
                  <a:pt x="12586" y="1304"/>
                </a:lnTo>
                <a:lnTo>
                  <a:pt x="12810" y="1099"/>
                </a:lnTo>
                <a:lnTo>
                  <a:pt x="13015" y="894"/>
                </a:lnTo>
                <a:lnTo>
                  <a:pt x="13126" y="801"/>
                </a:lnTo>
                <a:lnTo>
                  <a:pt x="13238" y="708"/>
                </a:lnTo>
                <a:lnTo>
                  <a:pt x="13368" y="615"/>
                </a:lnTo>
                <a:lnTo>
                  <a:pt x="13517" y="578"/>
                </a:lnTo>
                <a:lnTo>
                  <a:pt x="13573" y="559"/>
                </a:lnTo>
                <a:lnTo>
                  <a:pt x="13648" y="559"/>
                </a:lnTo>
                <a:lnTo>
                  <a:pt x="13722" y="578"/>
                </a:lnTo>
                <a:lnTo>
                  <a:pt x="13778" y="615"/>
                </a:lnTo>
                <a:lnTo>
                  <a:pt x="13890" y="671"/>
                </a:lnTo>
                <a:lnTo>
                  <a:pt x="13964" y="764"/>
                </a:lnTo>
                <a:lnTo>
                  <a:pt x="14095" y="969"/>
                </a:lnTo>
                <a:lnTo>
                  <a:pt x="14169" y="1062"/>
                </a:lnTo>
                <a:lnTo>
                  <a:pt x="14243" y="1155"/>
                </a:lnTo>
                <a:lnTo>
                  <a:pt x="14337" y="1248"/>
                </a:lnTo>
                <a:lnTo>
                  <a:pt x="14448" y="1304"/>
                </a:lnTo>
                <a:lnTo>
                  <a:pt x="14597" y="1341"/>
                </a:lnTo>
                <a:lnTo>
                  <a:pt x="14746" y="1360"/>
                </a:lnTo>
                <a:lnTo>
                  <a:pt x="14895" y="1341"/>
                </a:lnTo>
                <a:lnTo>
                  <a:pt x="15025" y="1304"/>
                </a:lnTo>
                <a:lnTo>
                  <a:pt x="15156" y="1229"/>
                </a:lnTo>
                <a:lnTo>
                  <a:pt x="15286" y="1155"/>
                </a:lnTo>
                <a:lnTo>
                  <a:pt x="15398" y="1062"/>
                </a:lnTo>
                <a:lnTo>
                  <a:pt x="15510" y="950"/>
                </a:lnTo>
                <a:lnTo>
                  <a:pt x="15677" y="745"/>
                </a:lnTo>
                <a:lnTo>
                  <a:pt x="15770" y="634"/>
                </a:lnTo>
                <a:lnTo>
                  <a:pt x="15826" y="503"/>
                </a:lnTo>
                <a:lnTo>
                  <a:pt x="15882" y="410"/>
                </a:lnTo>
                <a:lnTo>
                  <a:pt x="15900" y="354"/>
                </a:lnTo>
                <a:lnTo>
                  <a:pt x="15882" y="298"/>
                </a:lnTo>
                <a:lnTo>
                  <a:pt x="15845" y="243"/>
                </a:lnTo>
                <a:lnTo>
                  <a:pt x="15770" y="205"/>
                </a:lnTo>
                <a:lnTo>
                  <a:pt x="15714" y="224"/>
                </a:lnTo>
                <a:lnTo>
                  <a:pt x="15677" y="243"/>
                </a:lnTo>
                <a:lnTo>
                  <a:pt x="15658" y="280"/>
                </a:lnTo>
                <a:lnTo>
                  <a:pt x="15528" y="466"/>
                </a:lnTo>
                <a:lnTo>
                  <a:pt x="15379" y="652"/>
                </a:lnTo>
                <a:lnTo>
                  <a:pt x="15212" y="820"/>
                </a:lnTo>
                <a:lnTo>
                  <a:pt x="15044" y="969"/>
                </a:lnTo>
                <a:lnTo>
                  <a:pt x="14951" y="1025"/>
                </a:lnTo>
                <a:lnTo>
                  <a:pt x="14858" y="1043"/>
                </a:lnTo>
                <a:lnTo>
                  <a:pt x="14765" y="1062"/>
                </a:lnTo>
                <a:lnTo>
                  <a:pt x="14653" y="1062"/>
                </a:lnTo>
                <a:lnTo>
                  <a:pt x="14560" y="1043"/>
                </a:lnTo>
                <a:lnTo>
                  <a:pt x="14467" y="987"/>
                </a:lnTo>
                <a:lnTo>
                  <a:pt x="14355" y="913"/>
                </a:lnTo>
                <a:lnTo>
                  <a:pt x="14262" y="801"/>
                </a:lnTo>
                <a:lnTo>
                  <a:pt x="14113" y="634"/>
                </a:lnTo>
                <a:lnTo>
                  <a:pt x="14039" y="540"/>
                </a:lnTo>
                <a:lnTo>
                  <a:pt x="13964" y="466"/>
                </a:lnTo>
                <a:lnTo>
                  <a:pt x="13871" y="410"/>
                </a:lnTo>
                <a:lnTo>
                  <a:pt x="13778" y="373"/>
                </a:lnTo>
                <a:lnTo>
                  <a:pt x="13666" y="336"/>
                </a:lnTo>
                <a:lnTo>
                  <a:pt x="13536" y="336"/>
                </a:lnTo>
                <a:lnTo>
                  <a:pt x="13424" y="354"/>
                </a:lnTo>
                <a:lnTo>
                  <a:pt x="13331" y="392"/>
                </a:lnTo>
                <a:lnTo>
                  <a:pt x="13238" y="429"/>
                </a:lnTo>
                <a:lnTo>
                  <a:pt x="13145" y="485"/>
                </a:lnTo>
                <a:lnTo>
                  <a:pt x="12977" y="615"/>
                </a:lnTo>
                <a:lnTo>
                  <a:pt x="12810" y="764"/>
                </a:lnTo>
                <a:lnTo>
                  <a:pt x="12661" y="913"/>
                </a:lnTo>
                <a:lnTo>
                  <a:pt x="12493" y="1043"/>
                </a:lnTo>
                <a:lnTo>
                  <a:pt x="12400" y="1118"/>
                </a:lnTo>
                <a:lnTo>
                  <a:pt x="12307" y="1174"/>
                </a:lnTo>
                <a:lnTo>
                  <a:pt x="12214" y="1211"/>
                </a:lnTo>
                <a:lnTo>
                  <a:pt x="12102" y="1248"/>
                </a:lnTo>
                <a:lnTo>
                  <a:pt x="11991" y="1248"/>
                </a:lnTo>
                <a:lnTo>
                  <a:pt x="11898" y="1229"/>
                </a:lnTo>
                <a:lnTo>
                  <a:pt x="11805" y="1192"/>
                </a:lnTo>
                <a:lnTo>
                  <a:pt x="11730" y="1118"/>
                </a:lnTo>
                <a:lnTo>
                  <a:pt x="11656" y="1043"/>
                </a:lnTo>
                <a:lnTo>
                  <a:pt x="11600" y="969"/>
                </a:lnTo>
                <a:lnTo>
                  <a:pt x="11469" y="783"/>
                </a:lnTo>
                <a:lnTo>
                  <a:pt x="11376" y="671"/>
                </a:lnTo>
                <a:lnTo>
                  <a:pt x="11283" y="578"/>
                </a:lnTo>
                <a:lnTo>
                  <a:pt x="11190" y="503"/>
                </a:lnTo>
                <a:lnTo>
                  <a:pt x="11097" y="447"/>
                </a:lnTo>
                <a:lnTo>
                  <a:pt x="10985" y="429"/>
                </a:lnTo>
                <a:lnTo>
                  <a:pt x="10892" y="410"/>
                </a:lnTo>
                <a:lnTo>
                  <a:pt x="10706" y="410"/>
                </a:lnTo>
                <a:lnTo>
                  <a:pt x="10613" y="447"/>
                </a:lnTo>
                <a:lnTo>
                  <a:pt x="10501" y="485"/>
                </a:lnTo>
                <a:lnTo>
                  <a:pt x="10315" y="596"/>
                </a:lnTo>
                <a:lnTo>
                  <a:pt x="10110" y="727"/>
                </a:lnTo>
                <a:lnTo>
                  <a:pt x="9924" y="894"/>
                </a:lnTo>
                <a:lnTo>
                  <a:pt x="9775" y="1006"/>
                </a:lnTo>
                <a:lnTo>
                  <a:pt x="9608" y="1136"/>
                </a:lnTo>
                <a:lnTo>
                  <a:pt x="9533" y="1192"/>
                </a:lnTo>
                <a:lnTo>
                  <a:pt x="9440" y="1229"/>
                </a:lnTo>
                <a:lnTo>
                  <a:pt x="9347" y="1248"/>
                </a:lnTo>
                <a:lnTo>
                  <a:pt x="9254" y="1267"/>
                </a:lnTo>
                <a:lnTo>
                  <a:pt x="9142" y="1267"/>
                </a:lnTo>
                <a:lnTo>
                  <a:pt x="9049" y="1229"/>
                </a:lnTo>
                <a:lnTo>
                  <a:pt x="8956" y="1174"/>
                </a:lnTo>
                <a:lnTo>
                  <a:pt x="8863" y="1118"/>
                </a:lnTo>
                <a:lnTo>
                  <a:pt x="8714" y="950"/>
                </a:lnTo>
                <a:lnTo>
                  <a:pt x="8584" y="801"/>
                </a:lnTo>
                <a:lnTo>
                  <a:pt x="8435" y="615"/>
                </a:lnTo>
                <a:lnTo>
                  <a:pt x="8267" y="466"/>
                </a:lnTo>
                <a:lnTo>
                  <a:pt x="8155" y="392"/>
                </a:lnTo>
                <a:lnTo>
                  <a:pt x="8062" y="354"/>
                </a:lnTo>
                <a:lnTo>
                  <a:pt x="7951" y="317"/>
                </a:lnTo>
                <a:lnTo>
                  <a:pt x="7820" y="298"/>
                </a:lnTo>
                <a:lnTo>
                  <a:pt x="7690" y="317"/>
                </a:lnTo>
                <a:lnTo>
                  <a:pt x="7541" y="336"/>
                </a:lnTo>
                <a:lnTo>
                  <a:pt x="7411" y="392"/>
                </a:lnTo>
                <a:lnTo>
                  <a:pt x="7280" y="466"/>
                </a:lnTo>
                <a:lnTo>
                  <a:pt x="7057" y="615"/>
                </a:lnTo>
                <a:lnTo>
                  <a:pt x="6833" y="783"/>
                </a:lnTo>
                <a:lnTo>
                  <a:pt x="6629" y="931"/>
                </a:lnTo>
                <a:lnTo>
                  <a:pt x="6517" y="1006"/>
                </a:lnTo>
                <a:lnTo>
                  <a:pt x="6405" y="1062"/>
                </a:lnTo>
                <a:lnTo>
                  <a:pt x="6294" y="1099"/>
                </a:lnTo>
                <a:lnTo>
                  <a:pt x="6182" y="1118"/>
                </a:lnTo>
                <a:lnTo>
                  <a:pt x="6052" y="1118"/>
                </a:lnTo>
                <a:lnTo>
                  <a:pt x="5921" y="1080"/>
                </a:lnTo>
                <a:lnTo>
                  <a:pt x="5828" y="1025"/>
                </a:lnTo>
                <a:lnTo>
                  <a:pt x="5754" y="950"/>
                </a:lnTo>
                <a:lnTo>
                  <a:pt x="5661" y="876"/>
                </a:lnTo>
                <a:lnTo>
                  <a:pt x="5586" y="783"/>
                </a:lnTo>
                <a:lnTo>
                  <a:pt x="5325" y="410"/>
                </a:lnTo>
                <a:lnTo>
                  <a:pt x="5232" y="298"/>
                </a:lnTo>
                <a:lnTo>
                  <a:pt x="5139" y="205"/>
                </a:lnTo>
                <a:lnTo>
                  <a:pt x="5028" y="131"/>
                </a:lnTo>
                <a:lnTo>
                  <a:pt x="4897" y="56"/>
                </a:lnTo>
                <a:lnTo>
                  <a:pt x="4786" y="19"/>
                </a:lnTo>
                <a:lnTo>
                  <a:pt x="465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5266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33" y="0"/>
            <a:ext cx="12192000" cy="685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 name="Google Shape;11;p2"/>
          <p:cNvSpPr txBox="1">
            <a:spLocks noGrp="1"/>
          </p:cNvSpPr>
          <p:nvPr>
            <p:ph type="ctrTitle"/>
          </p:nvPr>
        </p:nvSpPr>
        <p:spPr>
          <a:xfrm>
            <a:off x="2758467" y="2655767"/>
            <a:ext cx="6675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2" name="Google Shape;12;p2"/>
          <p:cNvSpPr/>
          <p:nvPr/>
        </p:nvSpPr>
        <p:spPr>
          <a:xfrm>
            <a:off x="10151817" y="6164015"/>
            <a:ext cx="745600" cy="745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2700000">
            <a:off x="32177" y="3625415"/>
            <a:ext cx="723512" cy="72351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rot="2700000">
            <a:off x="11333493" y="1377783"/>
            <a:ext cx="1074236" cy="1074236"/>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5933" y="1910121"/>
            <a:ext cx="834400" cy="8344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1799860">
            <a:off x="11296901" y="4140938"/>
            <a:ext cx="809657" cy="809657"/>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1527899">
            <a:off x="604271" y="5153228"/>
            <a:ext cx="1201973" cy="120197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67704" y="4498771"/>
            <a:ext cx="600000" cy="6000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007489" y="1108033"/>
            <a:ext cx="582400" cy="5824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722907">
            <a:off x="1978262" y="862968"/>
            <a:ext cx="864237" cy="864237"/>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030600" y="-48484"/>
            <a:ext cx="530800" cy="530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1498435">
            <a:off x="738283" y="364680"/>
            <a:ext cx="515389" cy="515389"/>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387024" y="4416363"/>
            <a:ext cx="764800" cy="76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857733" y="2799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231191" y="5679045"/>
            <a:ext cx="346800" cy="3468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72020" y="567305"/>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268367" y="28646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553633" y="5932733"/>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972320" y="2960772"/>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161687" y="5854139"/>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2700000">
            <a:off x="8449784" y="5797963"/>
            <a:ext cx="346765" cy="34676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423924" y="351079"/>
            <a:ext cx="346800" cy="3468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5347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3"/>
        <p:cNvGrpSpPr/>
        <p:nvPr/>
      </p:nvGrpSpPr>
      <p:grpSpPr>
        <a:xfrm>
          <a:off x="0" y="0"/>
          <a:ext cx="0" cy="0"/>
          <a:chOff x="0" y="0"/>
          <a:chExt cx="0" cy="0"/>
        </a:xfrm>
      </p:grpSpPr>
      <p:sp>
        <p:nvSpPr>
          <p:cNvPr id="34" name="Google Shape;34;p3"/>
          <p:cNvSpPr/>
          <p:nvPr/>
        </p:nvSpPr>
        <p:spPr>
          <a:xfrm>
            <a:off x="-33" y="0"/>
            <a:ext cx="12192000" cy="685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35" name="Google Shape;35;p3"/>
          <p:cNvSpPr/>
          <p:nvPr/>
        </p:nvSpPr>
        <p:spPr>
          <a:xfrm>
            <a:off x="10151817" y="6164015"/>
            <a:ext cx="745600" cy="745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2700000">
            <a:off x="32177" y="3625415"/>
            <a:ext cx="723512" cy="72351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2700000">
            <a:off x="11333493" y="1377783"/>
            <a:ext cx="1074236" cy="1074236"/>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725933" y="1910121"/>
            <a:ext cx="834400" cy="8344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799860">
            <a:off x="11296901" y="4140938"/>
            <a:ext cx="809657" cy="809657"/>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1527899">
            <a:off x="604271" y="5153228"/>
            <a:ext cx="1201973" cy="120197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67704" y="4498771"/>
            <a:ext cx="600000" cy="6000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007489" y="1108033"/>
            <a:ext cx="582400" cy="5824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rot="-722907">
            <a:off x="1978262" y="862968"/>
            <a:ext cx="864237" cy="864237"/>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9030600" y="-48484"/>
            <a:ext cx="530800" cy="530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1498435">
            <a:off x="738283" y="364680"/>
            <a:ext cx="515389" cy="515389"/>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9387024" y="4416363"/>
            <a:ext cx="764800" cy="76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3857733" y="2799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3231191" y="5679045"/>
            <a:ext cx="346800" cy="3468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5372020" y="567305"/>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268367" y="28646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553633" y="5932733"/>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972320" y="2960772"/>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161687" y="5854139"/>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rot="-2700000">
            <a:off x="8449784" y="5797963"/>
            <a:ext cx="346765" cy="34676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7423924" y="351079"/>
            <a:ext cx="346800" cy="3468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txBox="1">
            <a:spLocks noGrp="1"/>
          </p:cNvSpPr>
          <p:nvPr>
            <p:ph type="ctrTitle"/>
          </p:nvPr>
        </p:nvSpPr>
        <p:spPr>
          <a:xfrm>
            <a:off x="2758467" y="1806333"/>
            <a:ext cx="6675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7" name="Google Shape;57;p3"/>
          <p:cNvSpPr txBox="1">
            <a:spLocks noGrp="1"/>
          </p:cNvSpPr>
          <p:nvPr>
            <p:ph type="subTitle" idx="1"/>
          </p:nvPr>
        </p:nvSpPr>
        <p:spPr>
          <a:xfrm>
            <a:off x="3948867" y="3989933"/>
            <a:ext cx="42944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2400">
                <a:solidFill>
                  <a:srgbClr val="434343"/>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a:solidFill>
                  <a:srgbClr val="434343"/>
                </a:solidFill>
              </a:defRPr>
            </a:lvl4pPr>
            <a:lvl5pPr lvl="4" algn="ctr" rtl="0">
              <a:spcBef>
                <a:spcPts val="0"/>
              </a:spcBef>
              <a:spcAft>
                <a:spcPts val="0"/>
              </a:spcAft>
              <a:buClr>
                <a:srgbClr val="434343"/>
              </a:buClr>
              <a:buSzPts val="1800"/>
              <a:buNone/>
              <a:defRPr>
                <a:solidFill>
                  <a:srgbClr val="434343"/>
                </a:solidFill>
              </a:defRPr>
            </a:lvl5pPr>
            <a:lvl6pPr lvl="5" algn="ctr" rtl="0">
              <a:spcBef>
                <a:spcPts val="0"/>
              </a:spcBef>
              <a:spcAft>
                <a:spcPts val="0"/>
              </a:spcAft>
              <a:buClr>
                <a:srgbClr val="434343"/>
              </a:buClr>
              <a:buSzPts val="1800"/>
              <a:buNone/>
              <a:defRPr>
                <a:solidFill>
                  <a:srgbClr val="434343"/>
                </a:solidFill>
              </a:defRPr>
            </a:lvl6pPr>
            <a:lvl7pPr lvl="6" algn="ctr" rtl="0">
              <a:spcBef>
                <a:spcPts val="0"/>
              </a:spcBef>
              <a:spcAft>
                <a:spcPts val="0"/>
              </a:spcAft>
              <a:buClr>
                <a:srgbClr val="434343"/>
              </a:buClr>
              <a:buSzPts val="1800"/>
              <a:buNone/>
              <a:defRPr>
                <a:solidFill>
                  <a:srgbClr val="434343"/>
                </a:solidFill>
              </a:defRPr>
            </a:lvl7pPr>
            <a:lvl8pPr lvl="7" algn="ctr" rtl="0">
              <a:spcBef>
                <a:spcPts val="0"/>
              </a:spcBef>
              <a:spcAft>
                <a:spcPts val="0"/>
              </a:spcAft>
              <a:buClr>
                <a:srgbClr val="434343"/>
              </a:buClr>
              <a:buSzPts val="1800"/>
              <a:buNone/>
              <a:defRPr>
                <a:solidFill>
                  <a:srgbClr val="434343"/>
                </a:solidFill>
              </a:defRPr>
            </a:lvl8pPr>
            <a:lvl9pPr lvl="8" algn="ctr" rtl="0">
              <a:spcBef>
                <a:spcPts val="0"/>
              </a:spcBef>
              <a:spcAft>
                <a:spcPts val="0"/>
              </a:spcAft>
              <a:buClr>
                <a:srgbClr val="434343"/>
              </a:buClr>
              <a:buSzPts val="1800"/>
              <a:buNone/>
              <a:defRPr>
                <a:solidFill>
                  <a:srgbClr val="434343"/>
                </a:solidFill>
              </a:defRPr>
            </a:lvl9pPr>
          </a:lstStyle>
          <a:p>
            <a:endParaRPr/>
          </a:p>
        </p:txBody>
      </p:sp>
      <p:sp>
        <p:nvSpPr>
          <p:cNvPr id="58" name="Google Shape;58;p3"/>
          <p:cNvSpPr/>
          <p:nvPr/>
        </p:nvSpPr>
        <p:spPr>
          <a:xfrm>
            <a:off x="5878769" y="3465199"/>
            <a:ext cx="434400" cy="434400"/>
          </a:xfrm>
          <a:prstGeom prst="mathMultiply">
            <a:avLst>
              <a:gd name="adj1" fmla="val 2352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3580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FFFF"/>
        </a:solidFill>
        <a:effectLst/>
      </p:bgPr>
    </p:bg>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2710233" y="2882400"/>
            <a:ext cx="6771600" cy="10932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a:spcBef>
                <a:spcPts val="0"/>
              </a:spcBef>
              <a:spcAft>
                <a:spcPts val="0"/>
              </a:spcAft>
              <a:buSzPts val="2400"/>
              <a:buChar char="■"/>
              <a:defRPr sz="3200" i="1"/>
            </a:lvl9pPr>
          </a:lstStyle>
          <a:p>
            <a:endParaRPr/>
          </a:p>
        </p:txBody>
      </p:sp>
      <p:sp>
        <p:nvSpPr>
          <p:cNvPr id="62" name="Google Shape;62;p4"/>
          <p:cNvSpPr txBox="1"/>
          <p:nvPr/>
        </p:nvSpPr>
        <p:spPr>
          <a:xfrm>
            <a:off x="4791200" y="9402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7BD100"/>
                </a:solidFill>
                <a:latin typeface="Varela Round"/>
                <a:ea typeface="Varela Round"/>
                <a:cs typeface="Varela Round"/>
                <a:sym typeface="Varela Round"/>
              </a:rPr>
              <a:t>“</a:t>
            </a:r>
            <a:endParaRPr sz="12800">
              <a:solidFill>
                <a:srgbClr val="7BD100"/>
              </a:solidFill>
              <a:latin typeface="Varela Round"/>
              <a:ea typeface="Varela Round"/>
              <a:cs typeface="Varela Round"/>
              <a:sym typeface="Varela Round"/>
            </a:endParaRPr>
          </a:p>
        </p:txBody>
      </p:sp>
      <p:sp>
        <p:nvSpPr>
          <p:cNvPr id="63" name="Google Shape;63;p4"/>
          <p:cNvSpPr/>
          <p:nvPr/>
        </p:nvSpPr>
        <p:spPr>
          <a:xfrm>
            <a:off x="10151817" y="6164015"/>
            <a:ext cx="745600" cy="7456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700000">
            <a:off x="32177" y="3625415"/>
            <a:ext cx="723512" cy="723512"/>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2700000">
            <a:off x="11333493" y="1377783"/>
            <a:ext cx="1074236" cy="1074236"/>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725933" y="1910121"/>
            <a:ext cx="834400" cy="8344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rot="-1799860">
            <a:off x="11296901" y="4140938"/>
            <a:ext cx="809657" cy="809657"/>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rot="-1527899">
            <a:off x="604271" y="5153228"/>
            <a:ext cx="1201973" cy="1201973"/>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367704" y="4498771"/>
            <a:ext cx="600000" cy="6000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007489" y="1108033"/>
            <a:ext cx="582400" cy="582400"/>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rot="-722907">
            <a:off x="1978262" y="862968"/>
            <a:ext cx="864237" cy="864237"/>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9030600" y="-48484"/>
            <a:ext cx="530800" cy="5308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rot="1498435">
            <a:off x="738283" y="364680"/>
            <a:ext cx="515389" cy="515389"/>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9387024" y="4416363"/>
            <a:ext cx="764800" cy="764800"/>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3857733" y="279967"/>
            <a:ext cx="357600" cy="3576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3231191" y="5679045"/>
            <a:ext cx="346800" cy="346800"/>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5372020" y="567305"/>
            <a:ext cx="514800" cy="514800"/>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0268367" y="2864667"/>
            <a:ext cx="357600" cy="3576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553633" y="5932733"/>
            <a:ext cx="357600" cy="357600"/>
          </a:xfrm>
          <a:prstGeom prst="donut">
            <a:avLst>
              <a:gd name="adj" fmla="val 3104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972320" y="2960772"/>
            <a:ext cx="514800" cy="514800"/>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7161687" y="5854139"/>
            <a:ext cx="514800" cy="514800"/>
          </a:xfrm>
          <a:prstGeom prst="mathMultiply">
            <a:avLst>
              <a:gd name="adj1" fmla="val 23520"/>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rot="-2700000">
            <a:off x="8449784" y="5797963"/>
            <a:ext cx="346765" cy="346765"/>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423924" y="351079"/>
            <a:ext cx="346800" cy="346800"/>
          </a:xfrm>
          <a:prstGeom prst="frame">
            <a:avLst>
              <a:gd name="adj1" fmla="val 28897"/>
            </a:avLst>
          </a:prstGeom>
          <a:solidFill>
            <a:srgbClr val="667F8C">
              <a:alpha val="1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608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5"/>
        <p:cNvGrpSpPr/>
        <p:nvPr/>
      </p:nvGrpSpPr>
      <p:grpSpPr>
        <a:xfrm>
          <a:off x="0" y="0"/>
          <a:ext cx="0" cy="0"/>
          <a:chOff x="0" y="0"/>
          <a:chExt cx="0" cy="0"/>
        </a:xfrm>
      </p:grpSpPr>
      <p:sp>
        <p:nvSpPr>
          <p:cNvPr id="86" name="Google Shape;86;p5"/>
          <p:cNvSpPr/>
          <p:nvPr/>
        </p:nvSpPr>
        <p:spPr>
          <a:xfrm>
            <a:off x="-33" y="0"/>
            <a:ext cx="12192000" cy="141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87" name="Google Shape;87;p5"/>
          <p:cNvSpPr/>
          <p:nvPr/>
        </p:nvSpPr>
        <p:spPr>
          <a:xfrm>
            <a:off x="0" y="1418000"/>
            <a:ext cx="12192000" cy="544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5"/>
          <p:cNvSpPr txBox="1">
            <a:spLocks noGrp="1"/>
          </p:cNvSpPr>
          <p:nvPr>
            <p:ph type="title"/>
          </p:nvPr>
        </p:nvSpPr>
        <p:spPr>
          <a:xfrm>
            <a:off x="1158067" y="0"/>
            <a:ext cx="9876000" cy="1418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89" name="Google Shape;89;p5"/>
          <p:cNvSpPr txBox="1">
            <a:spLocks noGrp="1"/>
          </p:cNvSpPr>
          <p:nvPr>
            <p:ph type="body" idx="1"/>
          </p:nvPr>
        </p:nvSpPr>
        <p:spPr>
          <a:xfrm>
            <a:off x="1158067" y="1881867"/>
            <a:ext cx="9876000" cy="4686000"/>
          </a:xfrm>
          <a:prstGeom prst="rect">
            <a:avLst/>
          </a:prstGeom>
        </p:spPr>
        <p:txBody>
          <a:bodyPr spcFirstLastPara="1" wrap="square" lIns="91425" tIns="91425" rIns="91425" bIns="91425" anchor="t" anchorCtr="0">
            <a:noAutofit/>
          </a:bodyPr>
          <a:lstStyle>
            <a:lvl1pPr marL="609585" lvl="0" indent="-541853">
              <a:spcBef>
                <a:spcPts val="800"/>
              </a:spcBef>
              <a:spcAft>
                <a:spcPts val="0"/>
              </a:spcAft>
              <a:buSzPts val="2800"/>
              <a:buChar char="×"/>
              <a:defRPr sz="3733"/>
            </a:lvl1pPr>
            <a:lvl2pPr marL="1219170" lvl="1" indent="-541853">
              <a:spcBef>
                <a:spcPts val="0"/>
              </a:spcBef>
              <a:spcAft>
                <a:spcPts val="0"/>
              </a:spcAft>
              <a:buSzPts val="2800"/>
              <a:buChar char="×"/>
              <a:defRPr sz="3733"/>
            </a:lvl2pPr>
            <a:lvl3pPr marL="1828754" lvl="2" indent="-541853">
              <a:spcBef>
                <a:spcPts val="0"/>
              </a:spcBef>
              <a:spcAft>
                <a:spcPts val="0"/>
              </a:spcAft>
              <a:buSzPts val="2800"/>
              <a:buChar char="×"/>
              <a:defRPr sz="3733"/>
            </a:lvl3pPr>
            <a:lvl4pPr marL="2438339" lvl="3" indent="-541853">
              <a:spcBef>
                <a:spcPts val="0"/>
              </a:spcBef>
              <a:spcAft>
                <a:spcPts val="0"/>
              </a:spcAft>
              <a:buSzPts val="2800"/>
              <a:buChar char="×"/>
              <a:defRPr sz="3733"/>
            </a:lvl4pPr>
            <a:lvl5pPr marL="3047924" lvl="4" indent="-541853">
              <a:spcBef>
                <a:spcPts val="0"/>
              </a:spcBef>
              <a:spcAft>
                <a:spcPts val="0"/>
              </a:spcAft>
              <a:buSzPts val="2800"/>
              <a:buChar char="×"/>
              <a:defRPr sz="3733"/>
            </a:lvl5pPr>
            <a:lvl6pPr marL="3657509" lvl="5" indent="-541853">
              <a:spcBef>
                <a:spcPts val="0"/>
              </a:spcBef>
              <a:spcAft>
                <a:spcPts val="0"/>
              </a:spcAft>
              <a:buSzPts val="2800"/>
              <a:buChar char="×"/>
              <a:defRPr sz="3733"/>
            </a:lvl6pPr>
            <a:lvl7pPr marL="4267093" lvl="6" indent="-541853">
              <a:spcBef>
                <a:spcPts val="0"/>
              </a:spcBef>
              <a:spcAft>
                <a:spcPts val="0"/>
              </a:spcAft>
              <a:buSzPts val="2800"/>
              <a:buChar char="●"/>
              <a:defRPr sz="3733"/>
            </a:lvl7pPr>
            <a:lvl8pPr marL="4876678" lvl="7" indent="-541853">
              <a:spcBef>
                <a:spcPts val="0"/>
              </a:spcBef>
              <a:spcAft>
                <a:spcPts val="0"/>
              </a:spcAft>
              <a:buSzPts val="2800"/>
              <a:buChar char="○"/>
              <a:defRPr sz="3733"/>
            </a:lvl8pPr>
            <a:lvl9pPr marL="5486263" lvl="8" indent="-541853">
              <a:spcBef>
                <a:spcPts val="0"/>
              </a:spcBef>
              <a:spcAft>
                <a:spcPts val="0"/>
              </a:spcAft>
              <a:buSzPts val="2800"/>
              <a:buChar char="■"/>
              <a:defRPr sz="3733"/>
            </a:lvl9pPr>
          </a:lstStyle>
          <a:p>
            <a:endParaRPr/>
          </a:p>
        </p:txBody>
      </p:sp>
      <p:sp>
        <p:nvSpPr>
          <p:cNvPr id="90" name="Google Shape;90;p5"/>
          <p:cNvSpPr/>
          <p:nvPr/>
        </p:nvSpPr>
        <p:spPr>
          <a:xfrm>
            <a:off x="800467" y="4255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2361920" y="781972"/>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5"/>
          <p:cNvSpPr/>
          <p:nvPr/>
        </p:nvSpPr>
        <p:spPr>
          <a:xfrm rot="-1295565">
            <a:off x="2293031" y="-18987"/>
            <a:ext cx="346732" cy="34673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9465333" y="-24433"/>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5"/>
          <p:cNvSpPr/>
          <p:nvPr/>
        </p:nvSpPr>
        <p:spPr>
          <a:xfrm rot="1050327">
            <a:off x="9419550" y="1027517"/>
            <a:ext cx="514633" cy="51463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5"/>
          <p:cNvSpPr/>
          <p:nvPr/>
        </p:nvSpPr>
        <p:spPr>
          <a:xfrm rot="1498139">
            <a:off x="10731397" y="1062349"/>
            <a:ext cx="346815" cy="34681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363667" y="12193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1222482">
            <a:off x="144329" y="153524"/>
            <a:ext cx="355011" cy="355011"/>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2700000">
            <a:off x="1506807" y="961979"/>
            <a:ext cx="239285" cy="23928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11730567" y="9159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11245809" y="254091"/>
            <a:ext cx="355200" cy="3552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0208383" y="425561"/>
            <a:ext cx="239200" cy="2392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7969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03"/>
        <p:cNvGrpSpPr/>
        <p:nvPr/>
      </p:nvGrpSpPr>
      <p:grpSpPr>
        <a:xfrm>
          <a:off x="0" y="0"/>
          <a:ext cx="0" cy="0"/>
          <a:chOff x="0" y="0"/>
          <a:chExt cx="0" cy="0"/>
        </a:xfrm>
      </p:grpSpPr>
      <p:sp>
        <p:nvSpPr>
          <p:cNvPr id="104" name="Google Shape;104;p6"/>
          <p:cNvSpPr/>
          <p:nvPr/>
        </p:nvSpPr>
        <p:spPr>
          <a:xfrm>
            <a:off x="-33" y="0"/>
            <a:ext cx="12192000" cy="141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5" name="Google Shape;105;p6"/>
          <p:cNvSpPr/>
          <p:nvPr/>
        </p:nvSpPr>
        <p:spPr>
          <a:xfrm>
            <a:off x="0" y="1418000"/>
            <a:ext cx="12192000" cy="544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00467" y="4255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2361920" y="781972"/>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rot="-1295565">
            <a:off x="2293031" y="-18987"/>
            <a:ext cx="346732" cy="34673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9465333" y="-24433"/>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rot="1050327">
            <a:off x="9419550" y="1027517"/>
            <a:ext cx="514633" cy="51463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498139">
            <a:off x="10731397" y="1062349"/>
            <a:ext cx="346815" cy="34681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363667" y="12193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1222482">
            <a:off x="144329" y="153524"/>
            <a:ext cx="355011" cy="355011"/>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rot="2700000">
            <a:off x="1506807" y="961979"/>
            <a:ext cx="239285" cy="23928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11730567" y="9159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11245809" y="254091"/>
            <a:ext cx="355200" cy="3552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10208383" y="425561"/>
            <a:ext cx="239200" cy="2392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txBox="1">
            <a:spLocks noGrp="1"/>
          </p:cNvSpPr>
          <p:nvPr>
            <p:ph type="title"/>
          </p:nvPr>
        </p:nvSpPr>
        <p:spPr>
          <a:xfrm>
            <a:off x="609600" y="-1"/>
            <a:ext cx="10972800" cy="1418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19" name="Google Shape;119;p6"/>
          <p:cNvSpPr txBox="1">
            <a:spLocks noGrp="1"/>
          </p:cNvSpPr>
          <p:nvPr>
            <p:ph type="body" idx="1"/>
          </p:nvPr>
        </p:nvSpPr>
        <p:spPr>
          <a:xfrm>
            <a:off x="957000" y="1809500"/>
            <a:ext cx="4988800" cy="4758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120" name="Google Shape;120;p6"/>
          <p:cNvSpPr txBox="1">
            <a:spLocks noGrp="1"/>
          </p:cNvSpPr>
          <p:nvPr>
            <p:ph type="body" idx="2"/>
          </p:nvPr>
        </p:nvSpPr>
        <p:spPr>
          <a:xfrm>
            <a:off x="6246205" y="1809500"/>
            <a:ext cx="4988800" cy="4758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121" name="Google Shape;121;p6"/>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185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22"/>
        <p:cNvGrpSpPr/>
        <p:nvPr/>
      </p:nvGrpSpPr>
      <p:grpSpPr>
        <a:xfrm>
          <a:off x="0" y="0"/>
          <a:ext cx="0" cy="0"/>
          <a:chOff x="0" y="0"/>
          <a:chExt cx="0" cy="0"/>
        </a:xfrm>
      </p:grpSpPr>
      <p:sp>
        <p:nvSpPr>
          <p:cNvPr id="123" name="Google Shape;123;p7"/>
          <p:cNvSpPr/>
          <p:nvPr/>
        </p:nvSpPr>
        <p:spPr>
          <a:xfrm>
            <a:off x="-33" y="0"/>
            <a:ext cx="12192000" cy="141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4" name="Google Shape;124;p7"/>
          <p:cNvSpPr/>
          <p:nvPr/>
        </p:nvSpPr>
        <p:spPr>
          <a:xfrm>
            <a:off x="0" y="1418000"/>
            <a:ext cx="12192000" cy="544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800467" y="4255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2361920" y="781972"/>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295565">
            <a:off x="2293031" y="-18987"/>
            <a:ext cx="346732" cy="34673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9465333" y="-24433"/>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rot="1050327">
            <a:off x="9419550" y="1027517"/>
            <a:ext cx="514633" cy="51463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498139">
            <a:off x="10731397" y="1062349"/>
            <a:ext cx="346815" cy="34681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363667" y="12193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222482">
            <a:off x="144329" y="153524"/>
            <a:ext cx="355011" cy="355011"/>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rot="2700000">
            <a:off x="1506807" y="961979"/>
            <a:ext cx="239285" cy="23928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11730567" y="9159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11245809" y="254091"/>
            <a:ext cx="355200" cy="3552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10208383" y="425561"/>
            <a:ext cx="239200" cy="2392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7"/>
          <p:cNvSpPr txBox="1">
            <a:spLocks noGrp="1"/>
          </p:cNvSpPr>
          <p:nvPr>
            <p:ph type="title"/>
          </p:nvPr>
        </p:nvSpPr>
        <p:spPr>
          <a:xfrm>
            <a:off x="609600" y="-1"/>
            <a:ext cx="10972800" cy="1418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38" name="Google Shape;138;p7"/>
          <p:cNvSpPr txBox="1">
            <a:spLocks noGrp="1"/>
          </p:cNvSpPr>
          <p:nvPr>
            <p:ph type="body" idx="1"/>
          </p:nvPr>
        </p:nvSpPr>
        <p:spPr>
          <a:xfrm>
            <a:off x="609600" y="1817533"/>
            <a:ext cx="3509200" cy="4750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139" name="Google Shape;139;p7"/>
          <p:cNvSpPr txBox="1">
            <a:spLocks noGrp="1"/>
          </p:cNvSpPr>
          <p:nvPr>
            <p:ph type="body" idx="2"/>
          </p:nvPr>
        </p:nvSpPr>
        <p:spPr>
          <a:xfrm>
            <a:off x="4298619" y="1817533"/>
            <a:ext cx="3509200" cy="4750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140" name="Google Shape;140;p7"/>
          <p:cNvSpPr txBox="1">
            <a:spLocks noGrp="1"/>
          </p:cNvSpPr>
          <p:nvPr>
            <p:ph type="body" idx="3"/>
          </p:nvPr>
        </p:nvSpPr>
        <p:spPr>
          <a:xfrm>
            <a:off x="7987636" y="1817533"/>
            <a:ext cx="3509200" cy="4750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141" name="Google Shape;141;p7"/>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5173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2"/>
        <p:cNvGrpSpPr/>
        <p:nvPr/>
      </p:nvGrpSpPr>
      <p:grpSpPr>
        <a:xfrm>
          <a:off x="0" y="0"/>
          <a:ext cx="0" cy="0"/>
          <a:chOff x="0" y="0"/>
          <a:chExt cx="0" cy="0"/>
        </a:xfrm>
      </p:grpSpPr>
      <p:sp>
        <p:nvSpPr>
          <p:cNvPr id="143" name="Google Shape;143;p8"/>
          <p:cNvSpPr/>
          <p:nvPr/>
        </p:nvSpPr>
        <p:spPr>
          <a:xfrm>
            <a:off x="-33" y="0"/>
            <a:ext cx="12192000" cy="141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4" name="Google Shape;144;p8"/>
          <p:cNvSpPr/>
          <p:nvPr/>
        </p:nvSpPr>
        <p:spPr>
          <a:xfrm>
            <a:off x="0" y="1418000"/>
            <a:ext cx="12192000" cy="544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800467" y="42556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2361920" y="781972"/>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1295565">
            <a:off x="2293031" y="-18987"/>
            <a:ext cx="346732" cy="34673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9465333" y="-24433"/>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rot="1050327">
            <a:off x="9419550" y="1027517"/>
            <a:ext cx="514633" cy="51463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1498139">
            <a:off x="10731397" y="1062349"/>
            <a:ext cx="346815" cy="34681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363667" y="12193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1222482">
            <a:off x="144329" y="153524"/>
            <a:ext cx="355011" cy="355011"/>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2700000">
            <a:off x="1506807" y="961979"/>
            <a:ext cx="239285" cy="23928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11730567" y="915952"/>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11245809" y="254091"/>
            <a:ext cx="355200" cy="3552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10208383" y="425561"/>
            <a:ext cx="239200" cy="2392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txBox="1">
            <a:spLocks noGrp="1"/>
          </p:cNvSpPr>
          <p:nvPr>
            <p:ph type="title"/>
          </p:nvPr>
        </p:nvSpPr>
        <p:spPr>
          <a:xfrm>
            <a:off x="609600" y="-1"/>
            <a:ext cx="10972800" cy="1418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58" name="Google Shape;158;p8"/>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23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D91E-F61B-41DE-AAC1-C77A071A0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D067D-FF0B-44D6-938F-7ACA6FB012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6A36A-826B-470C-ABB5-EBBDC5EFE393}"/>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5" name="Footer Placeholder 4">
            <a:extLst>
              <a:ext uri="{FF2B5EF4-FFF2-40B4-BE49-F238E27FC236}">
                <a16:creationId xmlns:a16="http://schemas.microsoft.com/office/drawing/2014/main" id="{0ADF94FD-5728-42A3-913D-2BFA110F2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42351-06B0-4F04-A1AE-EA33CC552709}"/>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70439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9"/>
        <p:cNvGrpSpPr/>
        <p:nvPr/>
      </p:nvGrpSpPr>
      <p:grpSpPr>
        <a:xfrm>
          <a:off x="0" y="0"/>
          <a:ext cx="0" cy="0"/>
          <a:chOff x="0" y="0"/>
          <a:chExt cx="0" cy="0"/>
        </a:xfrm>
      </p:grpSpPr>
      <p:sp>
        <p:nvSpPr>
          <p:cNvPr id="160" name="Google Shape;160;p9"/>
          <p:cNvSpPr/>
          <p:nvPr/>
        </p:nvSpPr>
        <p:spPr>
          <a:xfrm rot="10800000" flipH="1">
            <a:off x="0" y="5859600"/>
            <a:ext cx="12192000" cy="9984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1" name="Google Shape;161;p9"/>
          <p:cNvSpPr/>
          <p:nvPr/>
        </p:nvSpPr>
        <p:spPr>
          <a:xfrm rot="10800000" flipH="1">
            <a:off x="33" y="0"/>
            <a:ext cx="12192000" cy="585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rot="10800000" flipH="1">
            <a:off x="800484" y="5957617"/>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rot="10800000" flipH="1">
            <a:off x="2763669" y="5740780"/>
            <a:ext cx="514800" cy="5148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rot="-9504435" flipH="1">
            <a:off x="2293049" y="6537107"/>
            <a:ext cx="346732" cy="34673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rot="10800000" flipH="1">
            <a:off x="9465351" y="6531684"/>
            <a:ext cx="357600" cy="35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rot="9749673" flipH="1">
            <a:off x="8885234" y="5938318"/>
            <a:ext cx="514633" cy="514633"/>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rot="9301861" flipH="1">
            <a:off x="10675113" y="5824755"/>
            <a:ext cx="346815" cy="34681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9"/>
          <p:cNvSpPr/>
          <p:nvPr/>
        </p:nvSpPr>
        <p:spPr>
          <a:xfrm rot="10800000" flipH="1">
            <a:off x="1320717" y="6485467"/>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9"/>
          <p:cNvSpPr/>
          <p:nvPr/>
        </p:nvSpPr>
        <p:spPr>
          <a:xfrm rot="9577518" flipH="1">
            <a:off x="144347" y="6356316"/>
            <a:ext cx="355011" cy="355011"/>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9"/>
          <p:cNvSpPr/>
          <p:nvPr/>
        </p:nvSpPr>
        <p:spPr>
          <a:xfrm rot="8100000" flipH="1">
            <a:off x="1719607" y="6016788"/>
            <a:ext cx="239285" cy="23928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9"/>
          <p:cNvSpPr/>
          <p:nvPr/>
        </p:nvSpPr>
        <p:spPr>
          <a:xfrm rot="10800000" flipH="1">
            <a:off x="11682351" y="6128333"/>
            <a:ext cx="246800" cy="246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9"/>
          <p:cNvSpPr/>
          <p:nvPr/>
        </p:nvSpPr>
        <p:spPr>
          <a:xfrm rot="10800000" flipH="1">
            <a:off x="11078925" y="6431260"/>
            <a:ext cx="355200" cy="3552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9"/>
          <p:cNvSpPr/>
          <p:nvPr/>
        </p:nvSpPr>
        <p:spPr>
          <a:xfrm rot="10800000" flipH="1">
            <a:off x="10208400" y="6200091"/>
            <a:ext cx="239200" cy="2392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9"/>
          <p:cNvSpPr txBox="1">
            <a:spLocks noGrp="1"/>
          </p:cNvSpPr>
          <p:nvPr>
            <p:ph type="body" idx="1"/>
          </p:nvPr>
        </p:nvSpPr>
        <p:spPr>
          <a:xfrm>
            <a:off x="3128433" y="5875067"/>
            <a:ext cx="5935200" cy="998400"/>
          </a:xfrm>
          <a:prstGeom prst="rect">
            <a:avLst/>
          </a:prstGeom>
        </p:spPr>
        <p:txBody>
          <a:bodyPr spcFirstLastPara="1" wrap="square" lIns="91425" tIns="91425" rIns="91425" bIns="91425" anchor="ctr" anchorCtr="0">
            <a:noAutofit/>
          </a:bodyPr>
          <a:lstStyle>
            <a:lvl1pPr marL="609585" lvl="0" indent="-304792" algn="ctr">
              <a:spcBef>
                <a:spcPts val="480"/>
              </a:spcBef>
              <a:spcAft>
                <a:spcPts val="0"/>
              </a:spcAft>
              <a:buClr>
                <a:srgbClr val="FFFFFF"/>
              </a:buClr>
              <a:buSzPts val="1400"/>
              <a:buNone/>
              <a:defRPr sz="1867">
                <a:solidFill>
                  <a:srgbClr val="FFFFFF"/>
                </a:solidFill>
              </a:defRPr>
            </a:lvl1pPr>
          </a:lstStyle>
          <a:p>
            <a:endParaRPr/>
          </a:p>
        </p:txBody>
      </p:sp>
      <p:sp>
        <p:nvSpPr>
          <p:cNvPr id="175" name="Google Shape;175;p9"/>
          <p:cNvSpPr txBox="1">
            <a:spLocks noGrp="1"/>
          </p:cNvSpPr>
          <p:nvPr>
            <p:ph type="sldNum" idx="12"/>
          </p:nvPr>
        </p:nvSpPr>
        <p:spPr>
          <a:xfrm>
            <a:off x="5730200" y="6439300"/>
            <a:ext cx="731600" cy="418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9919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10"/>
          <p:cNvSpPr/>
          <p:nvPr/>
        </p:nvSpPr>
        <p:spPr>
          <a:xfrm>
            <a:off x="-33" y="0"/>
            <a:ext cx="12192000" cy="685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78" name="Google Shape;178;p10"/>
          <p:cNvSpPr/>
          <p:nvPr/>
        </p:nvSpPr>
        <p:spPr>
          <a:xfrm>
            <a:off x="10418291" y="6244172"/>
            <a:ext cx="665600" cy="665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2700000">
            <a:off x="19701" y="3870163"/>
            <a:ext cx="662983" cy="662983"/>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2700000">
            <a:off x="11360291" y="1522399"/>
            <a:ext cx="958837" cy="958837"/>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a:off x="414187" y="2069627"/>
            <a:ext cx="764800" cy="7648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799089">
            <a:off x="11416113" y="4108961"/>
            <a:ext cx="722732" cy="722732"/>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528015">
            <a:off x="245875" y="5476956"/>
            <a:ext cx="1101421" cy="1101421"/>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a:off x="1653395" y="4750635"/>
            <a:ext cx="550000" cy="5500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a:off x="10073515" y="804232"/>
            <a:ext cx="519600" cy="5196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p:nvPr/>
        </p:nvSpPr>
        <p:spPr>
          <a:xfrm rot="-722532">
            <a:off x="1294369" y="878137"/>
            <a:ext cx="791825" cy="791825"/>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0"/>
          <p:cNvSpPr/>
          <p:nvPr/>
        </p:nvSpPr>
        <p:spPr>
          <a:xfrm>
            <a:off x="10610297" y="-99565"/>
            <a:ext cx="473600" cy="473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rot="1500134">
            <a:off x="361037" y="254315"/>
            <a:ext cx="472255" cy="472255"/>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0"/>
          <p:cNvSpPr/>
          <p:nvPr/>
        </p:nvSpPr>
        <p:spPr>
          <a:xfrm>
            <a:off x="10234331" y="5102636"/>
            <a:ext cx="682400" cy="6824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0"/>
          <p:cNvSpPr/>
          <p:nvPr/>
        </p:nvSpPr>
        <p:spPr>
          <a:xfrm>
            <a:off x="2753536" y="326635"/>
            <a:ext cx="327600" cy="32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0"/>
          <p:cNvSpPr/>
          <p:nvPr/>
        </p:nvSpPr>
        <p:spPr>
          <a:xfrm>
            <a:off x="2476940" y="6109200"/>
            <a:ext cx="318000" cy="3180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0"/>
          <p:cNvSpPr/>
          <p:nvPr/>
        </p:nvSpPr>
        <p:spPr>
          <a:xfrm>
            <a:off x="4020709" y="125467"/>
            <a:ext cx="471600" cy="4716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0"/>
          <p:cNvSpPr/>
          <p:nvPr/>
        </p:nvSpPr>
        <p:spPr>
          <a:xfrm>
            <a:off x="10755909" y="3114584"/>
            <a:ext cx="319200" cy="3192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0"/>
          <p:cNvSpPr/>
          <p:nvPr/>
        </p:nvSpPr>
        <p:spPr>
          <a:xfrm>
            <a:off x="4267929" y="6291027"/>
            <a:ext cx="327600" cy="327600"/>
          </a:xfrm>
          <a:prstGeom prst="donut">
            <a:avLst>
              <a:gd name="adj" fmla="val 3104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0"/>
          <p:cNvSpPr/>
          <p:nvPr/>
        </p:nvSpPr>
        <p:spPr>
          <a:xfrm>
            <a:off x="1797709" y="3261065"/>
            <a:ext cx="471600" cy="4716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0"/>
          <p:cNvSpPr/>
          <p:nvPr/>
        </p:nvSpPr>
        <p:spPr>
          <a:xfrm>
            <a:off x="7524101" y="6159048"/>
            <a:ext cx="459600" cy="459600"/>
          </a:xfrm>
          <a:prstGeom prst="mathMultiply">
            <a:avLst>
              <a:gd name="adj1" fmla="val 23520"/>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0"/>
          <p:cNvSpPr/>
          <p:nvPr/>
        </p:nvSpPr>
        <p:spPr>
          <a:xfrm rot="-2700000">
            <a:off x="8899255" y="5917504"/>
            <a:ext cx="309429" cy="309429"/>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0"/>
          <p:cNvSpPr/>
          <p:nvPr/>
        </p:nvSpPr>
        <p:spPr>
          <a:xfrm>
            <a:off x="8562743" y="176636"/>
            <a:ext cx="309600" cy="309600"/>
          </a:xfrm>
          <a:prstGeom prst="frame">
            <a:avLst>
              <a:gd name="adj1" fmla="val 28897"/>
            </a:avLst>
          </a:prstGeom>
          <a:solidFill>
            <a:srgbClr val="FFFFFF">
              <a:alpha val="2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8747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without decoration">
  <p:cSld name="Blank without decoration">
    <p:spTree>
      <p:nvGrpSpPr>
        <p:cNvPr id="1" name="Shape 200"/>
        <p:cNvGrpSpPr/>
        <p:nvPr/>
      </p:nvGrpSpPr>
      <p:grpSpPr>
        <a:xfrm>
          <a:off x="0" y="0"/>
          <a:ext cx="0" cy="0"/>
          <a:chOff x="0" y="0"/>
          <a:chExt cx="0" cy="0"/>
        </a:xfrm>
      </p:grpSpPr>
      <p:sp>
        <p:nvSpPr>
          <p:cNvPr id="201" name="Google Shape;201;p11"/>
          <p:cNvSpPr/>
          <p:nvPr/>
        </p:nvSpPr>
        <p:spPr>
          <a:xfrm>
            <a:off x="-33" y="0"/>
            <a:ext cx="12192000" cy="685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202" name="Google Shape;202;p11"/>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8720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ECC1C8"/>
        </a:solidFill>
        <a:effectLst/>
      </p:bgPr>
    </p:bg>
    <p:spTree>
      <p:nvGrpSpPr>
        <p:cNvPr id="1" name="Shape 9"/>
        <p:cNvGrpSpPr/>
        <p:nvPr/>
      </p:nvGrpSpPr>
      <p:grpSpPr>
        <a:xfrm>
          <a:off x="0" y="0"/>
          <a:ext cx="0" cy="0"/>
          <a:chOff x="0" y="0"/>
          <a:chExt cx="0" cy="0"/>
        </a:xfrm>
      </p:grpSpPr>
      <p:pic>
        <p:nvPicPr>
          <p:cNvPr id="10" name="Google Shape;10;p2" descr="organic-01.png"/>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1" name="Google Shape;11;p2"/>
          <p:cNvSpPr/>
          <p:nvPr/>
        </p:nvSpPr>
        <p:spPr>
          <a:xfrm>
            <a:off x="2696500" y="1362900"/>
            <a:ext cx="6799200" cy="41812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FFFFF"/>
              </a:solidFill>
            </a:endParaRPr>
          </a:p>
        </p:txBody>
      </p:sp>
      <p:sp>
        <p:nvSpPr>
          <p:cNvPr id="12" name="Google Shape;12;p2"/>
          <p:cNvSpPr txBox="1">
            <a:spLocks noGrp="1"/>
          </p:cNvSpPr>
          <p:nvPr>
            <p:ph type="ctrTitle"/>
          </p:nvPr>
        </p:nvSpPr>
        <p:spPr>
          <a:xfrm>
            <a:off x="3347200" y="2789633"/>
            <a:ext cx="549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3" name="Google Shape;13;p2"/>
          <p:cNvSpPr/>
          <p:nvPr/>
        </p:nvSpPr>
        <p:spPr>
          <a:xfrm>
            <a:off x="5549400" y="1009116"/>
            <a:ext cx="1093200" cy="1093200"/>
          </a:xfrm>
          <a:prstGeom prst="rect">
            <a:avLst/>
          </a:prstGeom>
          <a:solidFill>
            <a:srgbClr val="4D4A56"/>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5303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ECC1C8"/>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12192000" cy="6858000"/>
          </a:xfrm>
          <a:prstGeom prst="rect">
            <a:avLst/>
          </a:prstGeom>
          <a:noFill/>
          <a:ln>
            <a:noFill/>
          </a:ln>
        </p:spPr>
      </p:pic>
      <p:sp>
        <p:nvSpPr>
          <p:cNvPr id="16" name="Google Shape;16;p3"/>
          <p:cNvSpPr/>
          <p:nvPr/>
        </p:nvSpPr>
        <p:spPr>
          <a:xfrm>
            <a:off x="2696500" y="1362900"/>
            <a:ext cx="6799200" cy="4181200"/>
          </a:xfrm>
          <a:prstGeom prst="rect">
            <a:avLst/>
          </a:prstGeom>
          <a:solidFill>
            <a:srgbClr val="4D4A56"/>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5549400" y="1009116"/>
            <a:ext cx="1093200" cy="10932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a:spLocks noGrp="1"/>
          </p:cNvSpPr>
          <p:nvPr>
            <p:ph type="ctrTitle"/>
          </p:nvPr>
        </p:nvSpPr>
        <p:spPr>
          <a:xfrm>
            <a:off x="3148000" y="2314333"/>
            <a:ext cx="5780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None/>
              <a:defRPr sz="4800">
                <a:solidFill>
                  <a:srgbClr val="FFFFFF"/>
                </a:solidFill>
              </a:defRPr>
            </a:lvl1pPr>
            <a:lvl2pPr lvl="1" algn="ctr" rtl="0">
              <a:spcBef>
                <a:spcPts val="0"/>
              </a:spcBef>
              <a:spcAft>
                <a:spcPts val="0"/>
              </a:spcAft>
              <a:buClr>
                <a:srgbClr val="FFFFFF"/>
              </a:buClr>
              <a:buSzPts val="3600"/>
              <a:buNone/>
              <a:defRPr sz="4800">
                <a:solidFill>
                  <a:srgbClr val="FFFFFF"/>
                </a:solidFill>
              </a:defRPr>
            </a:lvl2pPr>
            <a:lvl3pPr lvl="2" algn="ctr" rtl="0">
              <a:spcBef>
                <a:spcPts val="0"/>
              </a:spcBef>
              <a:spcAft>
                <a:spcPts val="0"/>
              </a:spcAft>
              <a:buClr>
                <a:srgbClr val="FFFFFF"/>
              </a:buClr>
              <a:buSzPts val="3600"/>
              <a:buNone/>
              <a:defRPr sz="4800">
                <a:solidFill>
                  <a:srgbClr val="FFFFFF"/>
                </a:solidFill>
              </a:defRPr>
            </a:lvl3pPr>
            <a:lvl4pPr lvl="3" algn="ctr" rtl="0">
              <a:spcBef>
                <a:spcPts val="0"/>
              </a:spcBef>
              <a:spcAft>
                <a:spcPts val="0"/>
              </a:spcAft>
              <a:buClr>
                <a:srgbClr val="FFFFFF"/>
              </a:buClr>
              <a:buSzPts val="3600"/>
              <a:buNone/>
              <a:defRPr sz="4800">
                <a:solidFill>
                  <a:srgbClr val="FFFFFF"/>
                </a:solidFill>
              </a:defRPr>
            </a:lvl4pPr>
            <a:lvl5pPr lvl="4" algn="ctr" rtl="0">
              <a:spcBef>
                <a:spcPts val="0"/>
              </a:spcBef>
              <a:spcAft>
                <a:spcPts val="0"/>
              </a:spcAft>
              <a:buClr>
                <a:srgbClr val="FFFFFF"/>
              </a:buClr>
              <a:buSzPts val="3600"/>
              <a:buNone/>
              <a:defRPr sz="4800">
                <a:solidFill>
                  <a:srgbClr val="FFFFFF"/>
                </a:solidFill>
              </a:defRPr>
            </a:lvl5pPr>
            <a:lvl6pPr lvl="5" algn="ctr" rtl="0">
              <a:spcBef>
                <a:spcPts val="0"/>
              </a:spcBef>
              <a:spcAft>
                <a:spcPts val="0"/>
              </a:spcAft>
              <a:buClr>
                <a:srgbClr val="FFFFFF"/>
              </a:buClr>
              <a:buSzPts val="3600"/>
              <a:buNone/>
              <a:defRPr sz="4800">
                <a:solidFill>
                  <a:srgbClr val="FFFFFF"/>
                </a:solidFill>
              </a:defRPr>
            </a:lvl6pPr>
            <a:lvl7pPr lvl="6" algn="ctr" rtl="0">
              <a:spcBef>
                <a:spcPts val="0"/>
              </a:spcBef>
              <a:spcAft>
                <a:spcPts val="0"/>
              </a:spcAft>
              <a:buClr>
                <a:srgbClr val="FFFFFF"/>
              </a:buClr>
              <a:buSzPts val="3600"/>
              <a:buNone/>
              <a:defRPr sz="4800">
                <a:solidFill>
                  <a:srgbClr val="FFFFFF"/>
                </a:solidFill>
              </a:defRPr>
            </a:lvl7pPr>
            <a:lvl8pPr lvl="7" algn="ctr" rtl="0">
              <a:spcBef>
                <a:spcPts val="0"/>
              </a:spcBef>
              <a:spcAft>
                <a:spcPts val="0"/>
              </a:spcAft>
              <a:buClr>
                <a:srgbClr val="FFFFFF"/>
              </a:buClr>
              <a:buSzPts val="3600"/>
              <a:buNone/>
              <a:defRPr sz="4800">
                <a:solidFill>
                  <a:srgbClr val="FFFFFF"/>
                </a:solidFill>
              </a:defRPr>
            </a:lvl8pPr>
            <a:lvl9pPr lvl="8" algn="ctr" rtl="0">
              <a:spcBef>
                <a:spcPts val="0"/>
              </a:spcBef>
              <a:spcAft>
                <a:spcPts val="0"/>
              </a:spcAft>
              <a:buClr>
                <a:srgbClr val="FFFFFF"/>
              </a:buClr>
              <a:buSzPts val="3600"/>
              <a:buNone/>
              <a:defRPr sz="4800">
                <a:solidFill>
                  <a:srgbClr val="FFFFFF"/>
                </a:solidFill>
              </a:defRPr>
            </a:lvl9pPr>
          </a:lstStyle>
          <a:p>
            <a:endParaRPr/>
          </a:p>
        </p:txBody>
      </p:sp>
      <p:sp>
        <p:nvSpPr>
          <p:cNvPr id="19" name="Google Shape;19;p3"/>
          <p:cNvSpPr txBox="1">
            <a:spLocks noGrp="1"/>
          </p:cNvSpPr>
          <p:nvPr>
            <p:ph type="subTitle" idx="1"/>
          </p:nvPr>
        </p:nvSpPr>
        <p:spPr>
          <a:xfrm>
            <a:off x="3148100" y="3786733"/>
            <a:ext cx="5780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CC1C8"/>
              </a:buClr>
              <a:buSzPts val="1800"/>
              <a:buNone/>
              <a:defRPr sz="2400">
                <a:solidFill>
                  <a:srgbClr val="ECC1C8"/>
                </a:solidFill>
              </a:defRPr>
            </a:lvl1pPr>
            <a:lvl2pPr lvl="1" algn="ctr" rtl="0">
              <a:spcBef>
                <a:spcPts val="0"/>
              </a:spcBef>
              <a:spcAft>
                <a:spcPts val="0"/>
              </a:spcAft>
              <a:buClr>
                <a:srgbClr val="ECC1C8"/>
              </a:buClr>
              <a:buSzPts val="1800"/>
              <a:buNone/>
              <a:defRPr sz="2400">
                <a:solidFill>
                  <a:srgbClr val="ECC1C8"/>
                </a:solidFill>
              </a:defRPr>
            </a:lvl2pPr>
            <a:lvl3pPr lvl="2" algn="ctr" rtl="0">
              <a:spcBef>
                <a:spcPts val="0"/>
              </a:spcBef>
              <a:spcAft>
                <a:spcPts val="0"/>
              </a:spcAft>
              <a:buClr>
                <a:srgbClr val="ECC1C8"/>
              </a:buClr>
              <a:buSzPts val="1800"/>
              <a:buNone/>
              <a:defRPr sz="2400">
                <a:solidFill>
                  <a:srgbClr val="ECC1C8"/>
                </a:solidFill>
              </a:defRPr>
            </a:lvl3pPr>
            <a:lvl4pPr lvl="3" algn="ctr" rtl="0">
              <a:spcBef>
                <a:spcPts val="0"/>
              </a:spcBef>
              <a:spcAft>
                <a:spcPts val="0"/>
              </a:spcAft>
              <a:buClr>
                <a:srgbClr val="ECC1C8"/>
              </a:buClr>
              <a:buSzPts val="1800"/>
              <a:buNone/>
              <a:defRPr>
                <a:solidFill>
                  <a:srgbClr val="ECC1C8"/>
                </a:solidFill>
              </a:defRPr>
            </a:lvl4pPr>
            <a:lvl5pPr lvl="4" algn="ctr" rtl="0">
              <a:spcBef>
                <a:spcPts val="0"/>
              </a:spcBef>
              <a:spcAft>
                <a:spcPts val="0"/>
              </a:spcAft>
              <a:buClr>
                <a:srgbClr val="ECC1C8"/>
              </a:buClr>
              <a:buSzPts val="1800"/>
              <a:buNone/>
              <a:defRPr>
                <a:solidFill>
                  <a:srgbClr val="ECC1C8"/>
                </a:solidFill>
              </a:defRPr>
            </a:lvl5pPr>
            <a:lvl6pPr lvl="5" algn="ctr" rtl="0">
              <a:spcBef>
                <a:spcPts val="0"/>
              </a:spcBef>
              <a:spcAft>
                <a:spcPts val="0"/>
              </a:spcAft>
              <a:buClr>
                <a:srgbClr val="ECC1C8"/>
              </a:buClr>
              <a:buSzPts val="1800"/>
              <a:buNone/>
              <a:defRPr>
                <a:solidFill>
                  <a:srgbClr val="ECC1C8"/>
                </a:solidFill>
              </a:defRPr>
            </a:lvl6pPr>
            <a:lvl7pPr lvl="6" algn="ctr" rtl="0">
              <a:spcBef>
                <a:spcPts val="0"/>
              </a:spcBef>
              <a:spcAft>
                <a:spcPts val="0"/>
              </a:spcAft>
              <a:buClr>
                <a:srgbClr val="ECC1C8"/>
              </a:buClr>
              <a:buSzPts val="1800"/>
              <a:buNone/>
              <a:defRPr>
                <a:solidFill>
                  <a:srgbClr val="ECC1C8"/>
                </a:solidFill>
              </a:defRPr>
            </a:lvl7pPr>
            <a:lvl8pPr lvl="7" algn="ctr" rtl="0">
              <a:spcBef>
                <a:spcPts val="0"/>
              </a:spcBef>
              <a:spcAft>
                <a:spcPts val="0"/>
              </a:spcAft>
              <a:buClr>
                <a:srgbClr val="ECC1C8"/>
              </a:buClr>
              <a:buSzPts val="1800"/>
              <a:buNone/>
              <a:defRPr>
                <a:solidFill>
                  <a:srgbClr val="ECC1C8"/>
                </a:solidFill>
              </a:defRPr>
            </a:lvl8pPr>
            <a:lvl9pPr lvl="8" algn="ctr" rtl="0">
              <a:spcBef>
                <a:spcPts val="0"/>
              </a:spcBef>
              <a:spcAft>
                <a:spcPts val="0"/>
              </a:spcAft>
              <a:buClr>
                <a:srgbClr val="ECC1C8"/>
              </a:buClr>
              <a:buSzPts val="1800"/>
              <a:buNone/>
              <a:defRPr>
                <a:solidFill>
                  <a:srgbClr val="ECC1C8"/>
                </a:solidFill>
              </a:defRPr>
            </a:lvl9pPr>
          </a:lstStyle>
          <a:p>
            <a:endParaRPr/>
          </a:p>
        </p:txBody>
      </p:sp>
      <p:sp>
        <p:nvSpPr>
          <p:cNvPr id="20" name="Google Shape;20;p3"/>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3745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4D4A56"/>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23" name="Google Shape;23;p4"/>
          <p:cNvSpPr/>
          <p:nvPr/>
        </p:nvSpPr>
        <p:spPr>
          <a:xfrm>
            <a:off x="1174033" y="1464484"/>
            <a:ext cx="9844000" cy="41812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5549400" y="1110716"/>
            <a:ext cx="1093200" cy="10932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txBox="1">
            <a:spLocks noGrp="1"/>
          </p:cNvSpPr>
          <p:nvPr>
            <p:ph type="body" idx="1"/>
          </p:nvPr>
        </p:nvSpPr>
        <p:spPr>
          <a:xfrm>
            <a:off x="1991800" y="2577600"/>
            <a:ext cx="8208400" cy="1093200"/>
          </a:xfrm>
          <a:prstGeom prst="rect">
            <a:avLst/>
          </a:prstGeom>
        </p:spPr>
        <p:txBody>
          <a:bodyPr spcFirstLastPara="1" wrap="square" lIns="91425" tIns="91425" rIns="91425" bIns="91425" anchor="t" anchorCtr="0">
            <a:noAutofit/>
          </a:bodyPr>
          <a:lstStyle>
            <a:lvl1pPr marL="609585" lvl="0" indent="-507987" algn="ctr" rtl="0">
              <a:lnSpc>
                <a:spcPct val="115000"/>
              </a:lnSpc>
              <a:spcBef>
                <a:spcPts val="80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1pPr>
            <a:lvl2pPr marL="1219170" lvl="1" indent="-507987"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828754" lvl="2" indent="-507987"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2438339" lvl="3" indent="-507987" algn="ctr" rtl="0">
              <a:lnSpc>
                <a:spcPct val="115000"/>
              </a:lnSpc>
              <a:spcBef>
                <a:spcPts val="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4pPr>
            <a:lvl5pPr marL="3047924" lvl="4" indent="-507987" algn="ctr" rtl="0">
              <a:lnSpc>
                <a:spcPct val="115000"/>
              </a:lnSpc>
              <a:spcBef>
                <a:spcPts val="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5pPr>
            <a:lvl6pPr marL="3657509" lvl="5" indent="-507987" algn="ctr" rtl="0">
              <a:lnSpc>
                <a:spcPct val="115000"/>
              </a:lnSpc>
              <a:spcBef>
                <a:spcPts val="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6pPr>
            <a:lvl7pPr marL="4267093" lvl="6" indent="-507987" algn="ctr" rtl="0">
              <a:lnSpc>
                <a:spcPct val="115000"/>
              </a:lnSpc>
              <a:spcBef>
                <a:spcPts val="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7pPr>
            <a:lvl8pPr marL="4876678" lvl="7" indent="-507987" algn="ctr" rtl="0">
              <a:lnSpc>
                <a:spcPct val="115000"/>
              </a:lnSpc>
              <a:spcBef>
                <a:spcPts val="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8pPr>
            <a:lvl9pPr marL="5486263" lvl="8" indent="-507987" algn="ctr">
              <a:lnSpc>
                <a:spcPct val="115000"/>
              </a:lnSpc>
              <a:spcBef>
                <a:spcPts val="0"/>
              </a:spcBef>
              <a:spcAft>
                <a:spcPts val="0"/>
              </a:spcAft>
              <a:buClr>
                <a:srgbClr val="4D4A56"/>
              </a:buClr>
              <a:buSzPts val="2400"/>
              <a:buFont typeface="Playfair Display"/>
              <a:buChar char="■"/>
              <a:defRPr sz="32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4791200" y="1099892"/>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8000" b="1">
                <a:solidFill>
                  <a:srgbClr val="4D4A56"/>
                </a:solidFill>
                <a:latin typeface="Tinos"/>
                <a:ea typeface="Tinos"/>
                <a:cs typeface="Tinos"/>
                <a:sym typeface="Tinos"/>
              </a:rPr>
              <a:t>“</a:t>
            </a:r>
            <a:endParaRPr sz="8000" b="1">
              <a:solidFill>
                <a:srgbClr val="4D4A56"/>
              </a:solidFill>
              <a:latin typeface="Tinos"/>
              <a:ea typeface="Tinos"/>
              <a:cs typeface="Tinos"/>
              <a:sym typeface="Tinos"/>
            </a:endParaRPr>
          </a:p>
        </p:txBody>
      </p:sp>
      <p:sp>
        <p:nvSpPr>
          <p:cNvPr id="27" name="Google Shape;27;p4"/>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5786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rgbClr val="4D4A56"/>
        </a:solidFill>
        <a:effectLst/>
      </p:bgPr>
    </p:bg>
    <p:spTree>
      <p:nvGrpSpPr>
        <p:cNvPr id="1" name="Shape 28"/>
        <p:cNvGrpSpPr/>
        <p:nvPr/>
      </p:nvGrpSpPr>
      <p:grpSpPr>
        <a:xfrm>
          <a:off x="0" y="0"/>
          <a:ext cx="0" cy="0"/>
          <a:chOff x="0" y="0"/>
          <a:chExt cx="0" cy="0"/>
        </a:xfrm>
      </p:grpSpPr>
      <p:pic>
        <p:nvPicPr>
          <p:cNvPr id="29" name="Google Shape;29;p5" descr="organic-01.png"/>
          <p:cNvPicPr preferRelativeResize="0"/>
          <p:nvPr/>
        </p:nvPicPr>
        <p:blipFill>
          <a:blip r:embed="rId2">
            <a:alphaModFix amt="4000"/>
          </a:blip>
          <a:stretch>
            <a:fillRect/>
          </a:stretch>
        </p:blipFill>
        <p:spPr>
          <a:xfrm>
            <a:off x="0" y="0"/>
            <a:ext cx="12192000" cy="6858000"/>
          </a:xfrm>
          <a:prstGeom prst="rect">
            <a:avLst/>
          </a:prstGeom>
          <a:noFill/>
          <a:ln>
            <a:noFill/>
          </a:ln>
        </p:spPr>
      </p:pic>
      <p:sp>
        <p:nvSpPr>
          <p:cNvPr id="30" name="Google Shape;30;p5"/>
          <p:cNvSpPr/>
          <p:nvPr/>
        </p:nvSpPr>
        <p:spPr>
          <a:xfrm>
            <a:off x="2754833" y="953811"/>
            <a:ext cx="8795600" cy="52144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p:nvPr/>
        </p:nvSpPr>
        <p:spPr>
          <a:xfrm>
            <a:off x="539967" y="588189"/>
            <a:ext cx="2640400" cy="26404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txBox="1">
            <a:spLocks noGrp="1"/>
          </p:cNvSpPr>
          <p:nvPr>
            <p:ph type="title"/>
          </p:nvPr>
        </p:nvSpPr>
        <p:spPr>
          <a:xfrm>
            <a:off x="718697" y="715187"/>
            <a:ext cx="2151200" cy="1143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FFF"/>
              </a:buClr>
              <a:buSzPts val="1800"/>
              <a:buNone/>
              <a:defRPr>
                <a:solidFill>
                  <a:srgbClr val="FFFFFF"/>
                </a:solidFill>
              </a:defRPr>
            </a:lvl1pPr>
            <a:lvl2pPr lvl="1" algn="r">
              <a:spcBef>
                <a:spcPts val="0"/>
              </a:spcBef>
              <a:spcAft>
                <a:spcPts val="0"/>
              </a:spcAft>
              <a:buClr>
                <a:srgbClr val="FFFFFF"/>
              </a:buClr>
              <a:buSzPts val="1800"/>
              <a:buNone/>
              <a:defRPr>
                <a:solidFill>
                  <a:srgbClr val="FFFFFF"/>
                </a:solidFill>
              </a:defRPr>
            </a:lvl2pPr>
            <a:lvl3pPr lvl="2" algn="r">
              <a:spcBef>
                <a:spcPts val="0"/>
              </a:spcBef>
              <a:spcAft>
                <a:spcPts val="0"/>
              </a:spcAft>
              <a:buClr>
                <a:srgbClr val="FFFFFF"/>
              </a:buClr>
              <a:buSzPts val="1800"/>
              <a:buNone/>
              <a:defRPr>
                <a:solidFill>
                  <a:srgbClr val="FFFFFF"/>
                </a:solidFill>
              </a:defRPr>
            </a:lvl3pPr>
            <a:lvl4pPr lvl="3" algn="r">
              <a:spcBef>
                <a:spcPts val="0"/>
              </a:spcBef>
              <a:spcAft>
                <a:spcPts val="0"/>
              </a:spcAft>
              <a:buClr>
                <a:srgbClr val="FFFFFF"/>
              </a:buClr>
              <a:buSzPts val="1800"/>
              <a:buNone/>
              <a:defRPr>
                <a:solidFill>
                  <a:srgbClr val="FFFFFF"/>
                </a:solidFill>
              </a:defRPr>
            </a:lvl4pPr>
            <a:lvl5pPr lvl="4" algn="r">
              <a:spcBef>
                <a:spcPts val="0"/>
              </a:spcBef>
              <a:spcAft>
                <a:spcPts val="0"/>
              </a:spcAft>
              <a:buClr>
                <a:srgbClr val="FFFFFF"/>
              </a:buClr>
              <a:buSzPts val="1800"/>
              <a:buNone/>
              <a:defRPr>
                <a:solidFill>
                  <a:srgbClr val="FFFFFF"/>
                </a:solidFill>
              </a:defRPr>
            </a:lvl5pPr>
            <a:lvl6pPr lvl="5" algn="r">
              <a:spcBef>
                <a:spcPts val="0"/>
              </a:spcBef>
              <a:spcAft>
                <a:spcPts val="0"/>
              </a:spcAft>
              <a:buClr>
                <a:srgbClr val="FFFFFF"/>
              </a:buClr>
              <a:buSzPts val="1800"/>
              <a:buNone/>
              <a:defRPr>
                <a:solidFill>
                  <a:srgbClr val="FFFFFF"/>
                </a:solidFill>
              </a:defRPr>
            </a:lvl6pPr>
            <a:lvl7pPr lvl="6" algn="r">
              <a:spcBef>
                <a:spcPts val="0"/>
              </a:spcBef>
              <a:spcAft>
                <a:spcPts val="0"/>
              </a:spcAft>
              <a:buClr>
                <a:srgbClr val="FFFFFF"/>
              </a:buClr>
              <a:buSzPts val="1800"/>
              <a:buNone/>
              <a:defRPr>
                <a:solidFill>
                  <a:srgbClr val="FFFFFF"/>
                </a:solidFill>
              </a:defRPr>
            </a:lvl7pPr>
            <a:lvl8pPr lvl="7" algn="r">
              <a:spcBef>
                <a:spcPts val="0"/>
              </a:spcBef>
              <a:spcAft>
                <a:spcPts val="0"/>
              </a:spcAft>
              <a:buClr>
                <a:srgbClr val="FFFFFF"/>
              </a:buClr>
              <a:buSzPts val="1800"/>
              <a:buNone/>
              <a:defRPr>
                <a:solidFill>
                  <a:srgbClr val="FFFFFF"/>
                </a:solidFill>
              </a:defRPr>
            </a:lvl8pPr>
            <a:lvl9pPr lvl="8" algn="r">
              <a:spcBef>
                <a:spcPts val="0"/>
              </a:spcBef>
              <a:spcAft>
                <a:spcPts val="0"/>
              </a:spcAft>
              <a:buClr>
                <a:srgbClr val="FFFFFF"/>
              </a:buClr>
              <a:buSzPts val="1800"/>
              <a:buNone/>
              <a:defRPr>
                <a:solidFill>
                  <a:srgbClr val="FFFFFF"/>
                </a:solidFill>
              </a:defRPr>
            </a:lvl9pPr>
          </a:lstStyle>
          <a:p>
            <a:endParaRPr/>
          </a:p>
        </p:txBody>
      </p:sp>
      <p:sp>
        <p:nvSpPr>
          <p:cNvPr id="33" name="Google Shape;33;p5"/>
          <p:cNvSpPr txBox="1">
            <a:spLocks noGrp="1"/>
          </p:cNvSpPr>
          <p:nvPr>
            <p:ph type="body" idx="1"/>
          </p:nvPr>
        </p:nvSpPr>
        <p:spPr>
          <a:xfrm>
            <a:off x="3731000" y="1278333"/>
            <a:ext cx="7338400" cy="4320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34" name="Google Shape;34;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0468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picture">
  <p:cSld name="Title + picture">
    <p:bg>
      <p:bgPr>
        <a:solidFill>
          <a:srgbClr val="4D4A56"/>
        </a:solidFill>
        <a:effectLst/>
      </p:bgPr>
    </p:bg>
    <p:spTree>
      <p:nvGrpSpPr>
        <p:cNvPr id="1" name="Shape 35"/>
        <p:cNvGrpSpPr/>
        <p:nvPr/>
      </p:nvGrpSpPr>
      <p:grpSpPr>
        <a:xfrm>
          <a:off x="0" y="0"/>
          <a:ext cx="0" cy="0"/>
          <a:chOff x="0" y="0"/>
          <a:chExt cx="0" cy="0"/>
        </a:xfrm>
      </p:grpSpPr>
      <p:pic>
        <p:nvPicPr>
          <p:cNvPr id="36" name="Google Shape;36;p6" descr="organic-01.png"/>
          <p:cNvPicPr preferRelativeResize="0"/>
          <p:nvPr/>
        </p:nvPicPr>
        <p:blipFill>
          <a:blip r:embed="rId2">
            <a:alphaModFix amt="4000"/>
          </a:blip>
          <a:stretch>
            <a:fillRect/>
          </a:stretch>
        </p:blipFill>
        <p:spPr>
          <a:xfrm>
            <a:off x="0" y="0"/>
            <a:ext cx="12192000" cy="6858000"/>
          </a:xfrm>
          <a:prstGeom prst="rect">
            <a:avLst/>
          </a:prstGeom>
          <a:noFill/>
          <a:ln>
            <a:noFill/>
          </a:ln>
        </p:spPr>
      </p:pic>
      <p:sp>
        <p:nvSpPr>
          <p:cNvPr id="37" name="Google Shape;37;p6"/>
          <p:cNvSpPr/>
          <p:nvPr/>
        </p:nvSpPr>
        <p:spPr>
          <a:xfrm>
            <a:off x="793600" y="784708"/>
            <a:ext cx="10604800" cy="52144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6"/>
          <p:cNvSpPr txBox="1">
            <a:spLocks noGrp="1"/>
          </p:cNvSpPr>
          <p:nvPr>
            <p:ph type="body" idx="1"/>
          </p:nvPr>
        </p:nvSpPr>
        <p:spPr>
          <a:xfrm>
            <a:off x="1403200" y="2102967"/>
            <a:ext cx="3581600" cy="3496000"/>
          </a:xfrm>
          <a:prstGeom prst="rect">
            <a:avLst/>
          </a:prstGeom>
        </p:spPr>
        <p:txBody>
          <a:bodyPr spcFirstLastPara="1" wrap="square" lIns="91425" tIns="91425" rIns="91425" bIns="91425" anchor="t" anchorCtr="0">
            <a:noAutofit/>
          </a:bodyPr>
          <a:lstStyle>
            <a:lvl1pPr marL="609585" lvl="0" indent="-457189" algn="r" rtl="0">
              <a:spcBef>
                <a:spcPts val="800"/>
              </a:spcBef>
              <a:spcAft>
                <a:spcPts val="0"/>
              </a:spcAft>
              <a:buSzPts val="1800"/>
              <a:buChar char="▹"/>
              <a:defRPr sz="2400"/>
            </a:lvl1pPr>
            <a:lvl2pPr marL="1219170" lvl="1" indent="-457189" algn="r" rtl="0">
              <a:spcBef>
                <a:spcPts val="0"/>
              </a:spcBef>
              <a:spcAft>
                <a:spcPts val="0"/>
              </a:spcAft>
              <a:buSzPts val="1800"/>
              <a:buChar char="▸"/>
              <a:defRPr sz="2400"/>
            </a:lvl2pPr>
            <a:lvl3pPr marL="1828754" lvl="2" indent="-457189" algn="r" rtl="0">
              <a:spcBef>
                <a:spcPts val="0"/>
              </a:spcBef>
              <a:spcAft>
                <a:spcPts val="0"/>
              </a:spcAft>
              <a:buSzPts val="1800"/>
              <a:buChar char="◦"/>
              <a:defRPr sz="2400"/>
            </a:lvl3pPr>
            <a:lvl4pPr marL="2438339" lvl="3" indent="-457189" algn="r" rtl="0">
              <a:spcBef>
                <a:spcPts val="0"/>
              </a:spcBef>
              <a:spcAft>
                <a:spcPts val="0"/>
              </a:spcAft>
              <a:buSzPts val="1800"/>
              <a:buChar char="●"/>
              <a:defRPr/>
            </a:lvl4pPr>
            <a:lvl5pPr marL="3047924" lvl="4" indent="-457189" algn="r" rtl="0">
              <a:spcBef>
                <a:spcPts val="0"/>
              </a:spcBef>
              <a:spcAft>
                <a:spcPts val="0"/>
              </a:spcAft>
              <a:buSzPts val="1800"/>
              <a:buChar char="○"/>
              <a:defRPr/>
            </a:lvl5pPr>
            <a:lvl6pPr marL="3657509" lvl="5" indent="-457189" algn="r" rtl="0">
              <a:spcBef>
                <a:spcPts val="0"/>
              </a:spcBef>
              <a:spcAft>
                <a:spcPts val="0"/>
              </a:spcAft>
              <a:buSzPts val="1800"/>
              <a:buChar char="■"/>
              <a:defRPr/>
            </a:lvl6pPr>
            <a:lvl7pPr marL="4267093" lvl="6" indent="-457189" algn="r" rtl="0">
              <a:spcBef>
                <a:spcPts val="0"/>
              </a:spcBef>
              <a:spcAft>
                <a:spcPts val="0"/>
              </a:spcAft>
              <a:buSzPts val="1800"/>
              <a:buChar char="●"/>
              <a:defRPr/>
            </a:lvl7pPr>
            <a:lvl8pPr marL="4876678" lvl="7" indent="-457189" algn="r" rtl="0">
              <a:spcBef>
                <a:spcPts val="0"/>
              </a:spcBef>
              <a:spcAft>
                <a:spcPts val="0"/>
              </a:spcAft>
              <a:buSzPts val="1800"/>
              <a:buChar char="○"/>
              <a:defRPr/>
            </a:lvl8pPr>
            <a:lvl9pPr marL="5486263" lvl="8" indent="-457189" algn="r" rtl="0">
              <a:spcBef>
                <a:spcPts val="0"/>
              </a:spcBef>
              <a:spcAft>
                <a:spcPts val="0"/>
              </a:spcAft>
              <a:buSzPts val="1800"/>
              <a:buChar char="■"/>
              <a:defRPr/>
            </a:lvl9pPr>
          </a:lstStyle>
          <a:p>
            <a:endParaRPr/>
          </a:p>
        </p:txBody>
      </p:sp>
      <p:sp>
        <p:nvSpPr>
          <p:cNvPr id="39" name="Google Shape;39;p6"/>
          <p:cNvSpPr txBox="1">
            <a:spLocks noGrp="1"/>
          </p:cNvSpPr>
          <p:nvPr>
            <p:ph type="title"/>
          </p:nvPr>
        </p:nvSpPr>
        <p:spPr>
          <a:xfrm>
            <a:off x="1403100" y="1009533"/>
            <a:ext cx="3581600" cy="116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D4A56"/>
              </a:buClr>
              <a:buSzPts val="1800"/>
              <a:buNone/>
              <a:defRPr>
                <a:solidFill>
                  <a:srgbClr val="4D4A56"/>
                </a:solidFill>
              </a:defRPr>
            </a:lvl1pPr>
            <a:lvl2pPr lvl="1" algn="r" rtl="0">
              <a:spcBef>
                <a:spcPts val="0"/>
              </a:spcBef>
              <a:spcAft>
                <a:spcPts val="0"/>
              </a:spcAft>
              <a:buClr>
                <a:srgbClr val="4D4A56"/>
              </a:buClr>
              <a:buSzPts val="1800"/>
              <a:buNone/>
              <a:defRPr>
                <a:solidFill>
                  <a:srgbClr val="4D4A56"/>
                </a:solidFill>
              </a:defRPr>
            </a:lvl2pPr>
            <a:lvl3pPr lvl="2" algn="r" rtl="0">
              <a:spcBef>
                <a:spcPts val="0"/>
              </a:spcBef>
              <a:spcAft>
                <a:spcPts val="0"/>
              </a:spcAft>
              <a:buClr>
                <a:srgbClr val="4D4A56"/>
              </a:buClr>
              <a:buSzPts val="1800"/>
              <a:buNone/>
              <a:defRPr>
                <a:solidFill>
                  <a:srgbClr val="4D4A56"/>
                </a:solidFill>
              </a:defRPr>
            </a:lvl3pPr>
            <a:lvl4pPr lvl="3" algn="r" rtl="0">
              <a:spcBef>
                <a:spcPts val="0"/>
              </a:spcBef>
              <a:spcAft>
                <a:spcPts val="0"/>
              </a:spcAft>
              <a:buClr>
                <a:srgbClr val="4D4A56"/>
              </a:buClr>
              <a:buSzPts val="1800"/>
              <a:buNone/>
              <a:defRPr>
                <a:solidFill>
                  <a:srgbClr val="4D4A56"/>
                </a:solidFill>
              </a:defRPr>
            </a:lvl4pPr>
            <a:lvl5pPr lvl="4" algn="r" rtl="0">
              <a:spcBef>
                <a:spcPts val="0"/>
              </a:spcBef>
              <a:spcAft>
                <a:spcPts val="0"/>
              </a:spcAft>
              <a:buClr>
                <a:srgbClr val="4D4A56"/>
              </a:buClr>
              <a:buSzPts val="1800"/>
              <a:buNone/>
              <a:defRPr>
                <a:solidFill>
                  <a:srgbClr val="4D4A56"/>
                </a:solidFill>
              </a:defRPr>
            </a:lvl5pPr>
            <a:lvl6pPr lvl="5" algn="r" rtl="0">
              <a:spcBef>
                <a:spcPts val="0"/>
              </a:spcBef>
              <a:spcAft>
                <a:spcPts val="0"/>
              </a:spcAft>
              <a:buClr>
                <a:srgbClr val="4D4A56"/>
              </a:buClr>
              <a:buSzPts val="1800"/>
              <a:buNone/>
              <a:defRPr>
                <a:solidFill>
                  <a:srgbClr val="4D4A56"/>
                </a:solidFill>
              </a:defRPr>
            </a:lvl6pPr>
            <a:lvl7pPr lvl="6" algn="r" rtl="0">
              <a:spcBef>
                <a:spcPts val="0"/>
              </a:spcBef>
              <a:spcAft>
                <a:spcPts val="0"/>
              </a:spcAft>
              <a:buClr>
                <a:srgbClr val="4D4A56"/>
              </a:buClr>
              <a:buSzPts val="1800"/>
              <a:buNone/>
              <a:defRPr>
                <a:solidFill>
                  <a:srgbClr val="4D4A56"/>
                </a:solidFill>
              </a:defRPr>
            </a:lvl7pPr>
            <a:lvl8pPr lvl="7" algn="r" rtl="0">
              <a:spcBef>
                <a:spcPts val="0"/>
              </a:spcBef>
              <a:spcAft>
                <a:spcPts val="0"/>
              </a:spcAft>
              <a:buClr>
                <a:srgbClr val="4D4A56"/>
              </a:buClr>
              <a:buSzPts val="1800"/>
              <a:buNone/>
              <a:defRPr>
                <a:solidFill>
                  <a:srgbClr val="4D4A56"/>
                </a:solidFill>
              </a:defRPr>
            </a:lvl8pPr>
            <a:lvl9pPr lvl="8" algn="r" rtl="0">
              <a:spcBef>
                <a:spcPts val="0"/>
              </a:spcBef>
              <a:spcAft>
                <a:spcPts val="0"/>
              </a:spcAft>
              <a:buClr>
                <a:srgbClr val="4D4A56"/>
              </a:buClr>
              <a:buSzPts val="1800"/>
              <a:buNone/>
              <a:defRPr>
                <a:solidFill>
                  <a:srgbClr val="4D4A56"/>
                </a:solidFill>
              </a:defRPr>
            </a:lvl9pPr>
          </a:lstStyle>
          <a:p>
            <a:endParaRPr/>
          </a:p>
        </p:txBody>
      </p:sp>
      <p:sp>
        <p:nvSpPr>
          <p:cNvPr id="40" name="Google Shape;40;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8358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rgbClr val="4D4A56"/>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43" name="Google Shape;43;p7"/>
          <p:cNvSpPr/>
          <p:nvPr/>
        </p:nvSpPr>
        <p:spPr>
          <a:xfrm>
            <a:off x="2754833" y="953811"/>
            <a:ext cx="8795600" cy="52144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539967" y="588189"/>
            <a:ext cx="2640400" cy="26404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712813" y="721572"/>
            <a:ext cx="2151200" cy="1143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FFF"/>
              </a:buClr>
              <a:buSzPts val="1800"/>
              <a:buNone/>
              <a:defRPr>
                <a:solidFill>
                  <a:srgbClr val="FFFFFF"/>
                </a:solidFill>
              </a:defRPr>
            </a:lvl1pPr>
            <a:lvl2pPr lvl="1" algn="r">
              <a:spcBef>
                <a:spcPts val="0"/>
              </a:spcBef>
              <a:spcAft>
                <a:spcPts val="0"/>
              </a:spcAft>
              <a:buClr>
                <a:srgbClr val="FFFFFF"/>
              </a:buClr>
              <a:buSzPts val="1800"/>
              <a:buNone/>
              <a:defRPr>
                <a:solidFill>
                  <a:srgbClr val="FFFFFF"/>
                </a:solidFill>
              </a:defRPr>
            </a:lvl2pPr>
            <a:lvl3pPr lvl="2" algn="r">
              <a:spcBef>
                <a:spcPts val="0"/>
              </a:spcBef>
              <a:spcAft>
                <a:spcPts val="0"/>
              </a:spcAft>
              <a:buClr>
                <a:srgbClr val="FFFFFF"/>
              </a:buClr>
              <a:buSzPts val="1800"/>
              <a:buNone/>
              <a:defRPr>
                <a:solidFill>
                  <a:srgbClr val="FFFFFF"/>
                </a:solidFill>
              </a:defRPr>
            </a:lvl3pPr>
            <a:lvl4pPr lvl="3" algn="r">
              <a:spcBef>
                <a:spcPts val="0"/>
              </a:spcBef>
              <a:spcAft>
                <a:spcPts val="0"/>
              </a:spcAft>
              <a:buClr>
                <a:srgbClr val="FFFFFF"/>
              </a:buClr>
              <a:buSzPts val="1800"/>
              <a:buNone/>
              <a:defRPr>
                <a:solidFill>
                  <a:srgbClr val="FFFFFF"/>
                </a:solidFill>
              </a:defRPr>
            </a:lvl4pPr>
            <a:lvl5pPr lvl="4" algn="r">
              <a:spcBef>
                <a:spcPts val="0"/>
              </a:spcBef>
              <a:spcAft>
                <a:spcPts val="0"/>
              </a:spcAft>
              <a:buClr>
                <a:srgbClr val="FFFFFF"/>
              </a:buClr>
              <a:buSzPts val="1800"/>
              <a:buNone/>
              <a:defRPr>
                <a:solidFill>
                  <a:srgbClr val="FFFFFF"/>
                </a:solidFill>
              </a:defRPr>
            </a:lvl5pPr>
            <a:lvl6pPr lvl="5" algn="r">
              <a:spcBef>
                <a:spcPts val="0"/>
              </a:spcBef>
              <a:spcAft>
                <a:spcPts val="0"/>
              </a:spcAft>
              <a:buClr>
                <a:srgbClr val="FFFFFF"/>
              </a:buClr>
              <a:buSzPts val="1800"/>
              <a:buNone/>
              <a:defRPr>
                <a:solidFill>
                  <a:srgbClr val="FFFFFF"/>
                </a:solidFill>
              </a:defRPr>
            </a:lvl6pPr>
            <a:lvl7pPr lvl="6" algn="r">
              <a:spcBef>
                <a:spcPts val="0"/>
              </a:spcBef>
              <a:spcAft>
                <a:spcPts val="0"/>
              </a:spcAft>
              <a:buClr>
                <a:srgbClr val="FFFFFF"/>
              </a:buClr>
              <a:buSzPts val="1800"/>
              <a:buNone/>
              <a:defRPr>
                <a:solidFill>
                  <a:srgbClr val="FFFFFF"/>
                </a:solidFill>
              </a:defRPr>
            </a:lvl7pPr>
            <a:lvl8pPr lvl="7" algn="r">
              <a:spcBef>
                <a:spcPts val="0"/>
              </a:spcBef>
              <a:spcAft>
                <a:spcPts val="0"/>
              </a:spcAft>
              <a:buClr>
                <a:srgbClr val="FFFFFF"/>
              </a:buClr>
              <a:buSzPts val="1800"/>
              <a:buNone/>
              <a:defRPr>
                <a:solidFill>
                  <a:srgbClr val="FFFFFF"/>
                </a:solidFill>
              </a:defRPr>
            </a:lvl8pPr>
            <a:lvl9pPr lvl="8" algn="r">
              <a:spcBef>
                <a:spcPts val="0"/>
              </a:spcBef>
              <a:spcAft>
                <a:spcPts val="0"/>
              </a:spcAft>
              <a:buClr>
                <a:srgbClr val="FFFFFF"/>
              </a:buClr>
              <a:buSzPts val="1800"/>
              <a:buNone/>
              <a:defRPr>
                <a:solidFill>
                  <a:srgbClr val="FFFFFF"/>
                </a:solidFill>
              </a:defRPr>
            </a:lvl9pPr>
          </a:lstStyle>
          <a:p>
            <a:endParaRPr/>
          </a:p>
        </p:txBody>
      </p:sp>
      <p:sp>
        <p:nvSpPr>
          <p:cNvPr id="46" name="Google Shape;46;p7"/>
          <p:cNvSpPr txBox="1">
            <a:spLocks noGrp="1"/>
          </p:cNvSpPr>
          <p:nvPr>
            <p:ph type="body" idx="1"/>
          </p:nvPr>
        </p:nvSpPr>
        <p:spPr>
          <a:xfrm>
            <a:off x="3676967" y="1498600"/>
            <a:ext cx="3600800" cy="4128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7494537" y="1498600"/>
            <a:ext cx="3600800" cy="4128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3709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rgbClr val="4D4A56"/>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51" name="Google Shape;51;p8"/>
          <p:cNvSpPr/>
          <p:nvPr/>
        </p:nvSpPr>
        <p:spPr>
          <a:xfrm>
            <a:off x="2754833" y="953811"/>
            <a:ext cx="8795600" cy="52144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539967" y="588189"/>
            <a:ext cx="2640400" cy="26404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508000" y="706836"/>
            <a:ext cx="2370800" cy="11432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a:solidFill>
                  <a:srgbClr val="FFFFFF"/>
                </a:solidFill>
              </a:defRPr>
            </a:lvl1pPr>
            <a:lvl2pPr lvl="1" algn="r" rtl="0">
              <a:spcBef>
                <a:spcPts val="0"/>
              </a:spcBef>
              <a:spcAft>
                <a:spcPts val="0"/>
              </a:spcAft>
              <a:buClr>
                <a:srgbClr val="FFFFFF"/>
              </a:buClr>
              <a:buSzPts val="1800"/>
              <a:buNone/>
              <a:defRPr>
                <a:solidFill>
                  <a:srgbClr val="FFFFFF"/>
                </a:solidFill>
              </a:defRPr>
            </a:lvl2pPr>
            <a:lvl3pPr lvl="2" algn="r" rtl="0">
              <a:spcBef>
                <a:spcPts val="0"/>
              </a:spcBef>
              <a:spcAft>
                <a:spcPts val="0"/>
              </a:spcAft>
              <a:buClr>
                <a:srgbClr val="FFFFFF"/>
              </a:buClr>
              <a:buSzPts val="1800"/>
              <a:buNone/>
              <a:defRPr>
                <a:solidFill>
                  <a:srgbClr val="FFFFFF"/>
                </a:solidFill>
              </a:defRPr>
            </a:lvl3pPr>
            <a:lvl4pPr lvl="3" algn="r" rtl="0">
              <a:spcBef>
                <a:spcPts val="0"/>
              </a:spcBef>
              <a:spcAft>
                <a:spcPts val="0"/>
              </a:spcAft>
              <a:buClr>
                <a:srgbClr val="FFFFFF"/>
              </a:buClr>
              <a:buSzPts val="1800"/>
              <a:buNone/>
              <a:defRPr>
                <a:solidFill>
                  <a:srgbClr val="FFFFFF"/>
                </a:solidFill>
              </a:defRPr>
            </a:lvl4pPr>
            <a:lvl5pPr lvl="4" algn="r" rtl="0">
              <a:spcBef>
                <a:spcPts val="0"/>
              </a:spcBef>
              <a:spcAft>
                <a:spcPts val="0"/>
              </a:spcAft>
              <a:buClr>
                <a:srgbClr val="FFFFFF"/>
              </a:buClr>
              <a:buSzPts val="1800"/>
              <a:buNone/>
              <a:defRPr>
                <a:solidFill>
                  <a:srgbClr val="FFFFFF"/>
                </a:solidFill>
              </a:defRPr>
            </a:lvl5pPr>
            <a:lvl6pPr lvl="5" algn="r" rtl="0">
              <a:spcBef>
                <a:spcPts val="0"/>
              </a:spcBef>
              <a:spcAft>
                <a:spcPts val="0"/>
              </a:spcAft>
              <a:buClr>
                <a:srgbClr val="FFFFFF"/>
              </a:buClr>
              <a:buSzPts val="1800"/>
              <a:buNone/>
              <a:defRPr>
                <a:solidFill>
                  <a:srgbClr val="FFFFFF"/>
                </a:solidFill>
              </a:defRPr>
            </a:lvl6pPr>
            <a:lvl7pPr lvl="6" algn="r" rtl="0">
              <a:spcBef>
                <a:spcPts val="0"/>
              </a:spcBef>
              <a:spcAft>
                <a:spcPts val="0"/>
              </a:spcAft>
              <a:buClr>
                <a:srgbClr val="FFFFFF"/>
              </a:buClr>
              <a:buSzPts val="1800"/>
              <a:buNone/>
              <a:defRPr>
                <a:solidFill>
                  <a:srgbClr val="FFFFFF"/>
                </a:solidFill>
              </a:defRPr>
            </a:lvl7pPr>
            <a:lvl8pPr lvl="7" algn="r" rtl="0">
              <a:spcBef>
                <a:spcPts val="0"/>
              </a:spcBef>
              <a:spcAft>
                <a:spcPts val="0"/>
              </a:spcAft>
              <a:buClr>
                <a:srgbClr val="FFFFFF"/>
              </a:buClr>
              <a:buSzPts val="1800"/>
              <a:buNone/>
              <a:defRPr>
                <a:solidFill>
                  <a:srgbClr val="FFFFFF"/>
                </a:solidFill>
              </a:defRPr>
            </a:lvl8pPr>
            <a:lvl9pPr lvl="8" algn="r" rtl="0">
              <a:spcBef>
                <a:spcPts val="0"/>
              </a:spcBef>
              <a:spcAft>
                <a:spcPts val="0"/>
              </a:spcAft>
              <a:buClr>
                <a:srgbClr val="FFFFFF"/>
              </a:buClr>
              <a:buSzPts val="1800"/>
              <a:buNone/>
              <a:defRPr>
                <a:solidFill>
                  <a:srgbClr val="FFFFFF"/>
                </a:solidFill>
              </a:defRPr>
            </a:lvl9pPr>
          </a:lstStyle>
          <a:p>
            <a:endParaRPr/>
          </a:p>
        </p:txBody>
      </p:sp>
      <p:sp>
        <p:nvSpPr>
          <p:cNvPr id="54" name="Google Shape;54;p8"/>
          <p:cNvSpPr txBox="1">
            <a:spLocks noGrp="1"/>
          </p:cNvSpPr>
          <p:nvPr>
            <p:ph type="body" idx="1"/>
          </p:nvPr>
        </p:nvSpPr>
        <p:spPr>
          <a:xfrm>
            <a:off x="3536641" y="1406267"/>
            <a:ext cx="2474000" cy="4386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5" name="Google Shape;55;p8"/>
          <p:cNvSpPr txBox="1">
            <a:spLocks noGrp="1"/>
          </p:cNvSpPr>
          <p:nvPr>
            <p:ph type="body" idx="2"/>
          </p:nvPr>
        </p:nvSpPr>
        <p:spPr>
          <a:xfrm>
            <a:off x="6137791" y="1406267"/>
            <a:ext cx="2474000" cy="4386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6" name="Google Shape;56;p8"/>
          <p:cNvSpPr txBox="1">
            <a:spLocks noGrp="1"/>
          </p:cNvSpPr>
          <p:nvPr>
            <p:ph type="body" idx="3"/>
          </p:nvPr>
        </p:nvSpPr>
        <p:spPr>
          <a:xfrm>
            <a:off x="8738940" y="1406267"/>
            <a:ext cx="2474000" cy="4386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7" name="Google Shape;57;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360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F72F-8C4D-4F3D-8F5F-94656D601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F471A2-8389-44FB-93C9-1E2D4B0060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713FF6-694F-4897-B362-66973745FEE6}"/>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5" name="Footer Placeholder 4">
            <a:extLst>
              <a:ext uri="{FF2B5EF4-FFF2-40B4-BE49-F238E27FC236}">
                <a16:creationId xmlns:a16="http://schemas.microsoft.com/office/drawing/2014/main" id="{2639B87D-49BC-4113-8E89-51336BD66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5AB0A-8483-4379-8987-C56CA83ADA55}"/>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2565207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D4A56"/>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12192000" cy="6858000"/>
          </a:xfrm>
          <a:prstGeom prst="rect">
            <a:avLst/>
          </a:prstGeom>
          <a:noFill/>
          <a:ln>
            <a:noFill/>
          </a:ln>
        </p:spPr>
      </p:pic>
      <p:sp>
        <p:nvSpPr>
          <p:cNvPr id="60" name="Google Shape;60;p9"/>
          <p:cNvSpPr/>
          <p:nvPr/>
        </p:nvSpPr>
        <p:spPr>
          <a:xfrm>
            <a:off x="539967" y="588189"/>
            <a:ext cx="2640400" cy="26404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9"/>
          <p:cNvSpPr txBox="1">
            <a:spLocks noGrp="1"/>
          </p:cNvSpPr>
          <p:nvPr>
            <p:ph type="title"/>
          </p:nvPr>
        </p:nvSpPr>
        <p:spPr>
          <a:xfrm>
            <a:off x="570895" y="724089"/>
            <a:ext cx="2306000" cy="21548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FFF"/>
              </a:buClr>
              <a:buSzPts val="1800"/>
              <a:buNone/>
              <a:defRPr>
                <a:solidFill>
                  <a:srgbClr val="FFFFFF"/>
                </a:solidFill>
              </a:defRPr>
            </a:lvl1pPr>
            <a:lvl2pPr lvl="1" algn="r">
              <a:spcBef>
                <a:spcPts val="0"/>
              </a:spcBef>
              <a:spcAft>
                <a:spcPts val="0"/>
              </a:spcAft>
              <a:buClr>
                <a:srgbClr val="FFFFFF"/>
              </a:buClr>
              <a:buSzPts val="1800"/>
              <a:buNone/>
              <a:defRPr>
                <a:solidFill>
                  <a:srgbClr val="FFFFFF"/>
                </a:solidFill>
              </a:defRPr>
            </a:lvl2pPr>
            <a:lvl3pPr lvl="2" algn="r">
              <a:spcBef>
                <a:spcPts val="0"/>
              </a:spcBef>
              <a:spcAft>
                <a:spcPts val="0"/>
              </a:spcAft>
              <a:buClr>
                <a:srgbClr val="FFFFFF"/>
              </a:buClr>
              <a:buSzPts val="1800"/>
              <a:buNone/>
              <a:defRPr>
                <a:solidFill>
                  <a:srgbClr val="FFFFFF"/>
                </a:solidFill>
              </a:defRPr>
            </a:lvl3pPr>
            <a:lvl4pPr lvl="3" algn="r">
              <a:spcBef>
                <a:spcPts val="0"/>
              </a:spcBef>
              <a:spcAft>
                <a:spcPts val="0"/>
              </a:spcAft>
              <a:buClr>
                <a:srgbClr val="FFFFFF"/>
              </a:buClr>
              <a:buSzPts val="1800"/>
              <a:buNone/>
              <a:defRPr>
                <a:solidFill>
                  <a:srgbClr val="FFFFFF"/>
                </a:solidFill>
              </a:defRPr>
            </a:lvl4pPr>
            <a:lvl5pPr lvl="4" algn="r">
              <a:spcBef>
                <a:spcPts val="0"/>
              </a:spcBef>
              <a:spcAft>
                <a:spcPts val="0"/>
              </a:spcAft>
              <a:buClr>
                <a:srgbClr val="FFFFFF"/>
              </a:buClr>
              <a:buSzPts val="1800"/>
              <a:buNone/>
              <a:defRPr>
                <a:solidFill>
                  <a:srgbClr val="FFFFFF"/>
                </a:solidFill>
              </a:defRPr>
            </a:lvl5pPr>
            <a:lvl6pPr lvl="5" algn="r">
              <a:spcBef>
                <a:spcPts val="0"/>
              </a:spcBef>
              <a:spcAft>
                <a:spcPts val="0"/>
              </a:spcAft>
              <a:buClr>
                <a:srgbClr val="FFFFFF"/>
              </a:buClr>
              <a:buSzPts val="1800"/>
              <a:buNone/>
              <a:defRPr>
                <a:solidFill>
                  <a:srgbClr val="FFFFFF"/>
                </a:solidFill>
              </a:defRPr>
            </a:lvl6pPr>
            <a:lvl7pPr lvl="6" algn="r">
              <a:spcBef>
                <a:spcPts val="0"/>
              </a:spcBef>
              <a:spcAft>
                <a:spcPts val="0"/>
              </a:spcAft>
              <a:buClr>
                <a:srgbClr val="FFFFFF"/>
              </a:buClr>
              <a:buSzPts val="1800"/>
              <a:buNone/>
              <a:defRPr>
                <a:solidFill>
                  <a:srgbClr val="FFFFFF"/>
                </a:solidFill>
              </a:defRPr>
            </a:lvl7pPr>
            <a:lvl8pPr lvl="7" algn="r">
              <a:spcBef>
                <a:spcPts val="0"/>
              </a:spcBef>
              <a:spcAft>
                <a:spcPts val="0"/>
              </a:spcAft>
              <a:buClr>
                <a:srgbClr val="FFFFFF"/>
              </a:buClr>
              <a:buSzPts val="1800"/>
              <a:buNone/>
              <a:defRPr>
                <a:solidFill>
                  <a:srgbClr val="FFFFFF"/>
                </a:solidFill>
              </a:defRPr>
            </a:lvl8pPr>
            <a:lvl9pPr lvl="8" algn="r">
              <a:spcBef>
                <a:spcPts val="0"/>
              </a:spcBef>
              <a:spcAft>
                <a:spcPts val="0"/>
              </a:spcAft>
              <a:buClr>
                <a:srgbClr val="FFFFFF"/>
              </a:buClr>
              <a:buSzPts val="1800"/>
              <a:buNone/>
              <a:defRPr>
                <a:solidFill>
                  <a:srgbClr val="FFFFFF"/>
                </a:solidFill>
              </a:defRPr>
            </a:lvl9pPr>
          </a:lstStyle>
          <a:p>
            <a:endParaRPr/>
          </a:p>
        </p:txBody>
      </p:sp>
      <p:sp>
        <p:nvSpPr>
          <p:cNvPr id="62" name="Google Shape;62;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3871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hort Title only">
  <p:cSld name="Short Title only">
    <p:bg>
      <p:bgPr>
        <a:solidFill>
          <a:srgbClr val="4D4A56"/>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12192000" cy="6858000"/>
          </a:xfrm>
          <a:prstGeom prst="rect">
            <a:avLst/>
          </a:prstGeom>
          <a:noFill/>
          <a:ln>
            <a:noFill/>
          </a:ln>
        </p:spPr>
      </p:pic>
      <p:sp>
        <p:nvSpPr>
          <p:cNvPr id="65" name="Google Shape;65;p10"/>
          <p:cNvSpPr/>
          <p:nvPr/>
        </p:nvSpPr>
        <p:spPr>
          <a:xfrm>
            <a:off x="539967" y="588193"/>
            <a:ext cx="2640400" cy="8956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10"/>
          <p:cNvSpPr txBox="1">
            <a:spLocks noGrp="1"/>
          </p:cNvSpPr>
          <p:nvPr>
            <p:ph type="title"/>
          </p:nvPr>
        </p:nvSpPr>
        <p:spPr>
          <a:xfrm>
            <a:off x="570895" y="724089"/>
            <a:ext cx="2306000" cy="215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a:solidFill>
                  <a:srgbClr val="FFFFFF"/>
                </a:solidFill>
              </a:defRPr>
            </a:lvl1pPr>
            <a:lvl2pPr lvl="1" algn="r" rtl="0">
              <a:spcBef>
                <a:spcPts val="0"/>
              </a:spcBef>
              <a:spcAft>
                <a:spcPts val="0"/>
              </a:spcAft>
              <a:buClr>
                <a:srgbClr val="FFFFFF"/>
              </a:buClr>
              <a:buSzPts val="1800"/>
              <a:buNone/>
              <a:defRPr>
                <a:solidFill>
                  <a:srgbClr val="FFFFFF"/>
                </a:solidFill>
              </a:defRPr>
            </a:lvl2pPr>
            <a:lvl3pPr lvl="2" algn="r" rtl="0">
              <a:spcBef>
                <a:spcPts val="0"/>
              </a:spcBef>
              <a:spcAft>
                <a:spcPts val="0"/>
              </a:spcAft>
              <a:buClr>
                <a:srgbClr val="FFFFFF"/>
              </a:buClr>
              <a:buSzPts val="1800"/>
              <a:buNone/>
              <a:defRPr>
                <a:solidFill>
                  <a:srgbClr val="FFFFFF"/>
                </a:solidFill>
              </a:defRPr>
            </a:lvl3pPr>
            <a:lvl4pPr lvl="3" algn="r" rtl="0">
              <a:spcBef>
                <a:spcPts val="0"/>
              </a:spcBef>
              <a:spcAft>
                <a:spcPts val="0"/>
              </a:spcAft>
              <a:buClr>
                <a:srgbClr val="FFFFFF"/>
              </a:buClr>
              <a:buSzPts val="1800"/>
              <a:buNone/>
              <a:defRPr>
                <a:solidFill>
                  <a:srgbClr val="FFFFFF"/>
                </a:solidFill>
              </a:defRPr>
            </a:lvl4pPr>
            <a:lvl5pPr lvl="4" algn="r" rtl="0">
              <a:spcBef>
                <a:spcPts val="0"/>
              </a:spcBef>
              <a:spcAft>
                <a:spcPts val="0"/>
              </a:spcAft>
              <a:buClr>
                <a:srgbClr val="FFFFFF"/>
              </a:buClr>
              <a:buSzPts val="1800"/>
              <a:buNone/>
              <a:defRPr>
                <a:solidFill>
                  <a:srgbClr val="FFFFFF"/>
                </a:solidFill>
              </a:defRPr>
            </a:lvl5pPr>
            <a:lvl6pPr lvl="5" algn="r" rtl="0">
              <a:spcBef>
                <a:spcPts val="0"/>
              </a:spcBef>
              <a:spcAft>
                <a:spcPts val="0"/>
              </a:spcAft>
              <a:buClr>
                <a:srgbClr val="FFFFFF"/>
              </a:buClr>
              <a:buSzPts val="1800"/>
              <a:buNone/>
              <a:defRPr>
                <a:solidFill>
                  <a:srgbClr val="FFFFFF"/>
                </a:solidFill>
              </a:defRPr>
            </a:lvl6pPr>
            <a:lvl7pPr lvl="6" algn="r" rtl="0">
              <a:spcBef>
                <a:spcPts val="0"/>
              </a:spcBef>
              <a:spcAft>
                <a:spcPts val="0"/>
              </a:spcAft>
              <a:buClr>
                <a:srgbClr val="FFFFFF"/>
              </a:buClr>
              <a:buSzPts val="1800"/>
              <a:buNone/>
              <a:defRPr>
                <a:solidFill>
                  <a:srgbClr val="FFFFFF"/>
                </a:solidFill>
              </a:defRPr>
            </a:lvl7pPr>
            <a:lvl8pPr lvl="7" algn="r" rtl="0">
              <a:spcBef>
                <a:spcPts val="0"/>
              </a:spcBef>
              <a:spcAft>
                <a:spcPts val="0"/>
              </a:spcAft>
              <a:buClr>
                <a:srgbClr val="FFFFFF"/>
              </a:buClr>
              <a:buSzPts val="1800"/>
              <a:buNone/>
              <a:defRPr>
                <a:solidFill>
                  <a:srgbClr val="FFFFFF"/>
                </a:solidFill>
              </a:defRPr>
            </a:lvl8pPr>
            <a:lvl9pPr lvl="8" algn="r" rtl="0">
              <a:spcBef>
                <a:spcPts val="0"/>
              </a:spcBef>
              <a:spcAft>
                <a:spcPts val="0"/>
              </a:spcAft>
              <a:buClr>
                <a:srgbClr val="FFFFFF"/>
              </a:buClr>
              <a:buSzPts val="1800"/>
              <a:buNone/>
              <a:defRPr>
                <a:solidFill>
                  <a:srgbClr val="FFFFFF"/>
                </a:solidFill>
              </a:defRPr>
            </a:lvl9pPr>
          </a:lstStyle>
          <a:p>
            <a:endParaRPr/>
          </a:p>
        </p:txBody>
      </p:sp>
      <p:sp>
        <p:nvSpPr>
          <p:cNvPr id="67" name="Google Shape;67;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1119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4D4A56"/>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70" name="Google Shape;70;p11"/>
          <p:cNvSpPr/>
          <p:nvPr/>
        </p:nvSpPr>
        <p:spPr>
          <a:xfrm>
            <a:off x="793600" y="784708"/>
            <a:ext cx="10604800" cy="52144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1"/>
          <p:cNvSpPr/>
          <p:nvPr/>
        </p:nvSpPr>
        <p:spPr>
          <a:xfrm>
            <a:off x="2393200" y="5599275"/>
            <a:ext cx="7405600" cy="8388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body" idx="1"/>
          </p:nvPr>
        </p:nvSpPr>
        <p:spPr>
          <a:xfrm>
            <a:off x="2393200" y="5590375"/>
            <a:ext cx="7405600" cy="838800"/>
          </a:xfrm>
          <a:prstGeom prst="rect">
            <a:avLst/>
          </a:prstGeom>
        </p:spPr>
        <p:txBody>
          <a:bodyPr spcFirstLastPara="1" wrap="square" lIns="91425" tIns="91425" rIns="91425" bIns="91425" anchor="ctr" anchorCtr="0">
            <a:noAutofit/>
          </a:bodyPr>
          <a:lstStyle>
            <a:lvl1pPr marL="609585" lvl="0" indent="-304792" algn="ctr">
              <a:spcBef>
                <a:spcPts val="480"/>
              </a:spcBef>
              <a:spcAft>
                <a:spcPts val="0"/>
              </a:spcAft>
              <a:buSzPts val="1800"/>
              <a:buNone/>
              <a:defRPr sz="2400"/>
            </a:lvl1pPr>
          </a:lstStyle>
          <a:p>
            <a:endParaRPr/>
          </a:p>
        </p:txBody>
      </p:sp>
      <p:sp>
        <p:nvSpPr>
          <p:cNvPr id="73" name="Google Shape;73;p11"/>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9506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vertical" type="blank">
  <p:cSld name="Blank vertical">
    <p:bg>
      <p:bgPr>
        <a:solidFill>
          <a:srgbClr val="4D4A56"/>
        </a:solidFill>
        <a:effectLst/>
      </p:bgPr>
    </p:bg>
    <p:spTree>
      <p:nvGrpSpPr>
        <p:cNvPr id="1" name="Shape 74"/>
        <p:cNvGrpSpPr/>
        <p:nvPr/>
      </p:nvGrpSpPr>
      <p:grpSpPr>
        <a:xfrm>
          <a:off x="0" y="0"/>
          <a:ext cx="0" cy="0"/>
          <a:chOff x="0" y="0"/>
          <a:chExt cx="0" cy="0"/>
        </a:xfrm>
      </p:grpSpPr>
      <p:pic>
        <p:nvPicPr>
          <p:cNvPr id="75" name="Google Shape;75;p12" descr="organic-01.png"/>
          <p:cNvPicPr preferRelativeResize="0"/>
          <p:nvPr/>
        </p:nvPicPr>
        <p:blipFill>
          <a:blip r:embed="rId2">
            <a:alphaModFix amt="4000"/>
          </a:blip>
          <a:stretch>
            <a:fillRect/>
          </a:stretch>
        </p:blipFill>
        <p:spPr>
          <a:xfrm>
            <a:off x="0" y="0"/>
            <a:ext cx="12192000" cy="6858000"/>
          </a:xfrm>
          <a:prstGeom prst="rect">
            <a:avLst/>
          </a:prstGeom>
          <a:noFill/>
          <a:ln>
            <a:noFill/>
          </a:ln>
        </p:spPr>
      </p:pic>
      <p:sp>
        <p:nvSpPr>
          <p:cNvPr id="76" name="Google Shape;76;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7876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waves">
  <p:cSld name="Blank waves">
    <p:bg>
      <p:bgPr>
        <a:solidFill>
          <a:srgbClr val="4D4A56"/>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79" name="Google Shape;79;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467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zigzag">
  <p:cSld name="Blank zigzag">
    <p:bg>
      <p:bgPr>
        <a:solidFill>
          <a:srgbClr val="4D4A56"/>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82" name="Google Shape;82;p1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8582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circles">
  <p:cSld name="Blank circles">
    <p:bg>
      <p:bgPr>
        <a:solidFill>
          <a:srgbClr val="4D4A56"/>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12192000" cy="6858000"/>
          </a:xfrm>
          <a:prstGeom prst="rect">
            <a:avLst/>
          </a:prstGeom>
          <a:noFill/>
          <a:ln>
            <a:noFill/>
          </a:ln>
        </p:spPr>
      </p:pic>
      <p:sp>
        <p:nvSpPr>
          <p:cNvPr id="85" name="Google Shape;85;p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7196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6015809" y="-167"/>
            <a:ext cx="61764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rot="10800000" flipH="1">
            <a:off x="4744725" y="-166"/>
            <a:ext cx="1271083" cy="6858167"/>
            <a:chOff x="1962000" y="-125"/>
            <a:chExt cx="953312" cy="5143625"/>
          </a:xfrm>
        </p:grpSpPr>
        <p:sp>
          <p:nvSpPr>
            <p:cNvPr id="12" name="Google Shape;12;p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6620133" y="2655767"/>
            <a:ext cx="4939200" cy="1546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Tree>
    <p:extLst>
      <p:ext uri="{BB962C8B-B14F-4D97-AF65-F5344CB8AC3E}">
        <p14:creationId xmlns:p14="http://schemas.microsoft.com/office/powerpoint/2010/main" val="1433295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7"/>
        <p:cNvGrpSpPr/>
        <p:nvPr/>
      </p:nvGrpSpPr>
      <p:grpSpPr>
        <a:xfrm>
          <a:off x="0" y="0"/>
          <a:ext cx="0" cy="0"/>
          <a:chOff x="0" y="0"/>
          <a:chExt cx="0" cy="0"/>
        </a:xfrm>
      </p:grpSpPr>
      <p:sp>
        <p:nvSpPr>
          <p:cNvPr id="18" name="Google Shape;18;p3"/>
          <p:cNvSpPr/>
          <p:nvPr/>
        </p:nvSpPr>
        <p:spPr>
          <a:xfrm>
            <a:off x="3292283"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3055463"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2943217"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a:off x="2616000"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3877467" y="-167"/>
            <a:ext cx="8324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ctrTitle"/>
          </p:nvPr>
        </p:nvSpPr>
        <p:spPr>
          <a:xfrm>
            <a:off x="4601967" y="2727000"/>
            <a:ext cx="6872400" cy="92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b="0">
                <a:solidFill>
                  <a:schemeClr val="lt1"/>
                </a:solidFill>
              </a:defRPr>
            </a:lvl1pPr>
            <a:lvl2pPr lvl="1" rtl="0">
              <a:spcBef>
                <a:spcPts val="0"/>
              </a:spcBef>
              <a:spcAft>
                <a:spcPts val="0"/>
              </a:spcAft>
              <a:buClr>
                <a:schemeClr val="lt1"/>
              </a:buClr>
              <a:buSzPts val="3600"/>
              <a:buNone/>
              <a:defRPr sz="4800" b="0">
                <a:solidFill>
                  <a:schemeClr val="lt1"/>
                </a:solidFill>
              </a:defRPr>
            </a:lvl2pPr>
            <a:lvl3pPr lvl="2" rtl="0">
              <a:spcBef>
                <a:spcPts val="0"/>
              </a:spcBef>
              <a:spcAft>
                <a:spcPts val="0"/>
              </a:spcAft>
              <a:buClr>
                <a:schemeClr val="lt1"/>
              </a:buClr>
              <a:buSzPts val="3600"/>
              <a:buNone/>
              <a:defRPr sz="4800" b="0">
                <a:solidFill>
                  <a:schemeClr val="lt1"/>
                </a:solidFill>
              </a:defRPr>
            </a:lvl3pPr>
            <a:lvl4pPr lvl="3" rtl="0">
              <a:spcBef>
                <a:spcPts val="0"/>
              </a:spcBef>
              <a:spcAft>
                <a:spcPts val="0"/>
              </a:spcAft>
              <a:buClr>
                <a:schemeClr val="lt1"/>
              </a:buClr>
              <a:buSzPts val="3600"/>
              <a:buNone/>
              <a:defRPr sz="4800" b="0">
                <a:solidFill>
                  <a:schemeClr val="lt1"/>
                </a:solidFill>
              </a:defRPr>
            </a:lvl4pPr>
            <a:lvl5pPr lvl="4" rtl="0">
              <a:spcBef>
                <a:spcPts val="0"/>
              </a:spcBef>
              <a:spcAft>
                <a:spcPts val="0"/>
              </a:spcAft>
              <a:buClr>
                <a:schemeClr val="lt1"/>
              </a:buClr>
              <a:buSzPts val="3600"/>
              <a:buNone/>
              <a:defRPr sz="4800" b="0">
                <a:solidFill>
                  <a:schemeClr val="lt1"/>
                </a:solidFill>
              </a:defRPr>
            </a:lvl5pPr>
            <a:lvl6pPr lvl="5" rtl="0">
              <a:spcBef>
                <a:spcPts val="0"/>
              </a:spcBef>
              <a:spcAft>
                <a:spcPts val="0"/>
              </a:spcAft>
              <a:buClr>
                <a:schemeClr val="lt1"/>
              </a:buClr>
              <a:buSzPts val="3600"/>
              <a:buNone/>
              <a:defRPr sz="4800" b="0">
                <a:solidFill>
                  <a:schemeClr val="lt1"/>
                </a:solidFill>
              </a:defRPr>
            </a:lvl6pPr>
            <a:lvl7pPr lvl="6" rtl="0">
              <a:spcBef>
                <a:spcPts val="0"/>
              </a:spcBef>
              <a:spcAft>
                <a:spcPts val="0"/>
              </a:spcAft>
              <a:buClr>
                <a:schemeClr val="lt1"/>
              </a:buClr>
              <a:buSzPts val="3600"/>
              <a:buNone/>
              <a:defRPr sz="4800" b="0">
                <a:solidFill>
                  <a:schemeClr val="lt1"/>
                </a:solidFill>
              </a:defRPr>
            </a:lvl7pPr>
            <a:lvl8pPr lvl="7" rtl="0">
              <a:spcBef>
                <a:spcPts val="0"/>
              </a:spcBef>
              <a:spcAft>
                <a:spcPts val="0"/>
              </a:spcAft>
              <a:buClr>
                <a:schemeClr val="lt1"/>
              </a:buClr>
              <a:buSzPts val="3600"/>
              <a:buNone/>
              <a:defRPr sz="4800" b="0">
                <a:solidFill>
                  <a:schemeClr val="lt1"/>
                </a:solidFill>
              </a:defRPr>
            </a:lvl8pPr>
            <a:lvl9pPr lvl="8" rtl="0">
              <a:spcBef>
                <a:spcPts val="0"/>
              </a:spcBef>
              <a:spcAft>
                <a:spcPts val="0"/>
              </a:spcAft>
              <a:buClr>
                <a:schemeClr val="lt1"/>
              </a:buClr>
              <a:buSzPts val="3600"/>
              <a:buNone/>
              <a:defRPr sz="4800" b="0">
                <a:solidFill>
                  <a:schemeClr val="lt1"/>
                </a:solidFill>
              </a:defRPr>
            </a:lvl9pPr>
          </a:lstStyle>
          <a:p>
            <a:endParaRPr/>
          </a:p>
        </p:txBody>
      </p:sp>
      <p:sp>
        <p:nvSpPr>
          <p:cNvPr id="24" name="Google Shape;24;p3"/>
          <p:cNvSpPr txBox="1">
            <a:spLocks noGrp="1"/>
          </p:cNvSpPr>
          <p:nvPr>
            <p:ph type="subTitle" idx="1"/>
          </p:nvPr>
        </p:nvSpPr>
        <p:spPr>
          <a:xfrm>
            <a:off x="4601967" y="3574100"/>
            <a:ext cx="6872400" cy="57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accent3"/>
                </a:solidFill>
              </a:defRPr>
            </a:lvl1pPr>
            <a:lvl2pPr lvl="1" rtl="0">
              <a:spcBef>
                <a:spcPts val="0"/>
              </a:spcBef>
              <a:spcAft>
                <a:spcPts val="0"/>
              </a:spcAft>
              <a:buSzPts val="1400"/>
              <a:buNone/>
              <a:defRPr sz="1867">
                <a:solidFill>
                  <a:schemeClr val="accent3"/>
                </a:solidFill>
              </a:defRPr>
            </a:lvl2pPr>
            <a:lvl3pPr lvl="2" rtl="0">
              <a:spcBef>
                <a:spcPts val="0"/>
              </a:spcBef>
              <a:spcAft>
                <a:spcPts val="0"/>
              </a:spcAft>
              <a:buSzPts val="1400"/>
              <a:buNone/>
              <a:defRPr sz="1867">
                <a:solidFill>
                  <a:schemeClr val="accent3"/>
                </a:solidFill>
              </a:defRPr>
            </a:lvl3pPr>
            <a:lvl4pPr lvl="3" rtl="0">
              <a:spcBef>
                <a:spcPts val="0"/>
              </a:spcBef>
              <a:spcAft>
                <a:spcPts val="0"/>
              </a:spcAft>
              <a:buClr>
                <a:schemeClr val="accent3"/>
              </a:buClr>
              <a:buSzPts val="1400"/>
              <a:buNone/>
              <a:defRPr sz="1867">
                <a:solidFill>
                  <a:schemeClr val="accent3"/>
                </a:solidFill>
              </a:defRPr>
            </a:lvl4pPr>
            <a:lvl5pPr lvl="4" rtl="0">
              <a:spcBef>
                <a:spcPts val="0"/>
              </a:spcBef>
              <a:spcAft>
                <a:spcPts val="0"/>
              </a:spcAft>
              <a:buClr>
                <a:schemeClr val="accent3"/>
              </a:buClr>
              <a:buSzPts val="1400"/>
              <a:buNone/>
              <a:defRPr sz="1867">
                <a:solidFill>
                  <a:schemeClr val="accent3"/>
                </a:solidFill>
              </a:defRPr>
            </a:lvl5pPr>
            <a:lvl6pPr lvl="5" rtl="0">
              <a:spcBef>
                <a:spcPts val="0"/>
              </a:spcBef>
              <a:spcAft>
                <a:spcPts val="0"/>
              </a:spcAft>
              <a:buClr>
                <a:schemeClr val="accent3"/>
              </a:buClr>
              <a:buSzPts val="1400"/>
              <a:buNone/>
              <a:defRPr sz="1867">
                <a:solidFill>
                  <a:schemeClr val="accent3"/>
                </a:solidFill>
              </a:defRPr>
            </a:lvl6pPr>
            <a:lvl7pPr lvl="6" rtl="0">
              <a:spcBef>
                <a:spcPts val="0"/>
              </a:spcBef>
              <a:spcAft>
                <a:spcPts val="0"/>
              </a:spcAft>
              <a:buClr>
                <a:schemeClr val="accent3"/>
              </a:buClr>
              <a:buSzPts val="1400"/>
              <a:buNone/>
              <a:defRPr sz="1867">
                <a:solidFill>
                  <a:schemeClr val="accent3"/>
                </a:solidFill>
              </a:defRPr>
            </a:lvl7pPr>
            <a:lvl8pPr lvl="7" rtl="0">
              <a:spcBef>
                <a:spcPts val="0"/>
              </a:spcBef>
              <a:spcAft>
                <a:spcPts val="0"/>
              </a:spcAft>
              <a:buClr>
                <a:schemeClr val="accent3"/>
              </a:buClr>
              <a:buSzPts val="1400"/>
              <a:buNone/>
              <a:defRPr sz="1867">
                <a:solidFill>
                  <a:schemeClr val="accent3"/>
                </a:solidFill>
              </a:defRPr>
            </a:lvl8pPr>
            <a:lvl9pPr lvl="8" rtl="0">
              <a:spcBef>
                <a:spcPts val="0"/>
              </a:spcBef>
              <a:spcAft>
                <a:spcPts val="0"/>
              </a:spcAft>
              <a:buClr>
                <a:schemeClr val="accent3"/>
              </a:buClr>
              <a:buSzPts val="1400"/>
              <a:buNone/>
              <a:defRPr sz="1867">
                <a:solidFill>
                  <a:schemeClr val="accent3"/>
                </a:solidFill>
              </a:defRPr>
            </a:lvl9pPr>
          </a:lstStyle>
          <a:p>
            <a:endParaRPr/>
          </a:p>
        </p:txBody>
      </p:sp>
      <p:sp>
        <p:nvSpPr>
          <p:cNvPr id="25" name="Google Shape;25;p3"/>
          <p:cNvSpPr txBox="1">
            <a:spLocks noGrp="1"/>
          </p:cNvSpPr>
          <p:nvPr>
            <p:ph type="sldNum" idx="12"/>
          </p:nvPr>
        </p:nvSpPr>
        <p:spPr>
          <a:xfrm>
            <a:off x="11372779" y="6333135"/>
            <a:ext cx="731600" cy="524800"/>
          </a:xfrm>
          <a:prstGeom prst="rect">
            <a:avLst/>
          </a:prstGeom>
        </p:spPr>
        <p:txBody>
          <a:bodyPr spcFirstLastPara="1" wrap="square" lIns="91425" tIns="91425" rIns="91425" bIns="91425" anchor="ctr" anchorCtr="0">
            <a:noAutofit/>
          </a:bodyPr>
          <a:lstStyle>
            <a:lvl1pPr lvl="0" rtl="0">
              <a:buNone/>
              <a:defRPr>
                <a:latin typeface="Droid Serif"/>
                <a:ea typeface="Droid Serif"/>
                <a:cs typeface="Droid Serif"/>
                <a:sym typeface="Droid Serif"/>
              </a:defRPr>
            </a:lvl1pPr>
            <a:lvl2pPr lvl="1" rtl="0">
              <a:buNone/>
              <a:defRPr>
                <a:latin typeface="Droid Serif"/>
                <a:ea typeface="Droid Serif"/>
                <a:cs typeface="Droid Serif"/>
                <a:sym typeface="Droid Serif"/>
              </a:defRPr>
            </a:lvl2pPr>
            <a:lvl3pPr lvl="2" rtl="0">
              <a:buNone/>
              <a:defRPr>
                <a:latin typeface="Droid Serif"/>
                <a:ea typeface="Droid Serif"/>
                <a:cs typeface="Droid Serif"/>
                <a:sym typeface="Droid Serif"/>
              </a:defRPr>
            </a:lvl3pPr>
            <a:lvl4pPr lvl="3" rtl="0">
              <a:buNone/>
              <a:defRPr>
                <a:latin typeface="Droid Serif"/>
                <a:ea typeface="Droid Serif"/>
                <a:cs typeface="Droid Serif"/>
                <a:sym typeface="Droid Serif"/>
              </a:defRPr>
            </a:lvl4pPr>
            <a:lvl5pPr lvl="4" rtl="0">
              <a:buNone/>
              <a:defRPr>
                <a:latin typeface="Droid Serif"/>
                <a:ea typeface="Droid Serif"/>
                <a:cs typeface="Droid Serif"/>
                <a:sym typeface="Droid Serif"/>
              </a:defRPr>
            </a:lvl5pPr>
            <a:lvl6pPr lvl="5" rtl="0">
              <a:buNone/>
              <a:defRPr>
                <a:latin typeface="Droid Serif"/>
                <a:ea typeface="Droid Serif"/>
                <a:cs typeface="Droid Serif"/>
                <a:sym typeface="Droid Serif"/>
              </a:defRPr>
            </a:lvl6pPr>
            <a:lvl7pPr lvl="6" rtl="0">
              <a:buNone/>
              <a:defRPr>
                <a:latin typeface="Droid Serif"/>
                <a:ea typeface="Droid Serif"/>
                <a:cs typeface="Droid Serif"/>
                <a:sym typeface="Droid Serif"/>
              </a:defRPr>
            </a:lvl7pPr>
            <a:lvl8pPr lvl="7" rtl="0">
              <a:buNone/>
              <a:defRPr>
                <a:latin typeface="Droid Serif"/>
                <a:ea typeface="Droid Serif"/>
                <a:cs typeface="Droid Serif"/>
                <a:sym typeface="Droid Serif"/>
              </a:defRPr>
            </a:lvl8pPr>
            <a:lvl9pPr lvl="8" rtl="0">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9285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4"/>
          <p:cNvSpPr/>
          <p:nvPr/>
        </p:nvSpPr>
        <p:spPr>
          <a:xfrm rot="-5400000">
            <a:off x="267" y="1170533"/>
            <a:ext cx="877600" cy="8788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txBox="1">
            <a:spLocks noGrp="1"/>
          </p:cNvSpPr>
          <p:nvPr>
            <p:ph type="body" idx="1"/>
          </p:nvPr>
        </p:nvSpPr>
        <p:spPr>
          <a:xfrm>
            <a:off x="1313567" y="1022267"/>
            <a:ext cx="5981600" cy="49744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Font typeface="Droid Serif"/>
              <a:buChar char="➝"/>
              <a:defRPr sz="4000" i="1">
                <a:latin typeface="Droid Serif"/>
                <a:ea typeface="Droid Serif"/>
                <a:cs typeface="Droid Serif"/>
                <a:sym typeface="Droid Serif"/>
              </a:defRPr>
            </a:lvl1pPr>
            <a:lvl2pPr marL="1219170" lvl="1" indent="-558786" rtl="0">
              <a:spcBef>
                <a:spcPts val="0"/>
              </a:spcBef>
              <a:spcAft>
                <a:spcPts val="0"/>
              </a:spcAft>
              <a:buSzPts val="3000"/>
              <a:buFont typeface="Droid Serif"/>
              <a:buChar char="⇾"/>
              <a:defRPr sz="4000" i="1">
                <a:latin typeface="Droid Serif"/>
                <a:ea typeface="Droid Serif"/>
                <a:cs typeface="Droid Serif"/>
                <a:sym typeface="Droid Serif"/>
              </a:defRPr>
            </a:lvl2pPr>
            <a:lvl3pPr marL="1828754" lvl="2" indent="-558786" rtl="0">
              <a:spcBef>
                <a:spcPts val="0"/>
              </a:spcBef>
              <a:spcAft>
                <a:spcPts val="0"/>
              </a:spcAft>
              <a:buSzPts val="3000"/>
              <a:buFont typeface="Droid Serif"/>
              <a:buChar char="￫"/>
              <a:defRPr sz="4000" i="1">
                <a:latin typeface="Droid Serif"/>
                <a:ea typeface="Droid Serif"/>
                <a:cs typeface="Droid Serif"/>
                <a:sym typeface="Droid Serif"/>
              </a:defRPr>
            </a:lvl3pPr>
            <a:lvl4pPr marL="2438339" lvl="3" indent="-558786" rtl="0">
              <a:spcBef>
                <a:spcPts val="0"/>
              </a:spcBef>
              <a:spcAft>
                <a:spcPts val="0"/>
              </a:spcAft>
              <a:buSzPts val="3000"/>
              <a:buFont typeface="Droid Serif"/>
              <a:buChar char="￫"/>
              <a:defRPr sz="4000" i="1">
                <a:latin typeface="Droid Serif"/>
                <a:ea typeface="Droid Serif"/>
                <a:cs typeface="Droid Serif"/>
                <a:sym typeface="Droid Serif"/>
              </a:defRPr>
            </a:lvl4pPr>
            <a:lvl5pPr marL="3047924" lvl="4" indent="-558786" rtl="0">
              <a:spcBef>
                <a:spcPts val="0"/>
              </a:spcBef>
              <a:spcAft>
                <a:spcPts val="0"/>
              </a:spcAft>
              <a:buSzPts val="3000"/>
              <a:buFont typeface="Droid Serif"/>
              <a:buChar char="￫"/>
              <a:defRPr sz="4000" i="1">
                <a:latin typeface="Droid Serif"/>
                <a:ea typeface="Droid Serif"/>
                <a:cs typeface="Droid Serif"/>
                <a:sym typeface="Droid Serif"/>
              </a:defRPr>
            </a:lvl5pPr>
            <a:lvl6pPr marL="3657509" lvl="5" indent="-558786" rtl="0">
              <a:spcBef>
                <a:spcPts val="0"/>
              </a:spcBef>
              <a:spcAft>
                <a:spcPts val="0"/>
              </a:spcAft>
              <a:buSzPts val="3000"/>
              <a:buFont typeface="Droid Serif"/>
              <a:buChar char="￫"/>
              <a:defRPr sz="4000" i="1">
                <a:latin typeface="Droid Serif"/>
                <a:ea typeface="Droid Serif"/>
                <a:cs typeface="Droid Serif"/>
                <a:sym typeface="Droid Serif"/>
              </a:defRPr>
            </a:lvl6pPr>
            <a:lvl7pPr marL="4267093" lvl="6" indent="-558786" rtl="0">
              <a:spcBef>
                <a:spcPts val="0"/>
              </a:spcBef>
              <a:spcAft>
                <a:spcPts val="0"/>
              </a:spcAft>
              <a:buSzPts val="3000"/>
              <a:buFont typeface="Droid Serif"/>
              <a:buChar char="￫"/>
              <a:defRPr sz="4000" i="1">
                <a:latin typeface="Droid Serif"/>
                <a:ea typeface="Droid Serif"/>
                <a:cs typeface="Droid Serif"/>
                <a:sym typeface="Droid Serif"/>
              </a:defRPr>
            </a:lvl7pPr>
            <a:lvl8pPr marL="4876678" lvl="7" indent="-558786" rtl="0">
              <a:spcBef>
                <a:spcPts val="0"/>
              </a:spcBef>
              <a:spcAft>
                <a:spcPts val="0"/>
              </a:spcAft>
              <a:buSzPts val="3000"/>
              <a:buFont typeface="Droid Serif"/>
              <a:buChar char="￫"/>
              <a:defRPr sz="4000" i="1">
                <a:latin typeface="Droid Serif"/>
                <a:ea typeface="Droid Serif"/>
                <a:cs typeface="Droid Serif"/>
                <a:sym typeface="Droid Serif"/>
              </a:defRPr>
            </a:lvl8pPr>
            <a:lvl9pPr marL="5486263" lvl="8" indent="-558786">
              <a:spcBef>
                <a:spcPts val="0"/>
              </a:spcBef>
              <a:spcAft>
                <a:spcPts val="0"/>
              </a:spcAft>
              <a:buSzPts val="3000"/>
              <a:buFont typeface="Droid Serif"/>
              <a:buChar char="￫"/>
              <a:defRPr sz="4000" i="1">
                <a:latin typeface="Droid Serif"/>
                <a:ea typeface="Droid Serif"/>
                <a:cs typeface="Droid Serif"/>
                <a:sym typeface="Droid Serif"/>
              </a:defRPr>
            </a:lvl9pPr>
          </a:lstStyle>
          <a:p>
            <a:endParaRPr/>
          </a:p>
        </p:txBody>
      </p:sp>
      <p:sp>
        <p:nvSpPr>
          <p:cNvPr id="34" name="Google Shape;34;p4"/>
          <p:cNvSpPr txBox="1"/>
          <p:nvPr/>
        </p:nvSpPr>
        <p:spPr>
          <a:xfrm>
            <a:off x="0" y="1047044"/>
            <a:ext cx="8788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FFFFF"/>
                </a:solidFill>
                <a:latin typeface="Pontano Sans"/>
                <a:ea typeface="Pontano Sans"/>
                <a:cs typeface="Pontano Sans"/>
                <a:sym typeface="Pontano Sans"/>
              </a:rPr>
              <a:t>“</a:t>
            </a:r>
            <a:endParaRPr sz="9600" b="1">
              <a:solidFill>
                <a:srgbClr val="FFFFFF"/>
              </a:solidFill>
              <a:latin typeface="Pontano Sans"/>
              <a:ea typeface="Pontano Sans"/>
              <a:cs typeface="Pontano Sans"/>
              <a:sym typeface="Pontano Sans"/>
            </a:endParaRPr>
          </a:p>
        </p:txBody>
      </p:sp>
      <p:sp>
        <p:nvSpPr>
          <p:cNvPr id="35" name="Google Shape;35;p4"/>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atin typeface="Droid Serif"/>
                <a:ea typeface="Droid Serif"/>
                <a:cs typeface="Droid Serif"/>
                <a:sym typeface="Droid Serif"/>
              </a:defRPr>
            </a:lvl1pPr>
            <a:lvl2pPr lvl="1">
              <a:buNone/>
              <a:defRPr>
                <a:latin typeface="Droid Serif"/>
                <a:ea typeface="Droid Serif"/>
                <a:cs typeface="Droid Serif"/>
                <a:sym typeface="Droid Serif"/>
              </a:defRPr>
            </a:lvl2pPr>
            <a:lvl3pPr lvl="2">
              <a:buNone/>
              <a:defRPr>
                <a:latin typeface="Droid Serif"/>
                <a:ea typeface="Droid Serif"/>
                <a:cs typeface="Droid Serif"/>
                <a:sym typeface="Droid Serif"/>
              </a:defRPr>
            </a:lvl3pPr>
            <a:lvl4pPr lvl="3">
              <a:buNone/>
              <a:defRPr>
                <a:latin typeface="Droid Serif"/>
                <a:ea typeface="Droid Serif"/>
                <a:cs typeface="Droid Serif"/>
                <a:sym typeface="Droid Serif"/>
              </a:defRPr>
            </a:lvl4pPr>
            <a:lvl5pPr lvl="4">
              <a:buNone/>
              <a:defRPr>
                <a:latin typeface="Droid Serif"/>
                <a:ea typeface="Droid Serif"/>
                <a:cs typeface="Droid Serif"/>
                <a:sym typeface="Droid Serif"/>
              </a:defRPr>
            </a:lvl5pPr>
            <a:lvl6pPr lvl="5">
              <a:buNone/>
              <a:defRPr>
                <a:latin typeface="Droid Serif"/>
                <a:ea typeface="Droid Serif"/>
                <a:cs typeface="Droid Serif"/>
                <a:sym typeface="Droid Serif"/>
              </a:defRPr>
            </a:lvl6pPr>
            <a:lvl7pPr lvl="6">
              <a:buNone/>
              <a:defRPr>
                <a:latin typeface="Droid Serif"/>
                <a:ea typeface="Droid Serif"/>
                <a:cs typeface="Droid Serif"/>
                <a:sym typeface="Droid Serif"/>
              </a:defRPr>
            </a:lvl7pPr>
            <a:lvl8pPr lvl="7">
              <a:buNone/>
              <a:defRPr>
                <a:latin typeface="Droid Serif"/>
                <a:ea typeface="Droid Serif"/>
                <a:cs typeface="Droid Serif"/>
                <a:sym typeface="Droid Serif"/>
              </a:defRPr>
            </a:lvl8pPr>
            <a:lvl9pPr lvl="8">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18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44F6-E142-45E3-85C1-564E9E96A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3185B-4B8F-45BC-A383-CE5D2D2B2C4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DE0F24-6266-47D0-B9E9-8DE7C868F3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58246-26B9-414D-A66D-B0D2A93C3974}"/>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6" name="Footer Placeholder 5">
            <a:extLst>
              <a:ext uri="{FF2B5EF4-FFF2-40B4-BE49-F238E27FC236}">
                <a16:creationId xmlns:a16="http://schemas.microsoft.com/office/drawing/2014/main" id="{2396913E-B036-4D01-907C-DC4888C1A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ADE89-496C-4EF2-ACD3-A7AF12CCA926}"/>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2839117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6"/>
        <p:cNvGrpSpPr/>
        <p:nvPr/>
      </p:nvGrpSpPr>
      <p:grpSpPr>
        <a:xfrm>
          <a:off x="0" y="0"/>
          <a:ext cx="0" cy="0"/>
          <a:chOff x="0" y="0"/>
          <a:chExt cx="0" cy="0"/>
        </a:xfrm>
      </p:grpSpPr>
      <p:sp>
        <p:nvSpPr>
          <p:cNvPr id="37" name="Google Shape;37;p5"/>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5"/>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5"/>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4" name="Google Shape;44;p5"/>
          <p:cNvSpPr txBox="1">
            <a:spLocks noGrp="1"/>
          </p:cNvSpPr>
          <p:nvPr>
            <p:ph type="body" idx="1"/>
          </p:nvPr>
        </p:nvSpPr>
        <p:spPr>
          <a:xfrm>
            <a:off x="609600" y="1875925"/>
            <a:ext cx="7068400" cy="4215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45" name="Google Shape;45;p5"/>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2163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6"/>
        <p:cNvGrpSpPr/>
        <p:nvPr/>
      </p:nvGrpSpPr>
      <p:grpSpPr>
        <a:xfrm>
          <a:off x="0" y="0"/>
          <a:ext cx="0" cy="0"/>
          <a:chOff x="0" y="0"/>
          <a:chExt cx="0" cy="0"/>
        </a:xfrm>
      </p:grpSpPr>
      <p:sp>
        <p:nvSpPr>
          <p:cNvPr id="47" name="Google Shape;47;p6"/>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6"/>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6"/>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6"/>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6"/>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6"/>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4" name="Google Shape;54;p6"/>
          <p:cNvSpPr txBox="1">
            <a:spLocks noGrp="1"/>
          </p:cNvSpPr>
          <p:nvPr>
            <p:ph type="body" idx="1"/>
          </p:nvPr>
        </p:nvSpPr>
        <p:spPr>
          <a:xfrm>
            <a:off x="609600" y="1879333"/>
            <a:ext cx="3430800" cy="44456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55" name="Google Shape;55;p6"/>
          <p:cNvSpPr txBox="1">
            <a:spLocks noGrp="1"/>
          </p:cNvSpPr>
          <p:nvPr>
            <p:ph type="body" idx="2"/>
          </p:nvPr>
        </p:nvSpPr>
        <p:spPr>
          <a:xfrm>
            <a:off x="4247101" y="1879333"/>
            <a:ext cx="3430800" cy="44456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56" name="Google Shape;56;p6"/>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1113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7"/>
        <p:cNvGrpSpPr/>
        <p:nvPr/>
      </p:nvGrpSpPr>
      <p:grpSpPr>
        <a:xfrm>
          <a:off x="0" y="0"/>
          <a:ext cx="0" cy="0"/>
          <a:chOff x="0" y="0"/>
          <a:chExt cx="0" cy="0"/>
        </a:xfrm>
      </p:grpSpPr>
      <p:sp>
        <p:nvSpPr>
          <p:cNvPr id="58" name="Google Shape;58;p7"/>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7"/>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7"/>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10800000">
            <a:off x="9576000" y="0"/>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5" name="Google Shape;65;p7"/>
          <p:cNvSpPr txBox="1">
            <a:spLocks noGrp="1"/>
          </p:cNvSpPr>
          <p:nvPr>
            <p:ph type="body" idx="1"/>
          </p:nvPr>
        </p:nvSpPr>
        <p:spPr>
          <a:xfrm>
            <a:off x="609600" y="1879333"/>
            <a:ext cx="2278400" cy="4483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6" name="Google Shape;66;p7"/>
          <p:cNvSpPr txBox="1">
            <a:spLocks noGrp="1"/>
          </p:cNvSpPr>
          <p:nvPr>
            <p:ph type="body" idx="2"/>
          </p:nvPr>
        </p:nvSpPr>
        <p:spPr>
          <a:xfrm>
            <a:off x="3004649" y="1879333"/>
            <a:ext cx="2278400" cy="4483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7" name="Google Shape;67;p7"/>
          <p:cNvSpPr txBox="1">
            <a:spLocks noGrp="1"/>
          </p:cNvSpPr>
          <p:nvPr>
            <p:ph type="body" idx="3"/>
          </p:nvPr>
        </p:nvSpPr>
        <p:spPr>
          <a:xfrm>
            <a:off x="5399700" y="1879333"/>
            <a:ext cx="2278400" cy="4483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8" name="Google Shape;68;p7"/>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6894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8"/>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8"/>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8"/>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8"/>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8"/>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8"/>
          <p:cNvSpPr/>
          <p:nvPr/>
        </p:nvSpPr>
        <p:spPr>
          <a:xfrm rot="10800000">
            <a:off x="9576000" y="0"/>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8"/>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7" name="Google Shape;77;p8"/>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475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alf image">
  <p:cSld name="Half image">
    <p:spTree>
      <p:nvGrpSpPr>
        <p:cNvPr id="1" name="Shape 78"/>
        <p:cNvGrpSpPr/>
        <p:nvPr/>
      </p:nvGrpSpPr>
      <p:grpSpPr>
        <a:xfrm>
          <a:off x="0" y="0"/>
          <a:ext cx="0" cy="0"/>
          <a:chOff x="0" y="0"/>
          <a:chExt cx="0" cy="0"/>
        </a:xfrm>
      </p:grpSpPr>
      <p:sp>
        <p:nvSpPr>
          <p:cNvPr id="79" name="Google Shape;79;p9"/>
          <p:cNvSpPr/>
          <p:nvPr/>
        </p:nvSpPr>
        <p:spPr>
          <a:xfrm rot="10800000">
            <a:off x="6015809" y="-167"/>
            <a:ext cx="61764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9"/>
          <p:cNvGrpSpPr/>
          <p:nvPr/>
        </p:nvGrpSpPr>
        <p:grpSpPr>
          <a:xfrm rot="10800000" flipH="1">
            <a:off x="5460459" y="-166"/>
            <a:ext cx="1271083" cy="6858167"/>
            <a:chOff x="1962000" y="-125"/>
            <a:chExt cx="953312" cy="5143625"/>
          </a:xfrm>
        </p:grpSpPr>
        <p:sp>
          <p:nvSpPr>
            <p:cNvPr id="81" name="Google Shape;81;p9"/>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9"/>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9"/>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9"/>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9"/>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9"/>
          <p:cNvSpPr txBox="1">
            <a:spLocks noGrp="1"/>
          </p:cNvSpPr>
          <p:nvPr>
            <p:ph type="title"/>
          </p:nvPr>
        </p:nvSpPr>
        <p:spPr>
          <a:xfrm>
            <a:off x="609600" y="1002067"/>
            <a:ext cx="4189600" cy="97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7" name="Google Shape;87;p9"/>
          <p:cNvSpPr txBox="1">
            <a:spLocks noGrp="1"/>
          </p:cNvSpPr>
          <p:nvPr>
            <p:ph type="sldNum" idx="12"/>
          </p:nvPr>
        </p:nvSpPr>
        <p:spPr>
          <a:xfrm>
            <a:off x="11257412"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88" name="Google Shape;88;p9"/>
          <p:cNvSpPr txBox="1">
            <a:spLocks noGrp="1"/>
          </p:cNvSpPr>
          <p:nvPr>
            <p:ph type="body" idx="1"/>
          </p:nvPr>
        </p:nvSpPr>
        <p:spPr>
          <a:xfrm>
            <a:off x="609600" y="2300569"/>
            <a:ext cx="4189600" cy="3533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4174554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484233" y="5671867"/>
            <a:ext cx="96524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SzPts val="1800"/>
              <a:buNone/>
              <a:defRPr sz="2400"/>
            </a:lvl1pPr>
          </a:lstStyle>
          <a:p>
            <a:endParaRPr/>
          </a:p>
        </p:txBody>
      </p:sp>
      <p:sp>
        <p:nvSpPr>
          <p:cNvPr id="91" name="Google Shape;91;p10"/>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0"/>
          <p:cNvSpPr/>
          <p:nvPr/>
        </p:nvSpPr>
        <p:spPr>
          <a:xfrm rot="10800000">
            <a:off x="113603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112481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0"/>
          <p:cNvSpPr/>
          <p:nvPr/>
        </p:nvSpPr>
        <p:spPr>
          <a:xfrm rot="10800000">
            <a:off x="109209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0"/>
          <p:cNvSpPr txBox="1">
            <a:spLocks noGrp="1"/>
          </p:cNvSpPr>
          <p:nvPr>
            <p:ph type="sldNum" idx="12"/>
          </p:nvPr>
        </p:nvSpPr>
        <p:spPr>
          <a:xfrm>
            <a:off x="100877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4348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1"/>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1"/>
          <p:cNvSpPr/>
          <p:nvPr/>
        </p:nvSpPr>
        <p:spPr>
          <a:xfrm rot="10800000">
            <a:off x="113603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1"/>
          <p:cNvSpPr/>
          <p:nvPr/>
        </p:nvSpPr>
        <p:spPr>
          <a:xfrm>
            <a:off x="112481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10800000">
            <a:off x="109209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1"/>
          <p:cNvSpPr txBox="1">
            <a:spLocks noGrp="1"/>
          </p:cNvSpPr>
          <p:nvPr>
            <p:ph type="sldNum" idx="12"/>
          </p:nvPr>
        </p:nvSpPr>
        <p:spPr>
          <a:xfrm>
            <a:off x="100877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3198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102"/>
        <p:cNvGrpSpPr/>
        <p:nvPr/>
      </p:nvGrpSpPr>
      <p:grpSpPr>
        <a:xfrm>
          <a:off x="0" y="0"/>
          <a:ext cx="0" cy="0"/>
          <a:chOff x="0" y="0"/>
          <a:chExt cx="0" cy="0"/>
        </a:xfrm>
      </p:grpSpPr>
      <p:sp>
        <p:nvSpPr>
          <p:cNvPr id="103" name="Google Shape;103;p12"/>
          <p:cNvSpPr/>
          <p:nvPr/>
        </p:nvSpPr>
        <p:spPr>
          <a:xfrm rot="10800000">
            <a:off x="-9548" y="0"/>
            <a:ext cx="12192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2"/>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2"/>
          <p:cNvSpPr/>
          <p:nvPr/>
        </p:nvSpPr>
        <p:spPr>
          <a:xfrm rot="10800000">
            <a:off x="113603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2"/>
          <p:cNvSpPr/>
          <p:nvPr/>
        </p:nvSpPr>
        <p:spPr>
          <a:xfrm>
            <a:off x="112481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2"/>
          <p:cNvSpPr/>
          <p:nvPr/>
        </p:nvSpPr>
        <p:spPr>
          <a:xfrm rot="10800000">
            <a:off x="109209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2"/>
          <p:cNvSpPr txBox="1">
            <a:spLocks noGrp="1"/>
          </p:cNvSpPr>
          <p:nvPr>
            <p:ph type="sldNum" idx="12"/>
          </p:nvPr>
        </p:nvSpPr>
        <p:spPr>
          <a:xfrm>
            <a:off x="100877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7959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BCDBE"/>
        </a:solidFill>
        <a:effectLst/>
      </p:bgPr>
    </p:bg>
    <p:spTree>
      <p:nvGrpSpPr>
        <p:cNvPr id="1" name="Shape 9"/>
        <p:cNvGrpSpPr/>
        <p:nvPr/>
      </p:nvGrpSpPr>
      <p:grpSpPr>
        <a:xfrm>
          <a:off x="0" y="0"/>
          <a:ext cx="0" cy="0"/>
          <a:chOff x="0" y="0"/>
          <a:chExt cx="0" cy="0"/>
        </a:xfrm>
      </p:grpSpPr>
      <p:sp>
        <p:nvSpPr>
          <p:cNvPr id="10" name="Google Shape;10;p2"/>
          <p:cNvSpPr/>
          <p:nvPr/>
        </p:nvSpPr>
        <p:spPr>
          <a:xfrm>
            <a:off x="245467" y="167601"/>
            <a:ext cx="11701140" cy="652284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3519333" y="2655767"/>
            <a:ext cx="5153200" cy="1546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7C7F91"/>
              </a:buClr>
              <a:buSzPts val="4800"/>
              <a:buNone/>
              <a:defRPr sz="6400">
                <a:solidFill>
                  <a:srgbClr val="7C7F91"/>
                </a:solidFill>
              </a:defRPr>
            </a:lvl1pPr>
            <a:lvl2pPr lvl="1" algn="ctr">
              <a:spcBef>
                <a:spcPts val="0"/>
              </a:spcBef>
              <a:spcAft>
                <a:spcPts val="0"/>
              </a:spcAft>
              <a:buClr>
                <a:srgbClr val="7C7F91"/>
              </a:buClr>
              <a:buSzPts val="4800"/>
              <a:buNone/>
              <a:defRPr sz="6400">
                <a:solidFill>
                  <a:srgbClr val="7C7F91"/>
                </a:solidFill>
              </a:defRPr>
            </a:lvl2pPr>
            <a:lvl3pPr lvl="2" algn="ctr">
              <a:spcBef>
                <a:spcPts val="0"/>
              </a:spcBef>
              <a:spcAft>
                <a:spcPts val="0"/>
              </a:spcAft>
              <a:buClr>
                <a:srgbClr val="7C7F91"/>
              </a:buClr>
              <a:buSzPts val="4800"/>
              <a:buNone/>
              <a:defRPr sz="6400">
                <a:solidFill>
                  <a:srgbClr val="7C7F91"/>
                </a:solidFill>
              </a:defRPr>
            </a:lvl3pPr>
            <a:lvl4pPr lvl="3" algn="ctr">
              <a:spcBef>
                <a:spcPts val="0"/>
              </a:spcBef>
              <a:spcAft>
                <a:spcPts val="0"/>
              </a:spcAft>
              <a:buClr>
                <a:srgbClr val="7C7F91"/>
              </a:buClr>
              <a:buSzPts val="4800"/>
              <a:buNone/>
              <a:defRPr sz="6400">
                <a:solidFill>
                  <a:srgbClr val="7C7F91"/>
                </a:solidFill>
              </a:defRPr>
            </a:lvl4pPr>
            <a:lvl5pPr lvl="4" algn="ctr">
              <a:spcBef>
                <a:spcPts val="0"/>
              </a:spcBef>
              <a:spcAft>
                <a:spcPts val="0"/>
              </a:spcAft>
              <a:buClr>
                <a:srgbClr val="7C7F91"/>
              </a:buClr>
              <a:buSzPts val="4800"/>
              <a:buNone/>
              <a:defRPr sz="6400">
                <a:solidFill>
                  <a:srgbClr val="7C7F91"/>
                </a:solidFill>
              </a:defRPr>
            </a:lvl5pPr>
            <a:lvl6pPr lvl="5" algn="ctr">
              <a:spcBef>
                <a:spcPts val="0"/>
              </a:spcBef>
              <a:spcAft>
                <a:spcPts val="0"/>
              </a:spcAft>
              <a:buClr>
                <a:srgbClr val="7C7F91"/>
              </a:buClr>
              <a:buSzPts val="4800"/>
              <a:buNone/>
              <a:defRPr sz="6400">
                <a:solidFill>
                  <a:srgbClr val="7C7F91"/>
                </a:solidFill>
              </a:defRPr>
            </a:lvl6pPr>
            <a:lvl7pPr lvl="6" algn="ctr">
              <a:spcBef>
                <a:spcPts val="0"/>
              </a:spcBef>
              <a:spcAft>
                <a:spcPts val="0"/>
              </a:spcAft>
              <a:buClr>
                <a:srgbClr val="7C7F91"/>
              </a:buClr>
              <a:buSzPts val="4800"/>
              <a:buNone/>
              <a:defRPr sz="6400">
                <a:solidFill>
                  <a:srgbClr val="7C7F91"/>
                </a:solidFill>
              </a:defRPr>
            </a:lvl7pPr>
            <a:lvl8pPr lvl="7" algn="ctr">
              <a:spcBef>
                <a:spcPts val="0"/>
              </a:spcBef>
              <a:spcAft>
                <a:spcPts val="0"/>
              </a:spcAft>
              <a:buClr>
                <a:srgbClr val="7C7F91"/>
              </a:buClr>
              <a:buSzPts val="4800"/>
              <a:buNone/>
              <a:defRPr sz="6400">
                <a:solidFill>
                  <a:srgbClr val="7C7F91"/>
                </a:solidFill>
              </a:defRPr>
            </a:lvl8pPr>
            <a:lvl9pPr lvl="8" algn="ctr">
              <a:spcBef>
                <a:spcPts val="0"/>
              </a:spcBef>
              <a:spcAft>
                <a:spcPts val="0"/>
              </a:spcAft>
              <a:buClr>
                <a:srgbClr val="7C7F91"/>
              </a:buClr>
              <a:buSzPts val="4800"/>
              <a:buNone/>
              <a:defRPr sz="6400">
                <a:solidFill>
                  <a:srgbClr val="7C7F91"/>
                </a:solidFill>
              </a:defRPr>
            </a:lvl9pPr>
          </a:lstStyle>
          <a:p>
            <a:endParaRPr/>
          </a:p>
        </p:txBody>
      </p:sp>
      <p:sp>
        <p:nvSpPr>
          <p:cNvPr id="12" name="Google Shape;12;p2"/>
          <p:cNvSpPr/>
          <p:nvPr/>
        </p:nvSpPr>
        <p:spPr>
          <a:xfrm>
            <a:off x="4828467" y="4418134"/>
            <a:ext cx="2378392" cy="227165"/>
          </a:xfrm>
          <a:custGeom>
            <a:avLst/>
            <a:gdLst/>
            <a:ahLst/>
            <a:cxnLst/>
            <a:rect l="l" t="t" r="r" b="b"/>
            <a:pathLst>
              <a:path w="16385" h="1565" extrusionOk="0">
                <a:moveTo>
                  <a:pt x="112" y="652"/>
                </a:moveTo>
                <a:lnTo>
                  <a:pt x="75" y="671"/>
                </a:lnTo>
                <a:lnTo>
                  <a:pt x="19" y="708"/>
                </a:lnTo>
                <a:lnTo>
                  <a:pt x="1" y="745"/>
                </a:lnTo>
                <a:lnTo>
                  <a:pt x="1" y="801"/>
                </a:lnTo>
                <a:lnTo>
                  <a:pt x="1" y="876"/>
                </a:lnTo>
                <a:lnTo>
                  <a:pt x="19" y="913"/>
                </a:lnTo>
                <a:lnTo>
                  <a:pt x="57" y="950"/>
                </a:lnTo>
                <a:lnTo>
                  <a:pt x="131" y="987"/>
                </a:lnTo>
                <a:lnTo>
                  <a:pt x="187" y="987"/>
                </a:lnTo>
                <a:lnTo>
                  <a:pt x="261" y="950"/>
                </a:lnTo>
                <a:lnTo>
                  <a:pt x="317" y="894"/>
                </a:lnTo>
                <a:lnTo>
                  <a:pt x="336" y="838"/>
                </a:lnTo>
                <a:lnTo>
                  <a:pt x="336" y="764"/>
                </a:lnTo>
                <a:lnTo>
                  <a:pt x="317" y="727"/>
                </a:lnTo>
                <a:lnTo>
                  <a:pt x="280" y="689"/>
                </a:lnTo>
                <a:lnTo>
                  <a:pt x="224" y="671"/>
                </a:lnTo>
                <a:lnTo>
                  <a:pt x="168" y="652"/>
                </a:lnTo>
                <a:close/>
                <a:moveTo>
                  <a:pt x="16236" y="689"/>
                </a:moveTo>
                <a:lnTo>
                  <a:pt x="16161" y="708"/>
                </a:lnTo>
                <a:lnTo>
                  <a:pt x="16087" y="745"/>
                </a:lnTo>
                <a:lnTo>
                  <a:pt x="16031" y="801"/>
                </a:lnTo>
                <a:lnTo>
                  <a:pt x="15994" y="857"/>
                </a:lnTo>
                <a:lnTo>
                  <a:pt x="15975" y="931"/>
                </a:lnTo>
                <a:lnTo>
                  <a:pt x="15994" y="987"/>
                </a:lnTo>
                <a:lnTo>
                  <a:pt x="16049" y="1043"/>
                </a:lnTo>
                <a:lnTo>
                  <a:pt x="16124" y="1080"/>
                </a:lnTo>
                <a:lnTo>
                  <a:pt x="16180" y="1099"/>
                </a:lnTo>
                <a:lnTo>
                  <a:pt x="16217" y="1080"/>
                </a:lnTo>
                <a:lnTo>
                  <a:pt x="16291" y="1062"/>
                </a:lnTo>
                <a:lnTo>
                  <a:pt x="16347" y="987"/>
                </a:lnTo>
                <a:lnTo>
                  <a:pt x="16385" y="913"/>
                </a:lnTo>
                <a:lnTo>
                  <a:pt x="16385" y="838"/>
                </a:lnTo>
                <a:lnTo>
                  <a:pt x="16366" y="764"/>
                </a:lnTo>
                <a:lnTo>
                  <a:pt x="16310" y="708"/>
                </a:lnTo>
                <a:lnTo>
                  <a:pt x="16273" y="689"/>
                </a:lnTo>
                <a:close/>
                <a:moveTo>
                  <a:pt x="4655" y="1"/>
                </a:moveTo>
                <a:lnTo>
                  <a:pt x="4506" y="19"/>
                </a:lnTo>
                <a:lnTo>
                  <a:pt x="4357" y="56"/>
                </a:lnTo>
                <a:lnTo>
                  <a:pt x="4246" y="94"/>
                </a:lnTo>
                <a:lnTo>
                  <a:pt x="4134" y="168"/>
                </a:lnTo>
                <a:lnTo>
                  <a:pt x="4022" y="243"/>
                </a:lnTo>
                <a:lnTo>
                  <a:pt x="3929" y="336"/>
                </a:lnTo>
                <a:lnTo>
                  <a:pt x="3575" y="727"/>
                </a:lnTo>
                <a:lnTo>
                  <a:pt x="3408" y="876"/>
                </a:lnTo>
                <a:lnTo>
                  <a:pt x="3315" y="931"/>
                </a:lnTo>
                <a:lnTo>
                  <a:pt x="3203" y="987"/>
                </a:lnTo>
                <a:lnTo>
                  <a:pt x="3110" y="1025"/>
                </a:lnTo>
                <a:lnTo>
                  <a:pt x="2998" y="1025"/>
                </a:lnTo>
                <a:lnTo>
                  <a:pt x="2886" y="1006"/>
                </a:lnTo>
                <a:lnTo>
                  <a:pt x="2775" y="969"/>
                </a:lnTo>
                <a:lnTo>
                  <a:pt x="2682" y="894"/>
                </a:lnTo>
                <a:lnTo>
                  <a:pt x="2607" y="820"/>
                </a:lnTo>
                <a:lnTo>
                  <a:pt x="2458" y="652"/>
                </a:lnTo>
                <a:lnTo>
                  <a:pt x="2309" y="485"/>
                </a:lnTo>
                <a:lnTo>
                  <a:pt x="2235" y="410"/>
                </a:lnTo>
                <a:lnTo>
                  <a:pt x="2142" y="354"/>
                </a:lnTo>
                <a:lnTo>
                  <a:pt x="2011" y="298"/>
                </a:lnTo>
                <a:lnTo>
                  <a:pt x="1900" y="261"/>
                </a:lnTo>
                <a:lnTo>
                  <a:pt x="1658" y="261"/>
                </a:lnTo>
                <a:lnTo>
                  <a:pt x="1546" y="280"/>
                </a:lnTo>
                <a:lnTo>
                  <a:pt x="1434" y="317"/>
                </a:lnTo>
                <a:lnTo>
                  <a:pt x="1323" y="373"/>
                </a:lnTo>
                <a:lnTo>
                  <a:pt x="1211" y="429"/>
                </a:lnTo>
                <a:lnTo>
                  <a:pt x="1099" y="578"/>
                </a:lnTo>
                <a:lnTo>
                  <a:pt x="1006" y="689"/>
                </a:lnTo>
                <a:lnTo>
                  <a:pt x="932" y="820"/>
                </a:lnTo>
                <a:lnTo>
                  <a:pt x="876" y="950"/>
                </a:lnTo>
                <a:lnTo>
                  <a:pt x="857" y="1062"/>
                </a:lnTo>
                <a:lnTo>
                  <a:pt x="857" y="1099"/>
                </a:lnTo>
                <a:lnTo>
                  <a:pt x="857" y="1136"/>
                </a:lnTo>
                <a:lnTo>
                  <a:pt x="894" y="1174"/>
                </a:lnTo>
                <a:lnTo>
                  <a:pt x="969" y="1174"/>
                </a:lnTo>
                <a:lnTo>
                  <a:pt x="1006" y="1155"/>
                </a:lnTo>
                <a:lnTo>
                  <a:pt x="1062" y="1043"/>
                </a:lnTo>
                <a:lnTo>
                  <a:pt x="1118" y="931"/>
                </a:lnTo>
                <a:lnTo>
                  <a:pt x="1155" y="838"/>
                </a:lnTo>
                <a:lnTo>
                  <a:pt x="1211" y="764"/>
                </a:lnTo>
                <a:lnTo>
                  <a:pt x="1285" y="671"/>
                </a:lnTo>
                <a:lnTo>
                  <a:pt x="1378" y="615"/>
                </a:lnTo>
                <a:lnTo>
                  <a:pt x="1471" y="559"/>
                </a:lnTo>
                <a:lnTo>
                  <a:pt x="1602" y="522"/>
                </a:lnTo>
                <a:lnTo>
                  <a:pt x="1825" y="522"/>
                </a:lnTo>
                <a:lnTo>
                  <a:pt x="1937" y="559"/>
                </a:lnTo>
                <a:lnTo>
                  <a:pt x="2030" y="615"/>
                </a:lnTo>
                <a:lnTo>
                  <a:pt x="2142" y="671"/>
                </a:lnTo>
                <a:lnTo>
                  <a:pt x="2216" y="764"/>
                </a:lnTo>
                <a:lnTo>
                  <a:pt x="2309" y="838"/>
                </a:lnTo>
                <a:lnTo>
                  <a:pt x="2458" y="1043"/>
                </a:lnTo>
                <a:lnTo>
                  <a:pt x="2533" y="1118"/>
                </a:lnTo>
                <a:lnTo>
                  <a:pt x="2607" y="1211"/>
                </a:lnTo>
                <a:lnTo>
                  <a:pt x="2700" y="1267"/>
                </a:lnTo>
                <a:lnTo>
                  <a:pt x="2812" y="1322"/>
                </a:lnTo>
                <a:lnTo>
                  <a:pt x="2924" y="1341"/>
                </a:lnTo>
                <a:lnTo>
                  <a:pt x="3054" y="1341"/>
                </a:lnTo>
                <a:lnTo>
                  <a:pt x="3166" y="1322"/>
                </a:lnTo>
                <a:lnTo>
                  <a:pt x="3277" y="1285"/>
                </a:lnTo>
                <a:lnTo>
                  <a:pt x="3371" y="1248"/>
                </a:lnTo>
                <a:lnTo>
                  <a:pt x="3464" y="1174"/>
                </a:lnTo>
                <a:lnTo>
                  <a:pt x="3631" y="1043"/>
                </a:lnTo>
                <a:lnTo>
                  <a:pt x="3799" y="876"/>
                </a:lnTo>
                <a:lnTo>
                  <a:pt x="4078" y="578"/>
                </a:lnTo>
                <a:lnTo>
                  <a:pt x="4227" y="447"/>
                </a:lnTo>
                <a:lnTo>
                  <a:pt x="4376" y="336"/>
                </a:lnTo>
                <a:lnTo>
                  <a:pt x="4450" y="298"/>
                </a:lnTo>
                <a:lnTo>
                  <a:pt x="4543" y="261"/>
                </a:lnTo>
                <a:lnTo>
                  <a:pt x="4711" y="261"/>
                </a:lnTo>
                <a:lnTo>
                  <a:pt x="4786" y="280"/>
                </a:lnTo>
                <a:lnTo>
                  <a:pt x="4879" y="317"/>
                </a:lnTo>
                <a:lnTo>
                  <a:pt x="4953" y="392"/>
                </a:lnTo>
                <a:lnTo>
                  <a:pt x="5046" y="485"/>
                </a:lnTo>
                <a:lnTo>
                  <a:pt x="5195" y="671"/>
                </a:lnTo>
                <a:lnTo>
                  <a:pt x="5344" y="857"/>
                </a:lnTo>
                <a:lnTo>
                  <a:pt x="5474" y="1043"/>
                </a:lnTo>
                <a:lnTo>
                  <a:pt x="5623" y="1211"/>
                </a:lnTo>
                <a:lnTo>
                  <a:pt x="5716" y="1267"/>
                </a:lnTo>
                <a:lnTo>
                  <a:pt x="5810" y="1322"/>
                </a:lnTo>
                <a:lnTo>
                  <a:pt x="5903" y="1378"/>
                </a:lnTo>
                <a:lnTo>
                  <a:pt x="5996" y="1397"/>
                </a:lnTo>
                <a:lnTo>
                  <a:pt x="6107" y="1416"/>
                </a:lnTo>
                <a:lnTo>
                  <a:pt x="6219" y="1397"/>
                </a:lnTo>
                <a:lnTo>
                  <a:pt x="6349" y="1378"/>
                </a:lnTo>
                <a:lnTo>
                  <a:pt x="6498" y="1322"/>
                </a:lnTo>
                <a:lnTo>
                  <a:pt x="6591" y="1267"/>
                </a:lnTo>
                <a:lnTo>
                  <a:pt x="6703" y="1211"/>
                </a:lnTo>
                <a:lnTo>
                  <a:pt x="6908" y="1043"/>
                </a:lnTo>
                <a:lnTo>
                  <a:pt x="7131" y="894"/>
                </a:lnTo>
                <a:lnTo>
                  <a:pt x="7336" y="727"/>
                </a:lnTo>
                <a:lnTo>
                  <a:pt x="7448" y="671"/>
                </a:lnTo>
                <a:lnTo>
                  <a:pt x="7560" y="615"/>
                </a:lnTo>
                <a:lnTo>
                  <a:pt x="7671" y="578"/>
                </a:lnTo>
                <a:lnTo>
                  <a:pt x="7895" y="578"/>
                </a:lnTo>
                <a:lnTo>
                  <a:pt x="8006" y="615"/>
                </a:lnTo>
                <a:lnTo>
                  <a:pt x="8137" y="671"/>
                </a:lnTo>
                <a:lnTo>
                  <a:pt x="8248" y="764"/>
                </a:lnTo>
                <a:lnTo>
                  <a:pt x="8397" y="931"/>
                </a:lnTo>
                <a:lnTo>
                  <a:pt x="8528" y="1099"/>
                </a:lnTo>
                <a:lnTo>
                  <a:pt x="8677" y="1248"/>
                </a:lnTo>
                <a:lnTo>
                  <a:pt x="8826" y="1397"/>
                </a:lnTo>
                <a:lnTo>
                  <a:pt x="8900" y="1453"/>
                </a:lnTo>
                <a:lnTo>
                  <a:pt x="8993" y="1509"/>
                </a:lnTo>
                <a:lnTo>
                  <a:pt x="9068" y="1546"/>
                </a:lnTo>
                <a:lnTo>
                  <a:pt x="9161" y="1564"/>
                </a:lnTo>
                <a:lnTo>
                  <a:pt x="9272" y="1564"/>
                </a:lnTo>
                <a:lnTo>
                  <a:pt x="9366" y="1546"/>
                </a:lnTo>
                <a:lnTo>
                  <a:pt x="9477" y="1527"/>
                </a:lnTo>
                <a:lnTo>
                  <a:pt x="9608" y="1471"/>
                </a:lnTo>
                <a:lnTo>
                  <a:pt x="9757" y="1360"/>
                </a:lnTo>
                <a:lnTo>
                  <a:pt x="9924" y="1211"/>
                </a:lnTo>
                <a:lnTo>
                  <a:pt x="10110" y="1043"/>
                </a:lnTo>
                <a:lnTo>
                  <a:pt x="10296" y="876"/>
                </a:lnTo>
                <a:lnTo>
                  <a:pt x="10483" y="745"/>
                </a:lnTo>
                <a:lnTo>
                  <a:pt x="10576" y="708"/>
                </a:lnTo>
                <a:lnTo>
                  <a:pt x="10687" y="671"/>
                </a:lnTo>
                <a:lnTo>
                  <a:pt x="10781" y="652"/>
                </a:lnTo>
                <a:lnTo>
                  <a:pt x="10874" y="652"/>
                </a:lnTo>
                <a:lnTo>
                  <a:pt x="10967" y="689"/>
                </a:lnTo>
                <a:lnTo>
                  <a:pt x="11078" y="727"/>
                </a:lnTo>
                <a:lnTo>
                  <a:pt x="11172" y="801"/>
                </a:lnTo>
                <a:lnTo>
                  <a:pt x="11246" y="894"/>
                </a:lnTo>
                <a:lnTo>
                  <a:pt x="11395" y="1099"/>
                </a:lnTo>
                <a:lnTo>
                  <a:pt x="11544" y="1304"/>
                </a:lnTo>
                <a:lnTo>
                  <a:pt x="11637" y="1378"/>
                </a:lnTo>
                <a:lnTo>
                  <a:pt x="11730" y="1453"/>
                </a:lnTo>
                <a:lnTo>
                  <a:pt x="11879" y="1509"/>
                </a:lnTo>
                <a:lnTo>
                  <a:pt x="12028" y="1527"/>
                </a:lnTo>
                <a:lnTo>
                  <a:pt x="12177" y="1509"/>
                </a:lnTo>
                <a:lnTo>
                  <a:pt x="12326" y="1471"/>
                </a:lnTo>
                <a:lnTo>
                  <a:pt x="12456" y="1397"/>
                </a:lnTo>
                <a:lnTo>
                  <a:pt x="12586" y="1304"/>
                </a:lnTo>
                <a:lnTo>
                  <a:pt x="12810" y="1099"/>
                </a:lnTo>
                <a:lnTo>
                  <a:pt x="13015" y="894"/>
                </a:lnTo>
                <a:lnTo>
                  <a:pt x="13126" y="801"/>
                </a:lnTo>
                <a:lnTo>
                  <a:pt x="13238" y="708"/>
                </a:lnTo>
                <a:lnTo>
                  <a:pt x="13368" y="615"/>
                </a:lnTo>
                <a:lnTo>
                  <a:pt x="13517" y="578"/>
                </a:lnTo>
                <a:lnTo>
                  <a:pt x="13573" y="559"/>
                </a:lnTo>
                <a:lnTo>
                  <a:pt x="13648" y="559"/>
                </a:lnTo>
                <a:lnTo>
                  <a:pt x="13722" y="578"/>
                </a:lnTo>
                <a:lnTo>
                  <a:pt x="13778" y="615"/>
                </a:lnTo>
                <a:lnTo>
                  <a:pt x="13890" y="671"/>
                </a:lnTo>
                <a:lnTo>
                  <a:pt x="13964" y="764"/>
                </a:lnTo>
                <a:lnTo>
                  <a:pt x="14095" y="969"/>
                </a:lnTo>
                <a:lnTo>
                  <a:pt x="14169" y="1062"/>
                </a:lnTo>
                <a:lnTo>
                  <a:pt x="14243" y="1155"/>
                </a:lnTo>
                <a:lnTo>
                  <a:pt x="14337" y="1248"/>
                </a:lnTo>
                <a:lnTo>
                  <a:pt x="14448" y="1304"/>
                </a:lnTo>
                <a:lnTo>
                  <a:pt x="14597" y="1341"/>
                </a:lnTo>
                <a:lnTo>
                  <a:pt x="14746" y="1360"/>
                </a:lnTo>
                <a:lnTo>
                  <a:pt x="14895" y="1341"/>
                </a:lnTo>
                <a:lnTo>
                  <a:pt x="15025" y="1304"/>
                </a:lnTo>
                <a:lnTo>
                  <a:pt x="15156" y="1229"/>
                </a:lnTo>
                <a:lnTo>
                  <a:pt x="15286" y="1155"/>
                </a:lnTo>
                <a:lnTo>
                  <a:pt x="15398" y="1062"/>
                </a:lnTo>
                <a:lnTo>
                  <a:pt x="15510" y="950"/>
                </a:lnTo>
                <a:lnTo>
                  <a:pt x="15677" y="745"/>
                </a:lnTo>
                <a:lnTo>
                  <a:pt x="15770" y="634"/>
                </a:lnTo>
                <a:lnTo>
                  <a:pt x="15826" y="503"/>
                </a:lnTo>
                <a:lnTo>
                  <a:pt x="15882" y="410"/>
                </a:lnTo>
                <a:lnTo>
                  <a:pt x="15900" y="354"/>
                </a:lnTo>
                <a:lnTo>
                  <a:pt x="15882" y="298"/>
                </a:lnTo>
                <a:lnTo>
                  <a:pt x="15845" y="243"/>
                </a:lnTo>
                <a:lnTo>
                  <a:pt x="15770" y="205"/>
                </a:lnTo>
                <a:lnTo>
                  <a:pt x="15714" y="224"/>
                </a:lnTo>
                <a:lnTo>
                  <a:pt x="15677" y="243"/>
                </a:lnTo>
                <a:lnTo>
                  <a:pt x="15658" y="280"/>
                </a:lnTo>
                <a:lnTo>
                  <a:pt x="15528" y="466"/>
                </a:lnTo>
                <a:lnTo>
                  <a:pt x="15379" y="652"/>
                </a:lnTo>
                <a:lnTo>
                  <a:pt x="15212" y="820"/>
                </a:lnTo>
                <a:lnTo>
                  <a:pt x="15044" y="969"/>
                </a:lnTo>
                <a:lnTo>
                  <a:pt x="14951" y="1025"/>
                </a:lnTo>
                <a:lnTo>
                  <a:pt x="14858" y="1043"/>
                </a:lnTo>
                <a:lnTo>
                  <a:pt x="14765" y="1062"/>
                </a:lnTo>
                <a:lnTo>
                  <a:pt x="14653" y="1062"/>
                </a:lnTo>
                <a:lnTo>
                  <a:pt x="14560" y="1043"/>
                </a:lnTo>
                <a:lnTo>
                  <a:pt x="14467" y="987"/>
                </a:lnTo>
                <a:lnTo>
                  <a:pt x="14355" y="913"/>
                </a:lnTo>
                <a:lnTo>
                  <a:pt x="14262" y="801"/>
                </a:lnTo>
                <a:lnTo>
                  <a:pt x="14113" y="634"/>
                </a:lnTo>
                <a:lnTo>
                  <a:pt x="14039" y="540"/>
                </a:lnTo>
                <a:lnTo>
                  <a:pt x="13964" y="466"/>
                </a:lnTo>
                <a:lnTo>
                  <a:pt x="13871" y="410"/>
                </a:lnTo>
                <a:lnTo>
                  <a:pt x="13778" y="373"/>
                </a:lnTo>
                <a:lnTo>
                  <a:pt x="13666" y="336"/>
                </a:lnTo>
                <a:lnTo>
                  <a:pt x="13536" y="336"/>
                </a:lnTo>
                <a:lnTo>
                  <a:pt x="13424" y="354"/>
                </a:lnTo>
                <a:lnTo>
                  <a:pt x="13331" y="392"/>
                </a:lnTo>
                <a:lnTo>
                  <a:pt x="13238" y="429"/>
                </a:lnTo>
                <a:lnTo>
                  <a:pt x="13145" y="485"/>
                </a:lnTo>
                <a:lnTo>
                  <a:pt x="12977" y="615"/>
                </a:lnTo>
                <a:lnTo>
                  <a:pt x="12810" y="764"/>
                </a:lnTo>
                <a:lnTo>
                  <a:pt x="12661" y="913"/>
                </a:lnTo>
                <a:lnTo>
                  <a:pt x="12493" y="1043"/>
                </a:lnTo>
                <a:lnTo>
                  <a:pt x="12400" y="1118"/>
                </a:lnTo>
                <a:lnTo>
                  <a:pt x="12307" y="1174"/>
                </a:lnTo>
                <a:lnTo>
                  <a:pt x="12214" y="1211"/>
                </a:lnTo>
                <a:lnTo>
                  <a:pt x="12102" y="1248"/>
                </a:lnTo>
                <a:lnTo>
                  <a:pt x="11991" y="1248"/>
                </a:lnTo>
                <a:lnTo>
                  <a:pt x="11898" y="1229"/>
                </a:lnTo>
                <a:lnTo>
                  <a:pt x="11805" y="1192"/>
                </a:lnTo>
                <a:lnTo>
                  <a:pt x="11730" y="1118"/>
                </a:lnTo>
                <a:lnTo>
                  <a:pt x="11656" y="1043"/>
                </a:lnTo>
                <a:lnTo>
                  <a:pt x="11600" y="969"/>
                </a:lnTo>
                <a:lnTo>
                  <a:pt x="11469" y="783"/>
                </a:lnTo>
                <a:lnTo>
                  <a:pt x="11376" y="671"/>
                </a:lnTo>
                <a:lnTo>
                  <a:pt x="11283" y="578"/>
                </a:lnTo>
                <a:lnTo>
                  <a:pt x="11190" y="503"/>
                </a:lnTo>
                <a:lnTo>
                  <a:pt x="11097" y="447"/>
                </a:lnTo>
                <a:lnTo>
                  <a:pt x="10985" y="429"/>
                </a:lnTo>
                <a:lnTo>
                  <a:pt x="10892" y="410"/>
                </a:lnTo>
                <a:lnTo>
                  <a:pt x="10706" y="410"/>
                </a:lnTo>
                <a:lnTo>
                  <a:pt x="10613" y="447"/>
                </a:lnTo>
                <a:lnTo>
                  <a:pt x="10501" y="485"/>
                </a:lnTo>
                <a:lnTo>
                  <a:pt x="10315" y="596"/>
                </a:lnTo>
                <a:lnTo>
                  <a:pt x="10110" y="727"/>
                </a:lnTo>
                <a:lnTo>
                  <a:pt x="9924" y="894"/>
                </a:lnTo>
                <a:lnTo>
                  <a:pt x="9775" y="1006"/>
                </a:lnTo>
                <a:lnTo>
                  <a:pt x="9608" y="1136"/>
                </a:lnTo>
                <a:lnTo>
                  <a:pt x="9533" y="1192"/>
                </a:lnTo>
                <a:lnTo>
                  <a:pt x="9440" y="1229"/>
                </a:lnTo>
                <a:lnTo>
                  <a:pt x="9347" y="1248"/>
                </a:lnTo>
                <a:lnTo>
                  <a:pt x="9254" y="1267"/>
                </a:lnTo>
                <a:lnTo>
                  <a:pt x="9142" y="1267"/>
                </a:lnTo>
                <a:lnTo>
                  <a:pt x="9049" y="1229"/>
                </a:lnTo>
                <a:lnTo>
                  <a:pt x="8956" y="1174"/>
                </a:lnTo>
                <a:lnTo>
                  <a:pt x="8863" y="1118"/>
                </a:lnTo>
                <a:lnTo>
                  <a:pt x="8714" y="950"/>
                </a:lnTo>
                <a:lnTo>
                  <a:pt x="8584" y="801"/>
                </a:lnTo>
                <a:lnTo>
                  <a:pt x="8435" y="615"/>
                </a:lnTo>
                <a:lnTo>
                  <a:pt x="8267" y="466"/>
                </a:lnTo>
                <a:lnTo>
                  <a:pt x="8155" y="392"/>
                </a:lnTo>
                <a:lnTo>
                  <a:pt x="8062" y="354"/>
                </a:lnTo>
                <a:lnTo>
                  <a:pt x="7951" y="317"/>
                </a:lnTo>
                <a:lnTo>
                  <a:pt x="7820" y="298"/>
                </a:lnTo>
                <a:lnTo>
                  <a:pt x="7690" y="317"/>
                </a:lnTo>
                <a:lnTo>
                  <a:pt x="7541" y="336"/>
                </a:lnTo>
                <a:lnTo>
                  <a:pt x="7411" y="392"/>
                </a:lnTo>
                <a:lnTo>
                  <a:pt x="7280" y="466"/>
                </a:lnTo>
                <a:lnTo>
                  <a:pt x="7057" y="615"/>
                </a:lnTo>
                <a:lnTo>
                  <a:pt x="6833" y="783"/>
                </a:lnTo>
                <a:lnTo>
                  <a:pt x="6629" y="931"/>
                </a:lnTo>
                <a:lnTo>
                  <a:pt x="6517" y="1006"/>
                </a:lnTo>
                <a:lnTo>
                  <a:pt x="6405" y="1062"/>
                </a:lnTo>
                <a:lnTo>
                  <a:pt x="6294" y="1099"/>
                </a:lnTo>
                <a:lnTo>
                  <a:pt x="6182" y="1118"/>
                </a:lnTo>
                <a:lnTo>
                  <a:pt x="6052" y="1118"/>
                </a:lnTo>
                <a:lnTo>
                  <a:pt x="5921" y="1080"/>
                </a:lnTo>
                <a:lnTo>
                  <a:pt x="5828" y="1025"/>
                </a:lnTo>
                <a:lnTo>
                  <a:pt x="5754" y="950"/>
                </a:lnTo>
                <a:lnTo>
                  <a:pt x="5661" y="876"/>
                </a:lnTo>
                <a:lnTo>
                  <a:pt x="5586" y="783"/>
                </a:lnTo>
                <a:lnTo>
                  <a:pt x="5325" y="410"/>
                </a:lnTo>
                <a:lnTo>
                  <a:pt x="5232" y="298"/>
                </a:lnTo>
                <a:lnTo>
                  <a:pt x="5139" y="205"/>
                </a:lnTo>
                <a:lnTo>
                  <a:pt x="5028" y="131"/>
                </a:lnTo>
                <a:lnTo>
                  <a:pt x="4897" y="56"/>
                </a:lnTo>
                <a:lnTo>
                  <a:pt x="4786" y="19"/>
                </a:lnTo>
                <a:lnTo>
                  <a:pt x="465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48715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79301" y="178834"/>
            <a:ext cx="11633236" cy="6500244"/>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ADDED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txBox="1">
            <a:spLocks noGrp="1"/>
          </p:cNvSpPr>
          <p:nvPr>
            <p:ph type="ctrTitle"/>
          </p:nvPr>
        </p:nvSpPr>
        <p:spPr>
          <a:xfrm>
            <a:off x="1620000" y="2212733"/>
            <a:ext cx="895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ADDED4"/>
              </a:buClr>
              <a:buSzPts val="4800"/>
              <a:buNone/>
              <a:defRPr sz="6400">
                <a:solidFill>
                  <a:srgbClr val="ADDED4"/>
                </a:solidFill>
              </a:defRPr>
            </a:lvl1pPr>
            <a:lvl2pPr lvl="1" algn="ctr" rtl="0">
              <a:spcBef>
                <a:spcPts val="0"/>
              </a:spcBef>
              <a:spcAft>
                <a:spcPts val="0"/>
              </a:spcAft>
              <a:buClr>
                <a:srgbClr val="ADDED4"/>
              </a:buClr>
              <a:buSzPts val="4800"/>
              <a:buNone/>
              <a:defRPr sz="6400">
                <a:solidFill>
                  <a:srgbClr val="ADDED4"/>
                </a:solidFill>
              </a:defRPr>
            </a:lvl2pPr>
            <a:lvl3pPr lvl="2" algn="ctr" rtl="0">
              <a:spcBef>
                <a:spcPts val="0"/>
              </a:spcBef>
              <a:spcAft>
                <a:spcPts val="0"/>
              </a:spcAft>
              <a:buClr>
                <a:srgbClr val="ADDED4"/>
              </a:buClr>
              <a:buSzPts val="4800"/>
              <a:buNone/>
              <a:defRPr sz="6400">
                <a:solidFill>
                  <a:srgbClr val="ADDED4"/>
                </a:solidFill>
              </a:defRPr>
            </a:lvl3pPr>
            <a:lvl4pPr lvl="3" algn="ctr" rtl="0">
              <a:spcBef>
                <a:spcPts val="0"/>
              </a:spcBef>
              <a:spcAft>
                <a:spcPts val="0"/>
              </a:spcAft>
              <a:buClr>
                <a:srgbClr val="ADDED4"/>
              </a:buClr>
              <a:buSzPts val="4800"/>
              <a:buNone/>
              <a:defRPr sz="6400">
                <a:solidFill>
                  <a:srgbClr val="ADDED4"/>
                </a:solidFill>
              </a:defRPr>
            </a:lvl4pPr>
            <a:lvl5pPr lvl="4" algn="ctr" rtl="0">
              <a:spcBef>
                <a:spcPts val="0"/>
              </a:spcBef>
              <a:spcAft>
                <a:spcPts val="0"/>
              </a:spcAft>
              <a:buClr>
                <a:srgbClr val="ADDED4"/>
              </a:buClr>
              <a:buSzPts val="4800"/>
              <a:buNone/>
              <a:defRPr sz="6400">
                <a:solidFill>
                  <a:srgbClr val="ADDED4"/>
                </a:solidFill>
              </a:defRPr>
            </a:lvl5pPr>
            <a:lvl6pPr lvl="5" algn="ctr" rtl="0">
              <a:spcBef>
                <a:spcPts val="0"/>
              </a:spcBef>
              <a:spcAft>
                <a:spcPts val="0"/>
              </a:spcAft>
              <a:buClr>
                <a:srgbClr val="ADDED4"/>
              </a:buClr>
              <a:buSzPts val="4800"/>
              <a:buNone/>
              <a:defRPr sz="6400">
                <a:solidFill>
                  <a:srgbClr val="ADDED4"/>
                </a:solidFill>
              </a:defRPr>
            </a:lvl6pPr>
            <a:lvl7pPr lvl="6" algn="ctr" rtl="0">
              <a:spcBef>
                <a:spcPts val="0"/>
              </a:spcBef>
              <a:spcAft>
                <a:spcPts val="0"/>
              </a:spcAft>
              <a:buClr>
                <a:srgbClr val="ADDED4"/>
              </a:buClr>
              <a:buSzPts val="4800"/>
              <a:buNone/>
              <a:defRPr sz="6400">
                <a:solidFill>
                  <a:srgbClr val="ADDED4"/>
                </a:solidFill>
              </a:defRPr>
            </a:lvl7pPr>
            <a:lvl8pPr lvl="7" algn="ctr" rtl="0">
              <a:spcBef>
                <a:spcPts val="0"/>
              </a:spcBef>
              <a:spcAft>
                <a:spcPts val="0"/>
              </a:spcAft>
              <a:buClr>
                <a:srgbClr val="ADDED4"/>
              </a:buClr>
              <a:buSzPts val="4800"/>
              <a:buNone/>
              <a:defRPr sz="6400">
                <a:solidFill>
                  <a:srgbClr val="ADDED4"/>
                </a:solidFill>
              </a:defRPr>
            </a:lvl8pPr>
            <a:lvl9pPr lvl="8" algn="ctr" rtl="0">
              <a:spcBef>
                <a:spcPts val="0"/>
              </a:spcBef>
              <a:spcAft>
                <a:spcPts val="0"/>
              </a:spcAft>
              <a:buClr>
                <a:srgbClr val="ADDED4"/>
              </a:buClr>
              <a:buSzPts val="4800"/>
              <a:buNone/>
              <a:defRPr sz="6400">
                <a:solidFill>
                  <a:srgbClr val="ADDED4"/>
                </a:solidFill>
              </a:defRPr>
            </a:lvl9pPr>
          </a:lstStyle>
          <a:p>
            <a:endParaRPr/>
          </a:p>
        </p:txBody>
      </p:sp>
      <p:sp>
        <p:nvSpPr>
          <p:cNvPr id="16" name="Google Shape;16;p3"/>
          <p:cNvSpPr txBox="1">
            <a:spLocks noGrp="1"/>
          </p:cNvSpPr>
          <p:nvPr>
            <p:ph type="subTitle" idx="1"/>
          </p:nvPr>
        </p:nvSpPr>
        <p:spPr>
          <a:xfrm>
            <a:off x="1620000" y="4193139"/>
            <a:ext cx="895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7" name="Google Shape;17;p3"/>
          <p:cNvSpPr/>
          <p:nvPr/>
        </p:nvSpPr>
        <p:spPr>
          <a:xfrm>
            <a:off x="5003485" y="3833484"/>
            <a:ext cx="2184916" cy="206999"/>
          </a:xfrm>
          <a:custGeom>
            <a:avLst/>
            <a:gdLst/>
            <a:ahLst/>
            <a:cxnLst/>
            <a:rect l="l" t="t" r="r" b="b"/>
            <a:pathLst>
              <a:path w="13574" h="1286" extrusionOk="0">
                <a:moveTo>
                  <a:pt x="12549" y="1"/>
                </a:moveTo>
                <a:lnTo>
                  <a:pt x="12475" y="19"/>
                </a:lnTo>
                <a:lnTo>
                  <a:pt x="12419" y="75"/>
                </a:lnTo>
                <a:lnTo>
                  <a:pt x="12363" y="112"/>
                </a:lnTo>
                <a:lnTo>
                  <a:pt x="12252" y="261"/>
                </a:lnTo>
                <a:lnTo>
                  <a:pt x="12140" y="410"/>
                </a:lnTo>
                <a:lnTo>
                  <a:pt x="12028" y="578"/>
                </a:lnTo>
                <a:lnTo>
                  <a:pt x="11935" y="727"/>
                </a:lnTo>
                <a:lnTo>
                  <a:pt x="11823" y="839"/>
                </a:lnTo>
                <a:lnTo>
                  <a:pt x="11768" y="876"/>
                </a:lnTo>
                <a:lnTo>
                  <a:pt x="11693" y="894"/>
                </a:lnTo>
                <a:lnTo>
                  <a:pt x="11637" y="894"/>
                </a:lnTo>
                <a:lnTo>
                  <a:pt x="11581" y="876"/>
                </a:lnTo>
                <a:lnTo>
                  <a:pt x="11507" y="839"/>
                </a:lnTo>
                <a:lnTo>
                  <a:pt x="11451" y="801"/>
                </a:lnTo>
                <a:lnTo>
                  <a:pt x="11358" y="690"/>
                </a:lnTo>
                <a:lnTo>
                  <a:pt x="11246" y="541"/>
                </a:lnTo>
                <a:lnTo>
                  <a:pt x="11060" y="261"/>
                </a:lnTo>
                <a:lnTo>
                  <a:pt x="10967" y="168"/>
                </a:lnTo>
                <a:lnTo>
                  <a:pt x="10930" y="131"/>
                </a:lnTo>
                <a:lnTo>
                  <a:pt x="10874" y="112"/>
                </a:lnTo>
                <a:lnTo>
                  <a:pt x="10837" y="112"/>
                </a:lnTo>
                <a:lnTo>
                  <a:pt x="10781" y="131"/>
                </a:lnTo>
                <a:lnTo>
                  <a:pt x="10650" y="187"/>
                </a:lnTo>
                <a:lnTo>
                  <a:pt x="10501" y="299"/>
                </a:lnTo>
                <a:lnTo>
                  <a:pt x="10371" y="429"/>
                </a:lnTo>
                <a:lnTo>
                  <a:pt x="10111" y="708"/>
                </a:lnTo>
                <a:lnTo>
                  <a:pt x="9943" y="894"/>
                </a:lnTo>
                <a:lnTo>
                  <a:pt x="9775" y="671"/>
                </a:lnTo>
                <a:lnTo>
                  <a:pt x="9571" y="392"/>
                </a:lnTo>
                <a:lnTo>
                  <a:pt x="9477" y="261"/>
                </a:lnTo>
                <a:lnTo>
                  <a:pt x="9366" y="150"/>
                </a:lnTo>
                <a:lnTo>
                  <a:pt x="9273" y="75"/>
                </a:lnTo>
                <a:lnTo>
                  <a:pt x="9217" y="38"/>
                </a:lnTo>
                <a:lnTo>
                  <a:pt x="9124" y="38"/>
                </a:lnTo>
                <a:lnTo>
                  <a:pt x="9087" y="57"/>
                </a:lnTo>
                <a:lnTo>
                  <a:pt x="8956" y="150"/>
                </a:lnTo>
                <a:lnTo>
                  <a:pt x="8826" y="280"/>
                </a:lnTo>
                <a:lnTo>
                  <a:pt x="8658" y="448"/>
                </a:lnTo>
                <a:lnTo>
                  <a:pt x="8211" y="950"/>
                </a:lnTo>
                <a:lnTo>
                  <a:pt x="8081" y="745"/>
                </a:lnTo>
                <a:lnTo>
                  <a:pt x="7895" y="466"/>
                </a:lnTo>
                <a:lnTo>
                  <a:pt x="7690" y="224"/>
                </a:lnTo>
                <a:lnTo>
                  <a:pt x="7597" y="131"/>
                </a:lnTo>
                <a:lnTo>
                  <a:pt x="7523" y="75"/>
                </a:lnTo>
                <a:lnTo>
                  <a:pt x="7430" y="75"/>
                </a:lnTo>
                <a:lnTo>
                  <a:pt x="7336" y="94"/>
                </a:lnTo>
                <a:lnTo>
                  <a:pt x="7262" y="150"/>
                </a:lnTo>
                <a:lnTo>
                  <a:pt x="7169" y="224"/>
                </a:lnTo>
                <a:lnTo>
                  <a:pt x="7020" y="392"/>
                </a:lnTo>
                <a:lnTo>
                  <a:pt x="6871" y="559"/>
                </a:lnTo>
                <a:lnTo>
                  <a:pt x="6778" y="652"/>
                </a:lnTo>
                <a:lnTo>
                  <a:pt x="6685" y="727"/>
                </a:lnTo>
                <a:lnTo>
                  <a:pt x="6610" y="764"/>
                </a:lnTo>
                <a:lnTo>
                  <a:pt x="6536" y="783"/>
                </a:lnTo>
                <a:lnTo>
                  <a:pt x="6480" y="764"/>
                </a:lnTo>
                <a:lnTo>
                  <a:pt x="6406" y="708"/>
                </a:lnTo>
                <a:lnTo>
                  <a:pt x="6219" y="522"/>
                </a:lnTo>
                <a:lnTo>
                  <a:pt x="6126" y="373"/>
                </a:lnTo>
                <a:lnTo>
                  <a:pt x="6052" y="243"/>
                </a:lnTo>
                <a:lnTo>
                  <a:pt x="5996" y="168"/>
                </a:lnTo>
                <a:lnTo>
                  <a:pt x="5940" y="131"/>
                </a:lnTo>
                <a:lnTo>
                  <a:pt x="5884" y="94"/>
                </a:lnTo>
                <a:lnTo>
                  <a:pt x="5810" y="75"/>
                </a:lnTo>
                <a:lnTo>
                  <a:pt x="5717" y="75"/>
                </a:lnTo>
                <a:lnTo>
                  <a:pt x="5605" y="131"/>
                </a:lnTo>
                <a:lnTo>
                  <a:pt x="5475" y="205"/>
                </a:lnTo>
                <a:lnTo>
                  <a:pt x="5344" y="280"/>
                </a:lnTo>
                <a:lnTo>
                  <a:pt x="4935" y="596"/>
                </a:lnTo>
                <a:lnTo>
                  <a:pt x="4711" y="745"/>
                </a:lnTo>
                <a:lnTo>
                  <a:pt x="4618" y="801"/>
                </a:lnTo>
                <a:lnTo>
                  <a:pt x="4544" y="820"/>
                </a:lnTo>
                <a:lnTo>
                  <a:pt x="4469" y="820"/>
                </a:lnTo>
                <a:lnTo>
                  <a:pt x="4395" y="801"/>
                </a:lnTo>
                <a:lnTo>
                  <a:pt x="4302" y="727"/>
                </a:lnTo>
                <a:lnTo>
                  <a:pt x="4190" y="615"/>
                </a:lnTo>
                <a:lnTo>
                  <a:pt x="4115" y="522"/>
                </a:lnTo>
                <a:lnTo>
                  <a:pt x="4078" y="448"/>
                </a:lnTo>
                <a:lnTo>
                  <a:pt x="4004" y="317"/>
                </a:lnTo>
                <a:lnTo>
                  <a:pt x="3948" y="261"/>
                </a:lnTo>
                <a:lnTo>
                  <a:pt x="3892" y="224"/>
                </a:lnTo>
                <a:lnTo>
                  <a:pt x="3725" y="224"/>
                </a:lnTo>
                <a:lnTo>
                  <a:pt x="3631" y="261"/>
                </a:lnTo>
                <a:lnTo>
                  <a:pt x="3538" y="317"/>
                </a:lnTo>
                <a:lnTo>
                  <a:pt x="3427" y="392"/>
                </a:lnTo>
                <a:lnTo>
                  <a:pt x="3334" y="485"/>
                </a:lnTo>
                <a:lnTo>
                  <a:pt x="3147" y="671"/>
                </a:lnTo>
                <a:lnTo>
                  <a:pt x="3017" y="839"/>
                </a:lnTo>
                <a:lnTo>
                  <a:pt x="2756" y="541"/>
                </a:lnTo>
                <a:lnTo>
                  <a:pt x="2626" y="410"/>
                </a:lnTo>
                <a:lnTo>
                  <a:pt x="2477" y="317"/>
                </a:lnTo>
                <a:lnTo>
                  <a:pt x="2421" y="280"/>
                </a:lnTo>
                <a:lnTo>
                  <a:pt x="2347" y="261"/>
                </a:lnTo>
                <a:lnTo>
                  <a:pt x="2198" y="261"/>
                </a:lnTo>
                <a:lnTo>
                  <a:pt x="2123" y="280"/>
                </a:lnTo>
                <a:lnTo>
                  <a:pt x="2030" y="299"/>
                </a:lnTo>
                <a:lnTo>
                  <a:pt x="1937" y="354"/>
                </a:lnTo>
                <a:lnTo>
                  <a:pt x="1844" y="429"/>
                </a:lnTo>
                <a:lnTo>
                  <a:pt x="1714" y="541"/>
                </a:lnTo>
                <a:lnTo>
                  <a:pt x="1621" y="634"/>
                </a:lnTo>
                <a:lnTo>
                  <a:pt x="1565" y="690"/>
                </a:lnTo>
                <a:lnTo>
                  <a:pt x="1509" y="745"/>
                </a:lnTo>
                <a:lnTo>
                  <a:pt x="1453" y="745"/>
                </a:lnTo>
                <a:lnTo>
                  <a:pt x="1379" y="727"/>
                </a:lnTo>
                <a:lnTo>
                  <a:pt x="1137" y="578"/>
                </a:lnTo>
                <a:lnTo>
                  <a:pt x="839" y="354"/>
                </a:lnTo>
                <a:lnTo>
                  <a:pt x="671" y="261"/>
                </a:lnTo>
                <a:lnTo>
                  <a:pt x="597" y="243"/>
                </a:lnTo>
                <a:lnTo>
                  <a:pt x="485" y="243"/>
                </a:lnTo>
                <a:lnTo>
                  <a:pt x="429" y="280"/>
                </a:lnTo>
                <a:lnTo>
                  <a:pt x="317" y="410"/>
                </a:lnTo>
                <a:lnTo>
                  <a:pt x="206" y="578"/>
                </a:lnTo>
                <a:lnTo>
                  <a:pt x="113" y="764"/>
                </a:lnTo>
                <a:lnTo>
                  <a:pt x="38" y="950"/>
                </a:lnTo>
                <a:lnTo>
                  <a:pt x="1" y="1099"/>
                </a:lnTo>
                <a:lnTo>
                  <a:pt x="1" y="1174"/>
                </a:lnTo>
                <a:lnTo>
                  <a:pt x="1" y="1211"/>
                </a:lnTo>
                <a:lnTo>
                  <a:pt x="38" y="1229"/>
                </a:lnTo>
                <a:lnTo>
                  <a:pt x="75" y="1248"/>
                </a:lnTo>
                <a:lnTo>
                  <a:pt x="150" y="1211"/>
                </a:lnTo>
                <a:lnTo>
                  <a:pt x="206" y="1155"/>
                </a:lnTo>
                <a:lnTo>
                  <a:pt x="262" y="1062"/>
                </a:lnTo>
                <a:lnTo>
                  <a:pt x="299" y="987"/>
                </a:lnTo>
                <a:lnTo>
                  <a:pt x="392" y="801"/>
                </a:lnTo>
                <a:lnTo>
                  <a:pt x="448" y="727"/>
                </a:lnTo>
                <a:lnTo>
                  <a:pt x="504" y="671"/>
                </a:lnTo>
                <a:lnTo>
                  <a:pt x="597" y="634"/>
                </a:lnTo>
                <a:lnTo>
                  <a:pt x="671" y="652"/>
                </a:lnTo>
                <a:lnTo>
                  <a:pt x="764" y="690"/>
                </a:lnTo>
                <a:lnTo>
                  <a:pt x="876" y="745"/>
                </a:lnTo>
                <a:lnTo>
                  <a:pt x="1062" y="876"/>
                </a:lnTo>
                <a:lnTo>
                  <a:pt x="1248" y="1006"/>
                </a:lnTo>
                <a:lnTo>
                  <a:pt x="1434" y="1099"/>
                </a:lnTo>
                <a:lnTo>
                  <a:pt x="1565" y="1118"/>
                </a:lnTo>
                <a:lnTo>
                  <a:pt x="1602" y="1118"/>
                </a:lnTo>
                <a:lnTo>
                  <a:pt x="1639" y="1099"/>
                </a:lnTo>
                <a:lnTo>
                  <a:pt x="1695" y="1043"/>
                </a:lnTo>
                <a:lnTo>
                  <a:pt x="1825" y="857"/>
                </a:lnTo>
                <a:lnTo>
                  <a:pt x="1919" y="764"/>
                </a:lnTo>
                <a:lnTo>
                  <a:pt x="2049" y="652"/>
                </a:lnTo>
                <a:lnTo>
                  <a:pt x="2123" y="615"/>
                </a:lnTo>
                <a:lnTo>
                  <a:pt x="2198" y="596"/>
                </a:lnTo>
                <a:lnTo>
                  <a:pt x="2254" y="578"/>
                </a:lnTo>
                <a:lnTo>
                  <a:pt x="2310" y="596"/>
                </a:lnTo>
                <a:lnTo>
                  <a:pt x="2403" y="634"/>
                </a:lnTo>
                <a:lnTo>
                  <a:pt x="2496" y="690"/>
                </a:lnTo>
                <a:lnTo>
                  <a:pt x="2645" y="876"/>
                </a:lnTo>
                <a:lnTo>
                  <a:pt x="2738" y="969"/>
                </a:lnTo>
                <a:lnTo>
                  <a:pt x="2849" y="1062"/>
                </a:lnTo>
                <a:lnTo>
                  <a:pt x="2924" y="1081"/>
                </a:lnTo>
                <a:lnTo>
                  <a:pt x="2998" y="1099"/>
                </a:lnTo>
                <a:lnTo>
                  <a:pt x="3054" y="1099"/>
                </a:lnTo>
                <a:lnTo>
                  <a:pt x="3110" y="1081"/>
                </a:lnTo>
                <a:lnTo>
                  <a:pt x="3240" y="1006"/>
                </a:lnTo>
                <a:lnTo>
                  <a:pt x="3334" y="894"/>
                </a:lnTo>
                <a:lnTo>
                  <a:pt x="3557" y="634"/>
                </a:lnTo>
                <a:lnTo>
                  <a:pt x="3669" y="522"/>
                </a:lnTo>
                <a:lnTo>
                  <a:pt x="3818" y="410"/>
                </a:lnTo>
                <a:lnTo>
                  <a:pt x="3948" y="634"/>
                </a:lnTo>
                <a:lnTo>
                  <a:pt x="4022" y="764"/>
                </a:lnTo>
                <a:lnTo>
                  <a:pt x="4115" y="894"/>
                </a:lnTo>
                <a:lnTo>
                  <a:pt x="4227" y="1006"/>
                </a:lnTo>
                <a:lnTo>
                  <a:pt x="4339" y="1099"/>
                </a:lnTo>
                <a:lnTo>
                  <a:pt x="4469" y="1155"/>
                </a:lnTo>
                <a:lnTo>
                  <a:pt x="4581" y="1155"/>
                </a:lnTo>
                <a:lnTo>
                  <a:pt x="4693" y="1118"/>
                </a:lnTo>
                <a:lnTo>
                  <a:pt x="4842" y="1043"/>
                </a:lnTo>
                <a:lnTo>
                  <a:pt x="5009" y="913"/>
                </a:lnTo>
                <a:lnTo>
                  <a:pt x="5195" y="783"/>
                </a:lnTo>
                <a:lnTo>
                  <a:pt x="5549" y="503"/>
                </a:lnTo>
                <a:lnTo>
                  <a:pt x="5698" y="373"/>
                </a:lnTo>
                <a:lnTo>
                  <a:pt x="5810" y="299"/>
                </a:lnTo>
                <a:lnTo>
                  <a:pt x="5940" y="522"/>
                </a:lnTo>
                <a:lnTo>
                  <a:pt x="6126" y="801"/>
                </a:lnTo>
                <a:lnTo>
                  <a:pt x="6238" y="932"/>
                </a:lnTo>
                <a:lnTo>
                  <a:pt x="6350" y="1043"/>
                </a:lnTo>
                <a:lnTo>
                  <a:pt x="6461" y="1118"/>
                </a:lnTo>
                <a:lnTo>
                  <a:pt x="6517" y="1136"/>
                </a:lnTo>
                <a:lnTo>
                  <a:pt x="6573" y="1155"/>
                </a:lnTo>
                <a:lnTo>
                  <a:pt x="6629" y="1136"/>
                </a:lnTo>
                <a:lnTo>
                  <a:pt x="6685" y="1118"/>
                </a:lnTo>
                <a:lnTo>
                  <a:pt x="6796" y="1043"/>
                </a:lnTo>
                <a:lnTo>
                  <a:pt x="6908" y="932"/>
                </a:lnTo>
                <a:lnTo>
                  <a:pt x="7039" y="783"/>
                </a:lnTo>
                <a:lnTo>
                  <a:pt x="7262" y="485"/>
                </a:lnTo>
                <a:lnTo>
                  <a:pt x="7430" y="280"/>
                </a:lnTo>
                <a:lnTo>
                  <a:pt x="7560" y="522"/>
                </a:lnTo>
                <a:lnTo>
                  <a:pt x="7765" y="857"/>
                </a:lnTo>
                <a:lnTo>
                  <a:pt x="7876" y="1025"/>
                </a:lnTo>
                <a:lnTo>
                  <a:pt x="7988" y="1174"/>
                </a:lnTo>
                <a:lnTo>
                  <a:pt x="8100" y="1267"/>
                </a:lnTo>
                <a:lnTo>
                  <a:pt x="8137" y="1285"/>
                </a:lnTo>
                <a:lnTo>
                  <a:pt x="8230" y="1285"/>
                </a:lnTo>
                <a:lnTo>
                  <a:pt x="8305" y="1248"/>
                </a:lnTo>
                <a:lnTo>
                  <a:pt x="8435" y="1155"/>
                </a:lnTo>
                <a:lnTo>
                  <a:pt x="8565" y="1025"/>
                </a:lnTo>
                <a:lnTo>
                  <a:pt x="8714" y="876"/>
                </a:lnTo>
                <a:lnTo>
                  <a:pt x="8975" y="541"/>
                </a:lnTo>
                <a:lnTo>
                  <a:pt x="9180" y="299"/>
                </a:lnTo>
                <a:lnTo>
                  <a:pt x="9310" y="522"/>
                </a:lnTo>
                <a:lnTo>
                  <a:pt x="9496" y="839"/>
                </a:lnTo>
                <a:lnTo>
                  <a:pt x="9608" y="969"/>
                </a:lnTo>
                <a:lnTo>
                  <a:pt x="9720" y="1081"/>
                </a:lnTo>
                <a:lnTo>
                  <a:pt x="9831" y="1174"/>
                </a:lnTo>
                <a:lnTo>
                  <a:pt x="9887" y="1192"/>
                </a:lnTo>
                <a:lnTo>
                  <a:pt x="9980" y="1192"/>
                </a:lnTo>
                <a:lnTo>
                  <a:pt x="10017" y="1174"/>
                </a:lnTo>
                <a:lnTo>
                  <a:pt x="10129" y="1081"/>
                </a:lnTo>
                <a:lnTo>
                  <a:pt x="10390" y="820"/>
                </a:lnTo>
                <a:lnTo>
                  <a:pt x="10650" y="522"/>
                </a:lnTo>
                <a:lnTo>
                  <a:pt x="10837" y="336"/>
                </a:lnTo>
                <a:lnTo>
                  <a:pt x="10986" y="559"/>
                </a:lnTo>
                <a:lnTo>
                  <a:pt x="11190" y="820"/>
                </a:lnTo>
                <a:lnTo>
                  <a:pt x="11302" y="950"/>
                </a:lnTo>
                <a:lnTo>
                  <a:pt x="11432" y="1043"/>
                </a:lnTo>
                <a:lnTo>
                  <a:pt x="11544" y="1118"/>
                </a:lnTo>
                <a:lnTo>
                  <a:pt x="11600" y="1136"/>
                </a:lnTo>
                <a:lnTo>
                  <a:pt x="11656" y="1155"/>
                </a:lnTo>
                <a:lnTo>
                  <a:pt x="11730" y="1136"/>
                </a:lnTo>
                <a:lnTo>
                  <a:pt x="11786" y="1118"/>
                </a:lnTo>
                <a:lnTo>
                  <a:pt x="11916" y="1043"/>
                </a:lnTo>
                <a:lnTo>
                  <a:pt x="12047" y="932"/>
                </a:lnTo>
                <a:lnTo>
                  <a:pt x="12177" y="801"/>
                </a:lnTo>
                <a:lnTo>
                  <a:pt x="12419" y="503"/>
                </a:lnTo>
                <a:lnTo>
                  <a:pt x="12605" y="280"/>
                </a:lnTo>
                <a:lnTo>
                  <a:pt x="12940" y="690"/>
                </a:lnTo>
                <a:lnTo>
                  <a:pt x="13034" y="801"/>
                </a:lnTo>
                <a:lnTo>
                  <a:pt x="13145" y="894"/>
                </a:lnTo>
                <a:lnTo>
                  <a:pt x="13238" y="969"/>
                </a:lnTo>
                <a:lnTo>
                  <a:pt x="13313" y="1006"/>
                </a:lnTo>
                <a:lnTo>
                  <a:pt x="13406" y="1006"/>
                </a:lnTo>
                <a:lnTo>
                  <a:pt x="13518" y="969"/>
                </a:lnTo>
                <a:lnTo>
                  <a:pt x="13555" y="950"/>
                </a:lnTo>
                <a:lnTo>
                  <a:pt x="13573" y="913"/>
                </a:lnTo>
                <a:lnTo>
                  <a:pt x="13555" y="857"/>
                </a:lnTo>
                <a:lnTo>
                  <a:pt x="13518" y="801"/>
                </a:lnTo>
                <a:lnTo>
                  <a:pt x="13331" y="634"/>
                </a:lnTo>
                <a:lnTo>
                  <a:pt x="13071" y="354"/>
                </a:lnTo>
                <a:lnTo>
                  <a:pt x="12940" y="224"/>
                </a:lnTo>
                <a:lnTo>
                  <a:pt x="12810" y="112"/>
                </a:lnTo>
                <a:lnTo>
                  <a:pt x="12698" y="19"/>
                </a:lnTo>
                <a:lnTo>
                  <a:pt x="12661" y="1"/>
                </a:lnTo>
                <a:close/>
              </a:path>
            </a:pathLst>
          </a:custGeom>
          <a:solidFill>
            <a:srgbClr val="ADDED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DDED4"/>
              </a:solidFill>
            </a:endParaRPr>
          </a:p>
        </p:txBody>
      </p:sp>
    </p:spTree>
    <p:extLst>
      <p:ext uri="{BB962C8B-B14F-4D97-AF65-F5344CB8AC3E}">
        <p14:creationId xmlns:p14="http://schemas.microsoft.com/office/powerpoint/2010/main" val="101636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3F81-C1FB-4CEC-AACB-A49FBE177D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F0EC16-FB9D-489C-B79E-3A61563CD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1451D7-61B3-4943-9702-C25EE7CEC1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4ED78E-C172-4DC0-AA57-C85E161D0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493A1C-422B-4B72-BEE4-9A2AD0EC02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184494-160C-4394-A1D3-A03FD6ADE0EB}"/>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8" name="Footer Placeholder 7">
            <a:extLst>
              <a:ext uri="{FF2B5EF4-FFF2-40B4-BE49-F238E27FC236}">
                <a16:creationId xmlns:a16="http://schemas.microsoft.com/office/drawing/2014/main" id="{4B62A25B-2F29-4C72-958C-215CFF7502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D5AEC-D8CF-427E-A4CC-A27A10603A7A}"/>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37438520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245467" y="167601"/>
            <a:ext cx="11701140" cy="652284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rgbClr val="DBBD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body" idx="1"/>
          </p:nvPr>
        </p:nvSpPr>
        <p:spPr>
          <a:xfrm>
            <a:off x="2416067" y="1103300"/>
            <a:ext cx="7360000" cy="4720000"/>
          </a:xfrm>
          <a:prstGeom prst="rect">
            <a:avLst/>
          </a:prstGeom>
        </p:spPr>
        <p:txBody>
          <a:bodyPr spcFirstLastPara="1" wrap="square" lIns="91425" tIns="91425" rIns="91425" bIns="91425" anchor="ctr" anchorCtr="0">
            <a:noAutofit/>
          </a:bodyPr>
          <a:lstStyle>
            <a:lvl1pPr marL="609585" lvl="0" indent="-558786" algn="ctr" rtl="0">
              <a:spcBef>
                <a:spcPts val="800"/>
              </a:spcBef>
              <a:spcAft>
                <a:spcPts val="0"/>
              </a:spcAft>
              <a:buSzPts val="3000"/>
              <a:buChar char="‐"/>
              <a:defRPr sz="4000" i="1"/>
            </a:lvl1pPr>
            <a:lvl2pPr marL="1219170" lvl="1" indent="-558786" algn="ctr" rtl="0">
              <a:spcBef>
                <a:spcPts val="0"/>
              </a:spcBef>
              <a:spcAft>
                <a:spcPts val="0"/>
              </a:spcAft>
              <a:buSzPts val="3000"/>
              <a:buChar char="‐"/>
              <a:defRPr sz="4000" i="1"/>
            </a:lvl2pPr>
            <a:lvl3pPr marL="1828754" lvl="2" indent="-558786" algn="ctr" rtl="0">
              <a:spcBef>
                <a:spcPts val="0"/>
              </a:spcBef>
              <a:spcAft>
                <a:spcPts val="0"/>
              </a:spcAft>
              <a:buSzPts val="3000"/>
              <a:buChar char="‐"/>
              <a:defRPr sz="4000" i="1"/>
            </a:lvl3pPr>
            <a:lvl4pPr marL="2438339" lvl="3" indent="-558786" algn="ctr" rtl="0">
              <a:spcBef>
                <a:spcPts val="0"/>
              </a:spcBef>
              <a:spcAft>
                <a:spcPts val="0"/>
              </a:spcAft>
              <a:buSzPts val="3000"/>
              <a:buChar char="‐"/>
              <a:defRPr sz="4000" i="1"/>
            </a:lvl4pPr>
            <a:lvl5pPr marL="3047924" lvl="4" indent="-558786" algn="ctr" rtl="0">
              <a:spcBef>
                <a:spcPts val="0"/>
              </a:spcBef>
              <a:spcAft>
                <a:spcPts val="0"/>
              </a:spcAft>
              <a:buSzPts val="3000"/>
              <a:buChar char="‐"/>
              <a:defRPr sz="4000" i="1"/>
            </a:lvl5pPr>
            <a:lvl6pPr marL="3657509" lvl="5" indent="-558786" algn="ctr" rtl="0">
              <a:spcBef>
                <a:spcPts val="0"/>
              </a:spcBef>
              <a:spcAft>
                <a:spcPts val="0"/>
              </a:spcAft>
              <a:buSzPts val="3000"/>
              <a:buChar char="‐"/>
              <a:defRPr sz="4000" i="1"/>
            </a:lvl6pPr>
            <a:lvl7pPr marL="4267093" lvl="6" indent="-558786" algn="ctr" rtl="0">
              <a:spcBef>
                <a:spcPts val="0"/>
              </a:spcBef>
              <a:spcAft>
                <a:spcPts val="0"/>
              </a:spcAft>
              <a:buSzPts val="3000"/>
              <a:buChar char="‐"/>
              <a:defRPr sz="4000" i="1"/>
            </a:lvl7pPr>
            <a:lvl8pPr marL="4876678" lvl="7" indent="-558786" algn="ctr" rtl="0">
              <a:spcBef>
                <a:spcPts val="0"/>
              </a:spcBef>
              <a:spcAft>
                <a:spcPts val="0"/>
              </a:spcAft>
              <a:buSzPts val="3000"/>
              <a:buChar char="‐"/>
              <a:defRPr sz="4000" i="1"/>
            </a:lvl8pPr>
            <a:lvl9pPr marL="5486263" lvl="8" indent="-558786" algn="ctr">
              <a:spcBef>
                <a:spcPts val="0"/>
              </a:spcBef>
              <a:spcAft>
                <a:spcPts val="0"/>
              </a:spcAft>
              <a:buSzPts val="3000"/>
              <a:buChar char="‐"/>
              <a:defRPr sz="4000" i="1"/>
            </a:lvl9pPr>
          </a:lstStyle>
          <a:p>
            <a:endParaRPr/>
          </a:p>
        </p:txBody>
      </p:sp>
      <p:sp>
        <p:nvSpPr>
          <p:cNvPr id="21" name="Google Shape;21;p4"/>
          <p:cNvSpPr txBox="1"/>
          <p:nvPr/>
        </p:nvSpPr>
        <p:spPr>
          <a:xfrm>
            <a:off x="4791200" y="533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DBBDE5"/>
                </a:solidFill>
                <a:latin typeface="Muli"/>
                <a:ea typeface="Muli"/>
                <a:cs typeface="Muli"/>
                <a:sym typeface="Muli"/>
              </a:rPr>
              <a:t>“</a:t>
            </a:r>
            <a:endParaRPr sz="12800">
              <a:solidFill>
                <a:srgbClr val="DBBDE5"/>
              </a:solidFill>
              <a:latin typeface="Muli"/>
              <a:ea typeface="Muli"/>
              <a:cs typeface="Muli"/>
              <a:sym typeface="Muli"/>
            </a:endParaRPr>
          </a:p>
        </p:txBody>
      </p:sp>
      <p:sp>
        <p:nvSpPr>
          <p:cNvPr id="22" name="Google Shape;22;p4"/>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3" name="Google Shape;23;p4"/>
          <p:cNvSpPr/>
          <p:nvPr/>
        </p:nvSpPr>
        <p:spPr>
          <a:xfrm>
            <a:off x="5349365" y="5700800"/>
            <a:ext cx="1493273" cy="122867"/>
          </a:xfrm>
          <a:custGeom>
            <a:avLst/>
            <a:gdLst/>
            <a:ahLst/>
            <a:cxnLst/>
            <a:rect l="l" t="t" r="r" b="b"/>
            <a:pathLst>
              <a:path w="13369" h="1100" extrusionOk="0">
                <a:moveTo>
                  <a:pt x="12903" y="466"/>
                </a:moveTo>
                <a:lnTo>
                  <a:pt x="12456" y="522"/>
                </a:lnTo>
                <a:lnTo>
                  <a:pt x="11935" y="559"/>
                </a:lnTo>
                <a:lnTo>
                  <a:pt x="11414" y="578"/>
                </a:lnTo>
                <a:lnTo>
                  <a:pt x="10315" y="578"/>
                </a:lnTo>
                <a:lnTo>
                  <a:pt x="10129" y="559"/>
                </a:lnTo>
                <a:lnTo>
                  <a:pt x="9850" y="578"/>
                </a:lnTo>
                <a:lnTo>
                  <a:pt x="9719" y="578"/>
                </a:lnTo>
                <a:lnTo>
                  <a:pt x="9608" y="615"/>
                </a:lnTo>
                <a:lnTo>
                  <a:pt x="9570" y="634"/>
                </a:lnTo>
                <a:lnTo>
                  <a:pt x="9552" y="652"/>
                </a:lnTo>
                <a:lnTo>
                  <a:pt x="9552" y="690"/>
                </a:lnTo>
                <a:lnTo>
                  <a:pt x="9552" y="708"/>
                </a:lnTo>
                <a:lnTo>
                  <a:pt x="9589" y="746"/>
                </a:lnTo>
                <a:lnTo>
                  <a:pt x="9645" y="746"/>
                </a:lnTo>
                <a:lnTo>
                  <a:pt x="9794" y="764"/>
                </a:lnTo>
                <a:lnTo>
                  <a:pt x="10036" y="783"/>
                </a:lnTo>
                <a:lnTo>
                  <a:pt x="10557" y="801"/>
                </a:lnTo>
                <a:lnTo>
                  <a:pt x="11060" y="801"/>
                </a:lnTo>
                <a:lnTo>
                  <a:pt x="11581" y="783"/>
                </a:lnTo>
                <a:lnTo>
                  <a:pt x="12587" y="727"/>
                </a:lnTo>
                <a:lnTo>
                  <a:pt x="12810" y="727"/>
                </a:lnTo>
                <a:lnTo>
                  <a:pt x="13052" y="708"/>
                </a:lnTo>
                <a:lnTo>
                  <a:pt x="13127" y="671"/>
                </a:lnTo>
                <a:lnTo>
                  <a:pt x="13257" y="615"/>
                </a:lnTo>
                <a:lnTo>
                  <a:pt x="13313" y="597"/>
                </a:lnTo>
                <a:lnTo>
                  <a:pt x="13350" y="559"/>
                </a:lnTo>
                <a:lnTo>
                  <a:pt x="13369" y="522"/>
                </a:lnTo>
                <a:lnTo>
                  <a:pt x="13331" y="504"/>
                </a:lnTo>
                <a:lnTo>
                  <a:pt x="13220" y="485"/>
                </a:lnTo>
                <a:lnTo>
                  <a:pt x="13108" y="466"/>
                </a:lnTo>
                <a:close/>
                <a:moveTo>
                  <a:pt x="8398" y="317"/>
                </a:moveTo>
                <a:lnTo>
                  <a:pt x="8360" y="336"/>
                </a:lnTo>
                <a:lnTo>
                  <a:pt x="8304" y="355"/>
                </a:lnTo>
                <a:lnTo>
                  <a:pt x="8267" y="373"/>
                </a:lnTo>
                <a:lnTo>
                  <a:pt x="8249" y="410"/>
                </a:lnTo>
                <a:lnTo>
                  <a:pt x="8193" y="522"/>
                </a:lnTo>
                <a:lnTo>
                  <a:pt x="8193" y="634"/>
                </a:lnTo>
                <a:lnTo>
                  <a:pt x="8211" y="746"/>
                </a:lnTo>
                <a:lnTo>
                  <a:pt x="8249" y="801"/>
                </a:lnTo>
                <a:lnTo>
                  <a:pt x="8286" y="839"/>
                </a:lnTo>
                <a:lnTo>
                  <a:pt x="8323" y="857"/>
                </a:lnTo>
                <a:lnTo>
                  <a:pt x="8398" y="876"/>
                </a:lnTo>
                <a:lnTo>
                  <a:pt x="8491" y="876"/>
                </a:lnTo>
                <a:lnTo>
                  <a:pt x="8584" y="820"/>
                </a:lnTo>
                <a:lnTo>
                  <a:pt x="8658" y="746"/>
                </a:lnTo>
                <a:lnTo>
                  <a:pt x="8695" y="634"/>
                </a:lnTo>
                <a:lnTo>
                  <a:pt x="8714" y="541"/>
                </a:lnTo>
                <a:lnTo>
                  <a:pt x="8677" y="466"/>
                </a:lnTo>
                <a:lnTo>
                  <a:pt x="8658" y="429"/>
                </a:lnTo>
                <a:lnTo>
                  <a:pt x="8621" y="392"/>
                </a:lnTo>
                <a:lnTo>
                  <a:pt x="8584" y="373"/>
                </a:lnTo>
                <a:lnTo>
                  <a:pt x="8528" y="373"/>
                </a:lnTo>
                <a:lnTo>
                  <a:pt x="8453" y="336"/>
                </a:lnTo>
                <a:lnTo>
                  <a:pt x="8398" y="317"/>
                </a:lnTo>
                <a:close/>
                <a:moveTo>
                  <a:pt x="3203" y="578"/>
                </a:moveTo>
                <a:lnTo>
                  <a:pt x="2645" y="597"/>
                </a:lnTo>
                <a:lnTo>
                  <a:pt x="2086" y="634"/>
                </a:lnTo>
                <a:lnTo>
                  <a:pt x="1527" y="671"/>
                </a:lnTo>
                <a:lnTo>
                  <a:pt x="1230" y="671"/>
                </a:lnTo>
                <a:lnTo>
                  <a:pt x="950" y="652"/>
                </a:lnTo>
                <a:lnTo>
                  <a:pt x="392" y="634"/>
                </a:lnTo>
                <a:lnTo>
                  <a:pt x="150" y="634"/>
                </a:lnTo>
                <a:lnTo>
                  <a:pt x="94" y="652"/>
                </a:lnTo>
                <a:lnTo>
                  <a:pt x="38" y="652"/>
                </a:lnTo>
                <a:lnTo>
                  <a:pt x="19" y="690"/>
                </a:lnTo>
                <a:lnTo>
                  <a:pt x="1" y="727"/>
                </a:lnTo>
                <a:lnTo>
                  <a:pt x="19" y="764"/>
                </a:lnTo>
                <a:lnTo>
                  <a:pt x="75" y="783"/>
                </a:lnTo>
                <a:lnTo>
                  <a:pt x="187" y="839"/>
                </a:lnTo>
                <a:lnTo>
                  <a:pt x="392" y="895"/>
                </a:lnTo>
                <a:lnTo>
                  <a:pt x="615" y="932"/>
                </a:lnTo>
                <a:lnTo>
                  <a:pt x="839" y="950"/>
                </a:lnTo>
                <a:lnTo>
                  <a:pt x="1081" y="950"/>
                </a:lnTo>
                <a:lnTo>
                  <a:pt x="1304" y="932"/>
                </a:lnTo>
                <a:lnTo>
                  <a:pt x="1769" y="895"/>
                </a:lnTo>
                <a:lnTo>
                  <a:pt x="2235" y="839"/>
                </a:lnTo>
                <a:lnTo>
                  <a:pt x="2756" y="801"/>
                </a:lnTo>
                <a:lnTo>
                  <a:pt x="3278" y="783"/>
                </a:lnTo>
                <a:lnTo>
                  <a:pt x="3557" y="801"/>
                </a:lnTo>
                <a:lnTo>
                  <a:pt x="3762" y="801"/>
                </a:lnTo>
                <a:lnTo>
                  <a:pt x="3799" y="783"/>
                </a:lnTo>
                <a:lnTo>
                  <a:pt x="3836" y="727"/>
                </a:lnTo>
                <a:lnTo>
                  <a:pt x="3836" y="671"/>
                </a:lnTo>
                <a:lnTo>
                  <a:pt x="3817" y="634"/>
                </a:lnTo>
                <a:lnTo>
                  <a:pt x="3762" y="597"/>
                </a:lnTo>
                <a:lnTo>
                  <a:pt x="3482" y="597"/>
                </a:lnTo>
                <a:lnTo>
                  <a:pt x="3203" y="578"/>
                </a:lnTo>
                <a:close/>
                <a:moveTo>
                  <a:pt x="4637" y="355"/>
                </a:moveTo>
                <a:lnTo>
                  <a:pt x="4581" y="373"/>
                </a:lnTo>
                <a:lnTo>
                  <a:pt x="4544" y="392"/>
                </a:lnTo>
                <a:lnTo>
                  <a:pt x="4488" y="429"/>
                </a:lnTo>
                <a:lnTo>
                  <a:pt x="4432" y="541"/>
                </a:lnTo>
                <a:lnTo>
                  <a:pt x="4413" y="652"/>
                </a:lnTo>
                <a:lnTo>
                  <a:pt x="4432" y="764"/>
                </a:lnTo>
                <a:lnTo>
                  <a:pt x="4450" y="820"/>
                </a:lnTo>
                <a:lnTo>
                  <a:pt x="4469" y="876"/>
                </a:lnTo>
                <a:lnTo>
                  <a:pt x="4506" y="913"/>
                </a:lnTo>
                <a:lnTo>
                  <a:pt x="4562" y="932"/>
                </a:lnTo>
                <a:lnTo>
                  <a:pt x="4618" y="950"/>
                </a:lnTo>
                <a:lnTo>
                  <a:pt x="4693" y="950"/>
                </a:lnTo>
                <a:lnTo>
                  <a:pt x="4748" y="932"/>
                </a:lnTo>
                <a:lnTo>
                  <a:pt x="4804" y="895"/>
                </a:lnTo>
                <a:lnTo>
                  <a:pt x="4879" y="820"/>
                </a:lnTo>
                <a:lnTo>
                  <a:pt x="4935" y="708"/>
                </a:lnTo>
                <a:lnTo>
                  <a:pt x="4972" y="597"/>
                </a:lnTo>
                <a:lnTo>
                  <a:pt x="4972" y="485"/>
                </a:lnTo>
                <a:lnTo>
                  <a:pt x="4953" y="448"/>
                </a:lnTo>
                <a:lnTo>
                  <a:pt x="4916" y="392"/>
                </a:lnTo>
                <a:lnTo>
                  <a:pt x="4879" y="373"/>
                </a:lnTo>
                <a:lnTo>
                  <a:pt x="4841" y="355"/>
                </a:lnTo>
                <a:close/>
                <a:moveTo>
                  <a:pt x="6647" y="1"/>
                </a:moveTo>
                <a:lnTo>
                  <a:pt x="6536" y="19"/>
                </a:lnTo>
                <a:lnTo>
                  <a:pt x="6424" y="75"/>
                </a:lnTo>
                <a:lnTo>
                  <a:pt x="6238" y="187"/>
                </a:lnTo>
                <a:lnTo>
                  <a:pt x="6089" y="317"/>
                </a:lnTo>
                <a:lnTo>
                  <a:pt x="6033" y="392"/>
                </a:lnTo>
                <a:lnTo>
                  <a:pt x="5977" y="485"/>
                </a:lnTo>
                <a:lnTo>
                  <a:pt x="5959" y="578"/>
                </a:lnTo>
                <a:lnTo>
                  <a:pt x="5940" y="690"/>
                </a:lnTo>
                <a:lnTo>
                  <a:pt x="5959" y="820"/>
                </a:lnTo>
                <a:lnTo>
                  <a:pt x="5996" y="913"/>
                </a:lnTo>
                <a:lnTo>
                  <a:pt x="6052" y="988"/>
                </a:lnTo>
                <a:lnTo>
                  <a:pt x="6145" y="1043"/>
                </a:lnTo>
                <a:lnTo>
                  <a:pt x="6238" y="1081"/>
                </a:lnTo>
                <a:lnTo>
                  <a:pt x="6350" y="1099"/>
                </a:lnTo>
                <a:lnTo>
                  <a:pt x="6573" y="1099"/>
                </a:lnTo>
                <a:lnTo>
                  <a:pt x="6722" y="1081"/>
                </a:lnTo>
                <a:lnTo>
                  <a:pt x="6834" y="1043"/>
                </a:lnTo>
                <a:lnTo>
                  <a:pt x="6945" y="988"/>
                </a:lnTo>
                <a:lnTo>
                  <a:pt x="7057" y="913"/>
                </a:lnTo>
                <a:lnTo>
                  <a:pt x="7131" y="801"/>
                </a:lnTo>
                <a:lnTo>
                  <a:pt x="7187" y="690"/>
                </a:lnTo>
                <a:lnTo>
                  <a:pt x="7206" y="559"/>
                </a:lnTo>
                <a:lnTo>
                  <a:pt x="7187" y="429"/>
                </a:lnTo>
                <a:lnTo>
                  <a:pt x="7131" y="299"/>
                </a:lnTo>
                <a:lnTo>
                  <a:pt x="7076" y="206"/>
                </a:lnTo>
                <a:lnTo>
                  <a:pt x="6983" y="113"/>
                </a:lnTo>
                <a:lnTo>
                  <a:pt x="6889" y="57"/>
                </a:lnTo>
                <a:lnTo>
                  <a:pt x="6778" y="19"/>
                </a:lnTo>
                <a:lnTo>
                  <a:pt x="6647" y="1"/>
                </a:lnTo>
                <a:close/>
              </a:path>
            </a:pathLst>
          </a:custGeom>
          <a:solidFill>
            <a:srgbClr val="DBBD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3093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a:spcBef>
                <a:spcPts val="0"/>
              </a:spcBef>
              <a:spcAft>
                <a:spcPts val="0"/>
              </a:spcAft>
              <a:buClr>
                <a:srgbClr val="B5D4E9"/>
              </a:buClr>
              <a:buSzPts val="2400"/>
              <a:buNone/>
              <a:defRPr>
                <a:solidFill>
                  <a:srgbClr val="B5D4E9"/>
                </a:solidFill>
              </a:defRPr>
            </a:lvl1pPr>
            <a:lvl2pPr lvl="1">
              <a:spcBef>
                <a:spcPts val="0"/>
              </a:spcBef>
              <a:spcAft>
                <a:spcPts val="0"/>
              </a:spcAft>
              <a:buClr>
                <a:srgbClr val="B5D4E9"/>
              </a:buClr>
              <a:buSzPts val="2400"/>
              <a:buNone/>
              <a:defRPr>
                <a:solidFill>
                  <a:srgbClr val="B5D4E9"/>
                </a:solidFill>
              </a:defRPr>
            </a:lvl2pPr>
            <a:lvl3pPr lvl="2">
              <a:spcBef>
                <a:spcPts val="0"/>
              </a:spcBef>
              <a:spcAft>
                <a:spcPts val="0"/>
              </a:spcAft>
              <a:buClr>
                <a:srgbClr val="B5D4E9"/>
              </a:buClr>
              <a:buSzPts val="2400"/>
              <a:buNone/>
              <a:defRPr>
                <a:solidFill>
                  <a:srgbClr val="B5D4E9"/>
                </a:solidFill>
              </a:defRPr>
            </a:lvl3pPr>
            <a:lvl4pPr lvl="3">
              <a:spcBef>
                <a:spcPts val="0"/>
              </a:spcBef>
              <a:spcAft>
                <a:spcPts val="0"/>
              </a:spcAft>
              <a:buClr>
                <a:srgbClr val="B5D4E9"/>
              </a:buClr>
              <a:buSzPts val="2400"/>
              <a:buNone/>
              <a:defRPr>
                <a:solidFill>
                  <a:srgbClr val="B5D4E9"/>
                </a:solidFill>
              </a:defRPr>
            </a:lvl4pPr>
            <a:lvl5pPr lvl="4">
              <a:spcBef>
                <a:spcPts val="0"/>
              </a:spcBef>
              <a:spcAft>
                <a:spcPts val="0"/>
              </a:spcAft>
              <a:buClr>
                <a:srgbClr val="B5D4E9"/>
              </a:buClr>
              <a:buSzPts val="2400"/>
              <a:buNone/>
              <a:defRPr>
                <a:solidFill>
                  <a:srgbClr val="B5D4E9"/>
                </a:solidFill>
              </a:defRPr>
            </a:lvl5pPr>
            <a:lvl6pPr lvl="5">
              <a:spcBef>
                <a:spcPts val="0"/>
              </a:spcBef>
              <a:spcAft>
                <a:spcPts val="0"/>
              </a:spcAft>
              <a:buClr>
                <a:srgbClr val="B5D4E9"/>
              </a:buClr>
              <a:buSzPts val="2400"/>
              <a:buNone/>
              <a:defRPr>
                <a:solidFill>
                  <a:srgbClr val="B5D4E9"/>
                </a:solidFill>
              </a:defRPr>
            </a:lvl6pPr>
            <a:lvl7pPr lvl="6">
              <a:spcBef>
                <a:spcPts val="0"/>
              </a:spcBef>
              <a:spcAft>
                <a:spcPts val="0"/>
              </a:spcAft>
              <a:buClr>
                <a:srgbClr val="B5D4E9"/>
              </a:buClr>
              <a:buSzPts val="2400"/>
              <a:buNone/>
              <a:defRPr>
                <a:solidFill>
                  <a:srgbClr val="B5D4E9"/>
                </a:solidFill>
              </a:defRPr>
            </a:lvl7pPr>
            <a:lvl8pPr lvl="7">
              <a:spcBef>
                <a:spcPts val="0"/>
              </a:spcBef>
              <a:spcAft>
                <a:spcPts val="0"/>
              </a:spcAft>
              <a:buClr>
                <a:srgbClr val="B5D4E9"/>
              </a:buClr>
              <a:buSzPts val="2400"/>
              <a:buNone/>
              <a:defRPr>
                <a:solidFill>
                  <a:srgbClr val="B5D4E9"/>
                </a:solidFill>
              </a:defRPr>
            </a:lvl8pPr>
            <a:lvl9pPr lvl="8">
              <a:spcBef>
                <a:spcPts val="0"/>
              </a:spcBef>
              <a:spcAft>
                <a:spcPts val="0"/>
              </a:spcAft>
              <a:buClr>
                <a:srgbClr val="B5D4E9"/>
              </a:buClr>
              <a:buSzPts val="2400"/>
              <a:buNone/>
              <a:defRPr>
                <a:solidFill>
                  <a:srgbClr val="B5D4E9"/>
                </a:solidFill>
              </a:defRPr>
            </a:lvl9pPr>
          </a:lstStyle>
          <a:p>
            <a:endParaRPr/>
          </a:p>
        </p:txBody>
      </p:sp>
      <p:sp>
        <p:nvSpPr>
          <p:cNvPr id="26" name="Google Shape;26;p5"/>
          <p:cNvSpPr txBox="1">
            <a:spLocks noGrp="1"/>
          </p:cNvSpPr>
          <p:nvPr>
            <p:ph type="body" idx="1"/>
          </p:nvPr>
        </p:nvSpPr>
        <p:spPr>
          <a:xfrm>
            <a:off x="1187067" y="1600199"/>
            <a:ext cx="9818000" cy="40280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Clr>
                <a:srgbClr val="B5D4E9"/>
              </a:buClr>
              <a:buSzPts val="2200"/>
              <a:buChar char="‐"/>
              <a:defRPr/>
            </a:lvl1pPr>
            <a:lvl2pPr marL="1219170" lvl="1" indent="-491054">
              <a:spcBef>
                <a:spcPts val="0"/>
              </a:spcBef>
              <a:spcAft>
                <a:spcPts val="0"/>
              </a:spcAft>
              <a:buClr>
                <a:srgbClr val="B5D4E9"/>
              </a:buClr>
              <a:buSzPts val="2200"/>
              <a:buChar char="‐"/>
              <a:defRPr/>
            </a:lvl2pPr>
            <a:lvl3pPr marL="1828754" lvl="2" indent="-491054">
              <a:spcBef>
                <a:spcPts val="0"/>
              </a:spcBef>
              <a:spcAft>
                <a:spcPts val="0"/>
              </a:spcAft>
              <a:buClr>
                <a:srgbClr val="B5D4E9"/>
              </a:buClr>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a:p>
        </p:txBody>
      </p:sp>
      <p:sp>
        <p:nvSpPr>
          <p:cNvPr id="27" name="Google Shape;27;p5"/>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8" name="Google Shape;28;p5"/>
          <p:cNvSpPr/>
          <p:nvPr/>
        </p:nvSpPr>
        <p:spPr>
          <a:xfrm>
            <a:off x="209801" y="167601"/>
            <a:ext cx="11772247" cy="6522868"/>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B5D4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71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0" name="Google Shape;30;p6"/>
          <p:cNvSpPr/>
          <p:nvPr/>
        </p:nvSpPr>
        <p:spPr>
          <a:xfrm>
            <a:off x="156267" y="153633"/>
            <a:ext cx="11879411" cy="6550699"/>
          </a:xfrm>
          <a:custGeom>
            <a:avLst/>
            <a:gdLst/>
            <a:ahLst/>
            <a:cxnLst/>
            <a:rect l="l" t="t" r="r" b="b"/>
            <a:pathLst>
              <a:path w="92849" h="51200" extrusionOk="0">
                <a:moveTo>
                  <a:pt x="15026" y="1005"/>
                </a:moveTo>
                <a:lnTo>
                  <a:pt x="15026" y="1005"/>
                </a:lnTo>
                <a:lnTo>
                  <a:pt x="15026" y="1005"/>
                </a:lnTo>
                <a:close/>
                <a:moveTo>
                  <a:pt x="15026" y="1005"/>
                </a:moveTo>
                <a:lnTo>
                  <a:pt x="14970" y="1099"/>
                </a:lnTo>
                <a:lnTo>
                  <a:pt x="14978" y="1087"/>
                </a:lnTo>
                <a:lnTo>
                  <a:pt x="15026" y="1005"/>
                </a:lnTo>
                <a:close/>
                <a:moveTo>
                  <a:pt x="14970" y="1099"/>
                </a:moveTo>
                <a:lnTo>
                  <a:pt x="14970" y="1099"/>
                </a:lnTo>
                <a:lnTo>
                  <a:pt x="14970" y="1099"/>
                </a:lnTo>
                <a:close/>
                <a:moveTo>
                  <a:pt x="37907" y="112"/>
                </a:moveTo>
                <a:lnTo>
                  <a:pt x="37851" y="130"/>
                </a:lnTo>
                <a:lnTo>
                  <a:pt x="37758" y="168"/>
                </a:lnTo>
                <a:lnTo>
                  <a:pt x="37535" y="298"/>
                </a:lnTo>
                <a:lnTo>
                  <a:pt x="37274" y="503"/>
                </a:lnTo>
                <a:lnTo>
                  <a:pt x="37013" y="708"/>
                </a:lnTo>
                <a:lnTo>
                  <a:pt x="36771" y="931"/>
                </a:lnTo>
                <a:lnTo>
                  <a:pt x="36474" y="1210"/>
                </a:lnTo>
                <a:lnTo>
                  <a:pt x="36436" y="1266"/>
                </a:lnTo>
                <a:lnTo>
                  <a:pt x="36436" y="1285"/>
                </a:lnTo>
                <a:lnTo>
                  <a:pt x="36455" y="1285"/>
                </a:lnTo>
                <a:lnTo>
                  <a:pt x="36548" y="1266"/>
                </a:lnTo>
                <a:lnTo>
                  <a:pt x="36660" y="1210"/>
                </a:lnTo>
                <a:lnTo>
                  <a:pt x="36902" y="1099"/>
                </a:lnTo>
                <a:lnTo>
                  <a:pt x="37051" y="1005"/>
                </a:lnTo>
                <a:lnTo>
                  <a:pt x="37274" y="857"/>
                </a:lnTo>
                <a:lnTo>
                  <a:pt x="37591" y="633"/>
                </a:lnTo>
                <a:lnTo>
                  <a:pt x="37740" y="521"/>
                </a:lnTo>
                <a:lnTo>
                  <a:pt x="37851" y="391"/>
                </a:lnTo>
                <a:lnTo>
                  <a:pt x="37944" y="279"/>
                </a:lnTo>
                <a:lnTo>
                  <a:pt x="37963" y="242"/>
                </a:lnTo>
                <a:lnTo>
                  <a:pt x="37982" y="186"/>
                </a:lnTo>
                <a:lnTo>
                  <a:pt x="37963" y="130"/>
                </a:lnTo>
                <a:lnTo>
                  <a:pt x="37907" y="112"/>
                </a:lnTo>
                <a:close/>
                <a:moveTo>
                  <a:pt x="26885" y="1396"/>
                </a:moveTo>
                <a:lnTo>
                  <a:pt x="26867" y="1452"/>
                </a:lnTo>
                <a:lnTo>
                  <a:pt x="26885" y="1415"/>
                </a:lnTo>
                <a:lnTo>
                  <a:pt x="26885" y="1396"/>
                </a:lnTo>
                <a:close/>
                <a:moveTo>
                  <a:pt x="34537" y="149"/>
                </a:moveTo>
                <a:lnTo>
                  <a:pt x="34481" y="168"/>
                </a:lnTo>
                <a:lnTo>
                  <a:pt x="34388" y="205"/>
                </a:lnTo>
                <a:lnTo>
                  <a:pt x="34314" y="279"/>
                </a:lnTo>
                <a:lnTo>
                  <a:pt x="34109" y="466"/>
                </a:lnTo>
                <a:lnTo>
                  <a:pt x="33904" y="708"/>
                </a:lnTo>
                <a:lnTo>
                  <a:pt x="33532" y="1192"/>
                </a:lnTo>
                <a:lnTo>
                  <a:pt x="33364" y="1452"/>
                </a:lnTo>
                <a:lnTo>
                  <a:pt x="33625" y="1229"/>
                </a:lnTo>
                <a:lnTo>
                  <a:pt x="34072" y="838"/>
                </a:lnTo>
                <a:lnTo>
                  <a:pt x="34295" y="633"/>
                </a:lnTo>
                <a:lnTo>
                  <a:pt x="34481" y="428"/>
                </a:lnTo>
                <a:lnTo>
                  <a:pt x="34556" y="354"/>
                </a:lnTo>
                <a:lnTo>
                  <a:pt x="34593" y="279"/>
                </a:lnTo>
                <a:lnTo>
                  <a:pt x="34612" y="223"/>
                </a:lnTo>
                <a:lnTo>
                  <a:pt x="34593" y="186"/>
                </a:lnTo>
                <a:lnTo>
                  <a:pt x="34537" y="149"/>
                </a:lnTo>
                <a:close/>
                <a:moveTo>
                  <a:pt x="22361" y="242"/>
                </a:moveTo>
                <a:lnTo>
                  <a:pt x="22287" y="261"/>
                </a:lnTo>
                <a:lnTo>
                  <a:pt x="22193" y="317"/>
                </a:lnTo>
                <a:lnTo>
                  <a:pt x="22119" y="410"/>
                </a:lnTo>
                <a:lnTo>
                  <a:pt x="22045" y="503"/>
                </a:lnTo>
                <a:lnTo>
                  <a:pt x="21877" y="745"/>
                </a:lnTo>
                <a:lnTo>
                  <a:pt x="21747" y="1005"/>
                </a:lnTo>
                <a:lnTo>
                  <a:pt x="21654" y="1229"/>
                </a:lnTo>
                <a:lnTo>
                  <a:pt x="21560" y="1452"/>
                </a:lnTo>
                <a:lnTo>
                  <a:pt x="21784" y="1266"/>
                </a:lnTo>
                <a:lnTo>
                  <a:pt x="22138" y="912"/>
                </a:lnTo>
                <a:lnTo>
                  <a:pt x="22324" y="708"/>
                </a:lnTo>
                <a:lnTo>
                  <a:pt x="22454" y="540"/>
                </a:lnTo>
                <a:lnTo>
                  <a:pt x="22491" y="466"/>
                </a:lnTo>
                <a:lnTo>
                  <a:pt x="22529" y="391"/>
                </a:lnTo>
                <a:lnTo>
                  <a:pt x="22529" y="335"/>
                </a:lnTo>
                <a:lnTo>
                  <a:pt x="22510" y="298"/>
                </a:lnTo>
                <a:lnTo>
                  <a:pt x="22436" y="242"/>
                </a:lnTo>
                <a:close/>
                <a:moveTo>
                  <a:pt x="33364" y="1452"/>
                </a:moveTo>
                <a:lnTo>
                  <a:pt x="33364" y="1452"/>
                </a:lnTo>
                <a:lnTo>
                  <a:pt x="33364" y="1452"/>
                </a:lnTo>
                <a:close/>
                <a:moveTo>
                  <a:pt x="66858" y="242"/>
                </a:moveTo>
                <a:lnTo>
                  <a:pt x="66784" y="261"/>
                </a:lnTo>
                <a:lnTo>
                  <a:pt x="66691" y="317"/>
                </a:lnTo>
                <a:lnTo>
                  <a:pt x="66616" y="410"/>
                </a:lnTo>
                <a:lnTo>
                  <a:pt x="66542" y="503"/>
                </a:lnTo>
                <a:lnTo>
                  <a:pt x="66393" y="745"/>
                </a:lnTo>
                <a:lnTo>
                  <a:pt x="66262" y="1005"/>
                </a:lnTo>
                <a:lnTo>
                  <a:pt x="66151" y="1229"/>
                </a:lnTo>
                <a:lnTo>
                  <a:pt x="66076" y="1452"/>
                </a:lnTo>
                <a:lnTo>
                  <a:pt x="66281" y="1266"/>
                </a:lnTo>
                <a:lnTo>
                  <a:pt x="66653" y="912"/>
                </a:lnTo>
                <a:lnTo>
                  <a:pt x="66821" y="708"/>
                </a:lnTo>
                <a:lnTo>
                  <a:pt x="66951" y="540"/>
                </a:lnTo>
                <a:lnTo>
                  <a:pt x="67007" y="466"/>
                </a:lnTo>
                <a:lnTo>
                  <a:pt x="67026" y="391"/>
                </a:lnTo>
                <a:lnTo>
                  <a:pt x="67026" y="335"/>
                </a:lnTo>
                <a:lnTo>
                  <a:pt x="67007" y="298"/>
                </a:lnTo>
                <a:lnTo>
                  <a:pt x="66933" y="242"/>
                </a:lnTo>
                <a:close/>
                <a:moveTo>
                  <a:pt x="36771" y="354"/>
                </a:moveTo>
                <a:lnTo>
                  <a:pt x="36678" y="372"/>
                </a:lnTo>
                <a:lnTo>
                  <a:pt x="36585" y="428"/>
                </a:lnTo>
                <a:lnTo>
                  <a:pt x="36343" y="596"/>
                </a:lnTo>
                <a:lnTo>
                  <a:pt x="36101" y="801"/>
                </a:lnTo>
                <a:lnTo>
                  <a:pt x="35636" y="1229"/>
                </a:lnTo>
                <a:lnTo>
                  <a:pt x="35375" y="1471"/>
                </a:lnTo>
                <a:lnTo>
                  <a:pt x="35673" y="1303"/>
                </a:lnTo>
                <a:lnTo>
                  <a:pt x="36231" y="987"/>
                </a:lnTo>
                <a:lnTo>
                  <a:pt x="36511" y="801"/>
                </a:lnTo>
                <a:lnTo>
                  <a:pt x="36753" y="633"/>
                </a:lnTo>
                <a:lnTo>
                  <a:pt x="36827" y="559"/>
                </a:lnTo>
                <a:lnTo>
                  <a:pt x="36883" y="484"/>
                </a:lnTo>
                <a:lnTo>
                  <a:pt x="36920" y="428"/>
                </a:lnTo>
                <a:lnTo>
                  <a:pt x="36902" y="391"/>
                </a:lnTo>
                <a:lnTo>
                  <a:pt x="36846" y="354"/>
                </a:lnTo>
                <a:close/>
                <a:moveTo>
                  <a:pt x="61478" y="335"/>
                </a:moveTo>
                <a:lnTo>
                  <a:pt x="61384" y="372"/>
                </a:lnTo>
                <a:lnTo>
                  <a:pt x="61291" y="410"/>
                </a:lnTo>
                <a:lnTo>
                  <a:pt x="61217" y="484"/>
                </a:lnTo>
                <a:lnTo>
                  <a:pt x="61049" y="670"/>
                </a:lnTo>
                <a:lnTo>
                  <a:pt x="60900" y="875"/>
                </a:lnTo>
                <a:lnTo>
                  <a:pt x="60789" y="1099"/>
                </a:lnTo>
                <a:lnTo>
                  <a:pt x="60696" y="1285"/>
                </a:lnTo>
                <a:lnTo>
                  <a:pt x="60640" y="1415"/>
                </a:lnTo>
                <a:lnTo>
                  <a:pt x="60640" y="1471"/>
                </a:lnTo>
                <a:lnTo>
                  <a:pt x="60751" y="1396"/>
                </a:lnTo>
                <a:lnTo>
                  <a:pt x="60900" y="1266"/>
                </a:lnTo>
                <a:lnTo>
                  <a:pt x="61087" y="1099"/>
                </a:lnTo>
                <a:lnTo>
                  <a:pt x="61273" y="894"/>
                </a:lnTo>
                <a:lnTo>
                  <a:pt x="61440" y="689"/>
                </a:lnTo>
                <a:lnTo>
                  <a:pt x="61552" y="521"/>
                </a:lnTo>
                <a:lnTo>
                  <a:pt x="61589" y="447"/>
                </a:lnTo>
                <a:lnTo>
                  <a:pt x="61589" y="391"/>
                </a:lnTo>
                <a:lnTo>
                  <a:pt x="61589" y="354"/>
                </a:lnTo>
                <a:lnTo>
                  <a:pt x="61552" y="335"/>
                </a:lnTo>
                <a:close/>
                <a:moveTo>
                  <a:pt x="16962" y="335"/>
                </a:moveTo>
                <a:lnTo>
                  <a:pt x="16887" y="372"/>
                </a:lnTo>
                <a:lnTo>
                  <a:pt x="16794" y="410"/>
                </a:lnTo>
                <a:lnTo>
                  <a:pt x="16701" y="484"/>
                </a:lnTo>
                <a:lnTo>
                  <a:pt x="16552" y="670"/>
                </a:lnTo>
                <a:lnTo>
                  <a:pt x="16403" y="875"/>
                </a:lnTo>
                <a:lnTo>
                  <a:pt x="16273" y="1099"/>
                </a:lnTo>
                <a:lnTo>
                  <a:pt x="16198" y="1285"/>
                </a:lnTo>
                <a:lnTo>
                  <a:pt x="16143" y="1415"/>
                </a:lnTo>
                <a:lnTo>
                  <a:pt x="16143" y="1471"/>
                </a:lnTo>
                <a:lnTo>
                  <a:pt x="16236" y="1396"/>
                </a:lnTo>
                <a:lnTo>
                  <a:pt x="16403" y="1266"/>
                </a:lnTo>
                <a:lnTo>
                  <a:pt x="16589" y="1099"/>
                </a:lnTo>
                <a:lnTo>
                  <a:pt x="16776" y="894"/>
                </a:lnTo>
                <a:lnTo>
                  <a:pt x="16925" y="689"/>
                </a:lnTo>
                <a:lnTo>
                  <a:pt x="17055" y="521"/>
                </a:lnTo>
                <a:lnTo>
                  <a:pt x="17073" y="447"/>
                </a:lnTo>
                <a:lnTo>
                  <a:pt x="17092" y="391"/>
                </a:lnTo>
                <a:lnTo>
                  <a:pt x="17092" y="354"/>
                </a:lnTo>
                <a:lnTo>
                  <a:pt x="17055" y="335"/>
                </a:lnTo>
                <a:close/>
                <a:moveTo>
                  <a:pt x="46229" y="298"/>
                </a:moveTo>
                <a:lnTo>
                  <a:pt x="46174" y="317"/>
                </a:lnTo>
                <a:lnTo>
                  <a:pt x="46118" y="354"/>
                </a:lnTo>
                <a:lnTo>
                  <a:pt x="46062" y="428"/>
                </a:lnTo>
                <a:lnTo>
                  <a:pt x="45931" y="614"/>
                </a:lnTo>
                <a:lnTo>
                  <a:pt x="45801" y="857"/>
                </a:lnTo>
                <a:lnTo>
                  <a:pt x="45689" y="1099"/>
                </a:lnTo>
                <a:lnTo>
                  <a:pt x="45615" y="1303"/>
                </a:lnTo>
                <a:lnTo>
                  <a:pt x="45578" y="1434"/>
                </a:lnTo>
                <a:lnTo>
                  <a:pt x="45578" y="1471"/>
                </a:lnTo>
                <a:lnTo>
                  <a:pt x="45596" y="1471"/>
                </a:lnTo>
                <a:lnTo>
                  <a:pt x="45764" y="1266"/>
                </a:lnTo>
                <a:lnTo>
                  <a:pt x="46043" y="912"/>
                </a:lnTo>
                <a:lnTo>
                  <a:pt x="46174" y="708"/>
                </a:lnTo>
                <a:lnTo>
                  <a:pt x="46267" y="540"/>
                </a:lnTo>
                <a:lnTo>
                  <a:pt x="46304" y="391"/>
                </a:lnTo>
                <a:lnTo>
                  <a:pt x="46304" y="354"/>
                </a:lnTo>
                <a:lnTo>
                  <a:pt x="46285" y="317"/>
                </a:lnTo>
                <a:lnTo>
                  <a:pt x="46229" y="298"/>
                </a:lnTo>
                <a:close/>
                <a:moveTo>
                  <a:pt x="60640" y="1471"/>
                </a:moveTo>
                <a:lnTo>
                  <a:pt x="60640" y="1471"/>
                </a:lnTo>
                <a:lnTo>
                  <a:pt x="60640" y="1471"/>
                </a:lnTo>
                <a:close/>
                <a:moveTo>
                  <a:pt x="20201" y="372"/>
                </a:moveTo>
                <a:lnTo>
                  <a:pt x="20145" y="410"/>
                </a:lnTo>
                <a:lnTo>
                  <a:pt x="20071" y="466"/>
                </a:lnTo>
                <a:lnTo>
                  <a:pt x="19922" y="614"/>
                </a:lnTo>
                <a:lnTo>
                  <a:pt x="19773" y="819"/>
                </a:lnTo>
                <a:lnTo>
                  <a:pt x="19624" y="1043"/>
                </a:lnTo>
                <a:lnTo>
                  <a:pt x="19494" y="1247"/>
                </a:lnTo>
                <a:lnTo>
                  <a:pt x="19419" y="1415"/>
                </a:lnTo>
                <a:lnTo>
                  <a:pt x="19382" y="1508"/>
                </a:lnTo>
                <a:lnTo>
                  <a:pt x="19401" y="1508"/>
                </a:lnTo>
                <a:lnTo>
                  <a:pt x="19457" y="1471"/>
                </a:lnTo>
                <a:lnTo>
                  <a:pt x="19624" y="1322"/>
                </a:lnTo>
                <a:lnTo>
                  <a:pt x="19885" y="1080"/>
                </a:lnTo>
                <a:lnTo>
                  <a:pt x="20015" y="950"/>
                </a:lnTo>
                <a:lnTo>
                  <a:pt x="20183" y="763"/>
                </a:lnTo>
                <a:lnTo>
                  <a:pt x="20257" y="652"/>
                </a:lnTo>
                <a:lnTo>
                  <a:pt x="20313" y="559"/>
                </a:lnTo>
                <a:lnTo>
                  <a:pt x="20313" y="466"/>
                </a:lnTo>
                <a:lnTo>
                  <a:pt x="20313" y="428"/>
                </a:lnTo>
                <a:lnTo>
                  <a:pt x="20294" y="391"/>
                </a:lnTo>
                <a:lnTo>
                  <a:pt x="20257" y="372"/>
                </a:lnTo>
                <a:close/>
                <a:moveTo>
                  <a:pt x="38745" y="410"/>
                </a:moveTo>
                <a:lnTo>
                  <a:pt x="38652" y="428"/>
                </a:lnTo>
                <a:lnTo>
                  <a:pt x="38559" y="521"/>
                </a:lnTo>
                <a:lnTo>
                  <a:pt x="38447" y="614"/>
                </a:lnTo>
                <a:lnTo>
                  <a:pt x="38242" y="819"/>
                </a:lnTo>
                <a:lnTo>
                  <a:pt x="38131" y="950"/>
                </a:lnTo>
                <a:lnTo>
                  <a:pt x="38037" y="1080"/>
                </a:lnTo>
                <a:lnTo>
                  <a:pt x="37907" y="1285"/>
                </a:lnTo>
                <a:lnTo>
                  <a:pt x="37851" y="1396"/>
                </a:lnTo>
                <a:lnTo>
                  <a:pt x="37814" y="1471"/>
                </a:lnTo>
                <a:lnTo>
                  <a:pt x="37814" y="1508"/>
                </a:lnTo>
                <a:lnTo>
                  <a:pt x="37870" y="1508"/>
                </a:lnTo>
                <a:lnTo>
                  <a:pt x="38093" y="1322"/>
                </a:lnTo>
                <a:lnTo>
                  <a:pt x="38447" y="1005"/>
                </a:lnTo>
                <a:lnTo>
                  <a:pt x="38615" y="819"/>
                </a:lnTo>
                <a:lnTo>
                  <a:pt x="38764" y="652"/>
                </a:lnTo>
                <a:lnTo>
                  <a:pt x="38801" y="577"/>
                </a:lnTo>
                <a:lnTo>
                  <a:pt x="38838" y="521"/>
                </a:lnTo>
                <a:lnTo>
                  <a:pt x="38838" y="466"/>
                </a:lnTo>
                <a:lnTo>
                  <a:pt x="38819" y="428"/>
                </a:lnTo>
                <a:lnTo>
                  <a:pt x="38782" y="410"/>
                </a:lnTo>
                <a:close/>
                <a:moveTo>
                  <a:pt x="41966" y="149"/>
                </a:moveTo>
                <a:lnTo>
                  <a:pt x="41891" y="186"/>
                </a:lnTo>
                <a:lnTo>
                  <a:pt x="41798" y="242"/>
                </a:lnTo>
                <a:lnTo>
                  <a:pt x="41705" y="335"/>
                </a:lnTo>
                <a:lnTo>
                  <a:pt x="41612" y="447"/>
                </a:lnTo>
                <a:lnTo>
                  <a:pt x="41445" y="708"/>
                </a:lnTo>
                <a:lnTo>
                  <a:pt x="41277" y="987"/>
                </a:lnTo>
                <a:lnTo>
                  <a:pt x="41147" y="1247"/>
                </a:lnTo>
                <a:lnTo>
                  <a:pt x="41016" y="1508"/>
                </a:lnTo>
                <a:lnTo>
                  <a:pt x="41240" y="1285"/>
                </a:lnTo>
                <a:lnTo>
                  <a:pt x="41649" y="857"/>
                </a:lnTo>
                <a:lnTo>
                  <a:pt x="41836" y="633"/>
                </a:lnTo>
                <a:lnTo>
                  <a:pt x="42003" y="428"/>
                </a:lnTo>
                <a:lnTo>
                  <a:pt x="42115" y="261"/>
                </a:lnTo>
                <a:lnTo>
                  <a:pt x="42133" y="223"/>
                </a:lnTo>
                <a:lnTo>
                  <a:pt x="42133" y="186"/>
                </a:lnTo>
                <a:lnTo>
                  <a:pt x="42059" y="149"/>
                </a:lnTo>
                <a:close/>
                <a:moveTo>
                  <a:pt x="64699" y="372"/>
                </a:moveTo>
                <a:lnTo>
                  <a:pt x="64643" y="410"/>
                </a:lnTo>
                <a:lnTo>
                  <a:pt x="64587" y="466"/>
                </a:lnTo>
                <a:lnTo>
                  <a:pt x="64438" y="614"/>
                </a:lnTo>
                <a:lnTo>
                  <a:pt x="64270" y="819"/>
                </a:lnTo>
                <a:lnTo>
                  <a:pt x="64121" y="1043"/>
                </a:lnTo>
                <a:lnTo>
                  <a:pt x="64010" y="1247"/>
                </a:lnTo>
                <a:lnTo>
                  <a:pt x="63917" y="1415"/>
                </a:lnTo>
                <a:lnTo>
                  <a:pt x="63879" y="1508"/>
                </a:lnTo>
                <a:lnTo>
                  <a:pt x="63917" y="1508"/>
                </a:lnTo>
                <a:lnTo>
                  <a:pt x="63954" y="1471"/>
                </a:lnTo>
                <a:lnTo>
                  <a:pt x="64140" y="1322"/>
                </a:lnTo>
                <a:lnTo>
                  <a:pt x="64401" y="1080"/>
                </a:lnTo>
                <a:lnTo>
                  <a:pt x="64512" y="950"/>
                </a:lnTo>
                <a:lnTo>
                  <a:pt x="64680" y="763"/>
                </a:lnTo>
                <a:lnTo>
                  <a:pt x="64754" y="652"/>
                </a:lnTo>
                <a:lnTo>
                  <a:pt x="64810" y="559"/>
                </a:lnTo>
                <a:lnTo>
                  <a:pt x="64829" y="466"/>
                </a:lnTo>
                <a:lnTo>
                  <a:pt x="64810" y="428"/>
                </a:lnTo>
                <a:lnTo>
                  <a:pt x="64792" y="391"/>
                </a:lnTo>
                <a:lnTo>
                  <a:pt x="64754" y="372"/>
                </a:lnTo>
                <a:close/>
                <a:moveTo>
                  <a:pt x="2924" y="149"/>
                </a:moveTo>
                <a:lnTo>
                  <a:pt x="2812" y="186"/>
                </a:lnTo>
                <a:lnTo>
                  <a:pt x="2700" y="223"/>
                </a:lnTo>
                <a:lnTo>
                  <a:pt x="2607" y="298"/>
                </a:lnTo>
                <a:lnTo>
                  <a:pt x="2533" y="372"/>
                </a:lnTo>
                <a:lnTo>
                  <a:pt x="2440" y="466"/>
                </a:lnTo>
                <a:lnTo>
                  <a:pt x="2365" y="559"/>
                </a:lnTo>
                <a:lnTo>
                  <a:pt x="2235" y="782"/>
                </a:lnTo>
                <a:lnTo>
                  <a:pt x="2123" y="1005"/>
                </a:lnTo>
                <a:lnTo>
                  <a:pt x="2030" y="1229"/>
                </a:lnTo>
                <a:lnTo>
                  <a:pt x="1956" y="1396"/>
                </a:lnTo>
                <a:lnTo>
                  <a:pt x="1881" y="1527"/>
                </a:lnTo>
                <a:lnTo>
                  <a:pt x="2272" y="1080"/>
                </a:lnTo>
                <a:lnTo>
                  <a:pt x="2477" y="875"/>
                </a:lnTo>
                <a:lnTo>
                  <a:pt x="2682" y="670"/>
                </a:lnTo>
                <a:lnTo>
                  <a:pt x="2849" y="521"/>
                </a:lnTo>
                <a:lnTo>
                  <a:pt x="3054" y="335"/>
                </a:lnTo>
                <a:lnTo>
                  <a:pt x="3110" y="261"/>
                </a:lnTo>
                <a:lnTo>
                  <a:pt x="3129" y="223"/>
                </a:lnTo>
                <a:lnTo>
                  <a:pt x="3129" y="186"/>
                </a:lnTo>
                <a:lnTo>
                  <a:pt x="3110" y="168"/>
                </a:lnTo>
                <a:lnTo>
                  <a:pt x="3073" y="149"/>
                </a:lnTo>
                <a:close/>
                <a:moveTo>
                  <a:pt x="47421" y="149"/>
                </a:moveTo>
                <a:lnTo>
                  <a:pt x="47309" y="186"/>
                </a:lnTo>
                <a:lnTo>
                  <a:pt x="47216" y="223"/>
                </a:lnTo>
                <a:lnTo>
                  <a:pt x="47123" y="298"/>
                </a:lnTo>
                <a:lnTo>
                  <a:pt x="47030" y="372"/>
                </a:lnTo>
                <a:lnTo>
                  <a:pt x="46937" y="466"/>
                </a:lnTo>
                <a:lnTo>
                  <a:pt x="46881" y="559"/>
                </a:lnTo>
                <a:lnTo>
                  <a:pt x="46751" y="782"/>
                </a:lnTo>
                <a:lnTo>
                  <a:pt x="46639" y="1005"/>
                </a:lnTo>
                <a:lnTo>
                  <a:pt x="46546" y="1229"/>
                </a:lnTo>
                <a:lnTo>
                  <a:pt x="46453" y="1396"/>
                </a:lnTo>
                <a:lnTo>
                  <a:pt x="46378" y="1527"/>
                </a:lnTo>
                <a:lnTo>
                  <a:pt x="46769" y="1080"/>
                </a:lnTo>
                <a:lnTo>
                  <a:pt x="46974" y="875"/>
                </a:lnTo>
                <a:lnTo>
                  <a:pt x="47179" y="670"/>
                </a:lnTo>
                <a:lnTo>
                  <a:pt x="47346" y="521"/>
                </a:lnTo>
                <a:lnTo>
                  <a:pt x="47551" y="335"/>
                </a:lnTo>
                <a:lnTo>
                  <a:pt x="47607" y="261"/>
                </a:lnTo>
                <a:lnTo>
                  <a:pt x="47626" y="223"/>
                </a:lnTo>
                <a:lnTo>
                  <a:pt x="47626" y="186"/>
                </a:lnTo>
                <a:lnTo>
                  <a:pt x="47607" y="168"/>
                </a:lnTo>
                <a:lnTo>
                  <a:pt x="47570" y="149"/>
                </a:lnTo>
                <a:close/>
                <a:moveTo>
                  <a:pt x="16105" y="56"/>
                </a:moveTo>
                <a:lnTo>
                  <a:pt x="16050" y="75"/>
                </a:lnTo>
                <a:lnTo>
                  <a:pt x="15919" y="149"/>
                </a:lnTo>
                <a:lnTo>
                  <a:pt x="15789" y="261"/>
                </a:lnTo>
                <a:lnTo>
                  <a:pt x="15565" y="484"/>
                </a:lnTo>
                <a:lnTo>
                  <a:pt x="15416" y="614"/>
                </a:lnTo>
                <a:lnTo>
                  <a:pt x="15193" y="857"/>
                </a:lnTo>
                <a:lnTo>
                  <a:pt x="15063" y="968"/>
                </a:lnTo>
                <a:lnTo>
                  <a:pt x="14978" y="1087"/>
                </a:lnTo>
                <a:lnTo>
                  <a:pt x="14895" y="1229"/>
                </a:lnTo>
                <a:lnTo>
                  <a:pt x="14839" y="1359"/>
                </a:lnTo>
                <a:lnTo>
                  <a:pt x="14802" y="1471"/>
                </a:lnTo>
                <a:lnTo>
                  <a:pt x="14802" y="1508"/>
                </a:lnTo>
                <a:lnTo>
                  <a:pt x="14802" y="1527"/>
                </a:lnTo>
                <a:lnTo>
                  <a:pt x="14839" y="1508"/>
                </a:lnTo>
                <a:lnTo>
                  <a:pt x="14895" y="1490"/>
                </a:lnTo>
                <a:lnTo>
                  <a:pt x="15193" y="1247"/>
                </a:lnTo>
                <a:lnTo>
                  <a:pt x="15677" y="819"/>
                </a:lnTo>
                <a:lnTo>
                  <a:pt x="15919" y="596"/>
                </a:lnTo>
                <a:lnTo>
                  <a:pt x="16105" y="391"/>
                </a:lnTo>
                <a:lnTo>
                  <a:pt x="16161" y="298"/>
                </a:lnTo>
                <a:lnTo>
                  <a:pt x="16217" y="223"/>
                </a:lnTo>
                <a:lnTo>
                  <a:pt x="16236" y="149"/>
                </a:lnTo>
                <a:lnTo>
                  <a:pt x="16217" y="93"/>
                </a:lnTo>
                <a:lnTo>
                  <a:pt x="16180" y="75"/>
                </a:lnTo>
                <a:lnTo>
                  <a:pt x="16143" y="56"/>
                </a:lnTo>
                <a:close/>
                <a:moveTo>
                  <a:pt x="35543" y="261"/>
                </a:moveTo>
                <a:lnTo>
                  <a:pt x="35450" y="279"/>
                </a:lnTo>
                <a:lnTo>
                  <a:pt x="35338" y="335"/>
                </a:lnTo>
                <a:lnTo>
                  <a:pt x="35245" y="410"/>
                </a:lnTo>
                <a:lnTo>
                  <a:pt x="35133" y="503"/>
                </a:lnTo>
                <a:lnTo>
                  <a:pt x="34947" y="689"/>
                </a:lnTo>
                <a:lnTo>
                  <a:pt x="34798" y="838"/>
                </a:lnTo>
                <a:lnTo>
                  <a:pt x="34686" y="1005"/>
                </a:lnTo>
                <a:lnTo>
                  <a:pt x="34519" y="1247"/>
                </a:lnTo>
                <a:lnTo>
                  <a:pt x="34407" y="1471"/>
                </a:lnTo>
                <a:lnTo>
                  <a:pt x="34388" y="1527"/>
                </a:lnTo>
                <a:lnTo>
                  <a:pt x="34407" y="1527"/>
                </a:lnTo>
                <a:lnTo>
                  <a:pt x="35338" y="745"/>
                </a:lnTo>
                <a:lnTo>
                  <a:pt x="35505" y="614"/>
                </a:lnTo>
                <a:lnTo>
                  <a:pt x="35598" y="521"/>
                </a:lnTo>
                <a:lnTo>
                  <a:pt x="35692" y="447"/>
                </a:lnTo>
                <a:lnTo>
                  <a:pt x="35747" y="372"/>
                </a:lnTo>
                <a:lnTo>
                  <a:pt x="35747" y="335"/>
                </a:lnTo>
                <a:lnTo>
                  <a:pt x="35747" y="298"/>
                </a:lnTo>
                <a:lnTo>
                  <a:pt x="35729" y="279"/>
                </a:lnTo>
                <a:lnTo>
                  <a:pt x="35692" y="261"/>
                </a:lnTo>
                <a:close/>
                <a:moveTo>
                  <a:pt x="42971" y="261"/>
                </a:moveTo>
                <a:lnTo>
                  <a:pt x="42860" y="317"/>
                </a:lnTo>
                <a:lnTo>
                  <a:pt x="42748" y="410"/>
                </a:lnTo>
                <a:lnTo>
                  <a:pt x="42636" y="521"/>
                </a:lnTo>
                <a:lnTo>
                  <a:pt x="42450" y="763"/>
                </a:lnTo>
                <a:lnTo>
                  <a:pt x="42320" y="931"/>
                </a:lnTo>
                <a:lnTo>
                  <a:pt x="42264" y="1080"/>
                </a:lnTo>
                <a:lnTo>
                  <a:pt x="42171" y="1322"/>
                </a:lnTo>
                <a:lnTo>
                  <a:pt x="42152" y="1434"/>
                </a:lnTo>
                <a:lnTo>
                  <a:pt x="42152" y="1508"/>
                </a:lnTo>
                <a:lnTo>
                  <a:pt x="42152" y="1527"/>
                </a:lnTo>
                <a:lnTo>
                  <a:pt x="42171" y="1527"/>
                </a:lnTo>
                <a:lnTo>
                  <a:pt x="42245" y="1490"/>
                </a:lnTo>
                <a:lnTo>
                  <a:pt x="42487" y="1229"/>
                </a:lnTo>
                <a:lnTo>
                  <a:pt x="42655" y="1043"/>
                </a:lnTo>
                <a:lnTo>
                  <a:pt x="42841" y="838"/>
                </a:lnTo>
                <a:lnTo>
                  <a:pt x="42990" y="633"/>
                </a:lnTo>
                <a:lnTo>
                  <a:pt x="43102" y="466"/>
                </a:lnTo>
                <a:lnTo>
                  <a:pt x="43120" y="391"/>
                </a:lnTo>
                <a:lnTo>
                  <a:pt x="43139" y="335"/>
                </a:lnTo>
                <a:lnTo>
                  <a:pt x="43120" y="279"/>
                </a:lnTo>
                <a:lnTo>
                  <a:pt x="43064" y="261"/>
                </a:lnTo>
                <a:close/>
                <a:moveTo>
                  <a:pt x="46378" y="1527"/>
                </a:moveTo>
                <a:lnTo>
                  <a:pt x="46378" y="1527"/>
                </a:lnTo>
                <a:lnTo>
                  <a:pt x="46378" y="1527"/>
                </a:lnTo>
                <a:close/>
                <a:moveTo>
                  <a:pt x="60603" y="56"/>
                </a:moveTo>
                <a:lnTo>
                  <a:pt x="60547" y="75"/>
                </a:lnTo>
                <a:lnTo>
                  <a:pt x="60435" y="149"/>
                </a:lnTo>
                <a:lnTo>
                  <a:pt x="60305" y="261"/>
                </a:lnTo>
                <a:lnTo>
                  <a:pt x="60063" y="484"/>
                </a:lnTo>
                <a:lnTo>
                  <a:pt x="59914" y="614"/>
                </a:lnTo>
                <a:lnTo>
                  <a:pt x="59690" y="857"/>
                </a:lnTo>
                <a:lnTo>
                  <a:pt x="59579" y="968"/>
                </a:lnTo>
                <a:lnTo>
                  <a:pt x="59485" y="1099"/>
                </a:lnTo>
                <a:lnTo>
                  <a:pt x="59523" y="1005"/>
                </a:lnTo>
                <a:lnTo>
                  <a:pt x="59411" y="1229"/>
                </a:lnTo>
                <a:lnTo>
                  <a:pt x="59336" y="1359"/>
                </a:lnTo>
                <a:lnTo>
                  <a:pt x="59299" y="1471"/>
                </a:lnTo>
                <a:lnTo>
                  <a:pt x="59299" y="1508"/>
                </a:lnTo>
                <a:lnTo>
                  <a:pt x="59318" y="1527"/>
                </a:lnTo>
                <a:lnTo>
                  <a:pt x="59355" y="1508"/>
                </a:lnTo>
                <a:lnTo>
                  <a:pt x="59392" y="1490"/>
                </a:lnTo>
                <a:lnTo>
                  <a:pt x="59690" y="1247"/>
                </a:lnTo>
                <a:lnTo>
                  <a:pt x="60174" y="819"/>
                </a:lnTo>
                <a:lnTo>
                  <a:pt x="60416" y="596"/>
                </a:lnTo>
                <a:lnTo>
                  <a:pt x="60603" y="391"/>
                </a:lnTo>
                <a:lnTo>
                  <a:pt x="60677" y="298"/>
                </a:lnTo>
                <a:lnTo>
                  <a:pt x="60714" y="223"/>
                </a:lnTo>
                <a:lnTo>
                  <a:pt x="60733" y="149"/>
                </a:lnTo>
                <a:lnTo>
                  <a:pt x="60714" y="93"/>
                </a:lnTo>
                <a:lnTo>
                  <a:pt x="60696" y="75"/>
                </a:lnTo>
                <a:lnTo>
                  <a:pt x="60658" y="56"/>
                </a:lnTo>
                <a:close/>
                <a:moveTo>
                  <a:pt x="4004" y="242"/>
                </a:moveTo>
                <a:lnTo>
                  <a:pt x="3929" y="279"/>
                </a:lnTo>
                <a:lnTo>
                  <a:pt x="3836" y="335"/>
                </a:lnTo>
                <a:lnTo>
                  <a:pt x="3762" y="410"/>
                </a:lnTo>
                <a:lnTo>
                  <a:pt x="3594" y="614"/>
                </a:lnTo>
                <a:lnTo>
                  <a:pt x="3426" y="857"/>
                </a:lnTo>
                <a:lnTo>
                  <a:pt x="3278" y="1099"/>
                </a:lnTo>
                <a:lnTo>
                  <a:pt x="3166" y="1322"/>
                </a:lnTo>
                <a:lnTo>
                  <a:pt x="3035" y="1545"/>
                </a:lnTo>
                <a:lnTo>
                  <a:pt x="3296" y="1322"/>
                </a:lnTo>
                <a:lnTo>
                  <a:pt x="3520" y="1117"/>
                </a:lnTo>
                <a:lnTo>
                  <a:pt x="3724" y="912"/>
                </a:lnTo>
                <a:lnTo>
                  <a:pt x="3929" y="689"/>
                </a:lnTo>
                <a:lnTo>
                  <a:pt x="4078" y="484"/>
                </a:lnTo>
                <a:lnTo>
                  <a:pt x="4115" y="410"/>
                </a:lnTo>
                <a:lnTo>
                  <a:pt x="4134" y="335"/>
                </a:lnTo>
                <a:lnTo>
                  <a:pt x="4115" y="279"/>
                </a:lnTo>
                <a:lnTo>
                  <a:pt x="4078" y="261"/>
                </a:lnTo>
                <a:lnTo>
                  <a:pt x="4004" y="242"/>
                </a:lnTo>
                <a:close/>
                <a:moveTo>
                  <a:pt x="40756" y="447"/>
                </a:moveTo>
                <a:lnTo>
                  <a:pt x="40644" y="466"/>
                </a:lnTo>
                <a:lnTo>
                  <a:pt x="40569" y="484"/>
                </a:lnTo>
                <a:lnTo>
                  <a:pt x="40495" y="540"/>
                </a:lnTo>
                <a:lnTo>
                  <a:pt x="40421" y="596"/>
                </a:lnTo>
                <a:lnTo>
                  <a:pt x="40365" y="689"/>
                </a:lnTo>
                <a:lnTo>
                  <a:pt x="40309" y="763"/>
                </a:lnTo>
                <a:lnTo>
                  <a:pt x="40234" y="950"/>
                </a:lnTo>
                <a:lnTo>
                  <a:pt x="40179" y="1154"/>
                </a:lnTo>
                <a:lnTo>
                  <a:pt x="40141" y="1341"/>
                </a:lnTo>
                <a:lnTo>
                  <a:pt x="40104" y="1471"/>
                </a:lnTo>
                <a:lnTo>
                  <a:pt x="40067" y="1545"/>
                </a:lnTo>
                <a:lnTo>
                  <a:pt x="40067" y="1545"/>
                </a:lnTo>
                <a:lnTo>
                  <a:pt x="40309" y="1303"/>
                </a:lnTo>
                <a:lnTo>
                  <a:pt x="40476" y="1117"/>
                </a:lnTo>
                <a:lnTo>
                  <a:pt x="40663" y="931"/>
                </a:lnTo>
                <a:lnTo>
                  <a:pt x="40793" y="763"/>
                </a:lnTo>
                <a:lnTo>
                  <a:pt x="40849" y="670"/>
                </a:lnTo>
                <a:lnTo>
                  <a:pt x="40867" y="596"/>
                </a:lnTo>
                <a:lnTo>
                  <a:pt x="40886" y="540"/>
                </a:lnTo>
                <a:lnTo>
                  <a:pt x="40867" y="503"/>
                </a:lnTo>
                <a:lnTo>
                  <a:pt x="40830" y="466"/>
                </a:lnTo>
                <a:lnTo>
                  <a:pt x="40756" y="447"/>
                </a:lnTo>
                <a:close/>
                <a:moveTo>
                  <a:pt x="48501" y="242"/>
                </a:moveTo>
                <a:lnTo>
                  <a:pt x="48426" y="279"/>
                </a:lnTo>
                <a:lnTo>
                  <a:pt x="48352" y="335"/>
                </a:lnTo>
                <a:lnTo>
                  <a:pt x="48259" y="410"/>
                </a:lnTo>
                <a:lnTo>
                  <a:pt x="48091" y="614"/>
                </a:lnTo>
                <a:lnTo>
                  <a:pt x="47924" y="857"/>
                </a:lnTo>
                <a:lnTo>
                  <a:pt x="47775" y="1099"/>
                </a:lnTo>
                <a:lnTo>
                  <a:pt x="47663" y="1322"/>
                </a:lnTo>
                <a:lnTo>
                  <a:pt x="47551" y="1545"/>
                </a:lnTo>
                <a:lnTo>
                  <a:pt x="47551" y="1545"/>
                </a:lnTo>
                <a:lnTo>
                  <a:pt x="47812" y="1322"/>
                </a:lnTo>
                <a:lnTo>
                  <a:pt x="48017" y="1117"/>
                </a:lnTo>
                <a:lnTo>
                  <a:pt x="48240" y="912"/>
                </a:lnTo>
                <a:lnTo>
                  <a:pt x="48426" y="689"/>
                </a:lnTo>
                <a:lnTo>
                  <a:pt x="48575" y="484"/>
                </a:lnTo>
                <a:lnTo>
                  <a:pt x="48612" y="410"/>
                </a:lnTo>
                <a:lnTo>
                  <a:pt x="48631" y="335"/>
                </a:lnTo>
                <a:lnTo>
                  <a:pt x="48631" y="279"/>
                </a:lnTo>
                <a:lnTo>
                  <a:pt x="48575" y="261"/>
                </a:lnTo>
                <a:lnTo>
                  <a:pt x="48501" y="242"/>
                </a:lnTo>
                <a:close/>
                <a:moveTo>
                  <a:pt x="3035" y="1545"/>
                </a:moveTo>
                <a:lnTo>
                  <a:pt x="3035" y="1545"/>
                </a:lnTo>
                <a:lnTo>
                  <a:pt x="3035" y="1545"/>
                </a:lnTo>
                <a:close/>
                <a:moveTo>
                  <a:pt x="23683" y="168"/>
                </a:moveTo>
                <a:lnTo>
                  <a:pt x="23571" y="186"/>
                </a:lnTo>
                <a:lnTo>
                  <a:pt x="23478" y="242"/>
                </a:lnTo>
                <a:lnTo>
                  <a:pt x="23348" y="335"/>
                </a:lnTo>
                <a:lnTo>
                  <a:pt x="23236" y="447"/>
                </a:lnTo>
                <a:lnTo>
                  <a:pt x="22975" y="726"/>
                </a:lnTo>
                <a:lnTo>
                  <a:pt x="22752" y="1024"/>
                </a:lnTo>
                <a:lnTo>
                  <a:pt x="22566" y="1303"/>
                </a:lnTo>
                <a:lnTo>
                  <a:pt x="22454" y="1490"/>
                </a:lnTo>
                <a:lnTo>
                  <a:pt x="22436" y="1527"/>
                </a:lnTo>
                <a:lnTo>
                  <a:pt x="22436" y="1545"/>
                </a:lnTo>
                <a:lnTo>
                  <a:pt x="22566" y="1471"/>
                </a:lnTo>
                <a:lnTo>
                  <a:pt x="22752" y="1322"/>
                </a:lnTo>
                <a:lnTo>
                  <a:pt x="23217" y="912"/>
                </a:lnTo>
                <a:lnTo>
                  <a:pt x="23459" y="708"/>
                </a:lnTo>
                <a:lnTo>
                  <a:pt x="23664" y="503"/>
                </a:lnTo>
                <a:lnTo>
                  <a:pt x="23776" y="335"/>
                </a:lnTo>
                <a:lnTo>
                  <a:pt x="23813" y="279"/>
                </a:lnTo>
                <a:lnTo>
                  <a:pt x="23813" y="242"/>
                </a:lnTo>
                <a:lnTo>
                  <a:pt x="23795" y="205"/>
                </a:lnTo>
                <a:lnTo>
                  <a:pt x="23757" y="186"/>
                </a:lnTo>
                <a:lnTo>
                  <a:pt x="23720" y="168"/>
                </a:lnTo>
                <a:close/>
                <a:moveTo>
                  <a:pt x="68180" y="168"/>
                </a:moveTo>
                <a:lnTo>
                  <a:pt x="68087" y="186"/>
                </a:lnTo>
                <a:lnTo>
                  <a:pt x="67975" y="242"/>
                </a:lnTo>
                <a:lnTo>
                  <a:pt x="67864" y="335"/>
                </a:lnTo>
                <a:lnTo>
                  <a:pt x="67733" y="447"/>
                </a:lnTo>
                <a:lnTo>
                  <a:pt x="67491" y="726"/>
                </a:lnTo>
                <a:lnTo>
                  <a:pt x="67249" y="1024"/>
                </a:lnTo>
                <a:lnTo>
                  <a:pt x="67063" y="1303"/>
                </a:lnTo>
                <a:lnTo>
                  <a:pt x="66951" y="1490"/>
                </a:lnTo>
                <a:lnTo>
                  <a:pt x="66933" y="1527"/>
                </a:lnTo>
                <a:lnTo>
                  <a:pt x="66933" y="1545"/>
                </a:lnTo>
                <a:lnTo>
                  <a:pt x="66951" y="1545"/>
                </a:lnTo>
                <a:lnTo>
                  <a:pt x="67063" y="1471"/>
                </a:lnTo>
                <a:lnTo>
                  <a:pt x="67249" y="1322"/>
                </a:lnTo>
                <a:lnTo>
                  <a:pt x="67733" y="912"/>
                </a:lnTo>
                <a:lnTo>
                  <a:pt x="67957" y="708"/>
                </a:lnTo>
                <a:lnTo>
                  <a:pt x="68161" y="503"/>
                </a:lnTo>
                <a:lnTo>
                  <a:pt x="68292" y="335"/>
                </a:lnTo>
                <a:lnTo>
                  <a:pt x="68310" y="279"/>
                </a:lnTo>
                <a:lnTo>
                  <a:pt x="68310" y="242"/>
                </a:lnTo>
                <a:lnTo>
                  <a:pt x="68292" y="205"/>
                </a:lnTo>
                <a:lnTo>
                  <a:pt x="68255" y="186"/>
                </a:lnTo>
                <a:lnTo>
                  <a:pt x="68217" y="168"/>
                </a:lnTo>
                <a:close/>
                <a:moveTo>
                  <a:pt x="6163" y="279"/>
                </a:moveTo>
                <a:lnTo>
                  <a:pt x="6089" y="317"/>
                </a:lnTo>
                <a:lnTo>
                  <a:pt x="5996" y="391"/>
                </a:lnTo>
                <a:lnTo>
                  <a:pt x="5828" y="577"/>
                </a:lnTo>
                <a:lnTo>
                  <a:pt x="5661" y="819"/>
                </a:lnTo>
                <a:lnTo>
                  <a:pt x="5493" y="1080"/>
                </a:lnTo>
                <a:lnTo>
                  <a:pt x="5363" y="1322"/>
                </a:lnTo>
                <a:lnTo>
                  <a:pt x="5214" y="1583"/>
                </a:lnTo>
                <a:lnTo>
                  <a:pt x="5493" y="1359"/>
                </a:lnTo>
                <a:lnTo>
                  <a:pt x="5698" y="1192"/>
                </a:lnTo>
                <a:lnTo>
                  <a:pt x="5903" y="987"/>
                </a:lnTo>
                <a:lnTo>
                  <a:pt x="6089" y="801"/>
                </a:lnTo>
                <a:lnTo>
                  <a:pt x="6238" y="614"/>
                </a:lnTo>
                <a:lnTo>
                  <a:pt x="6294" y="521"/>
                </a:lnTo>
                <a:lnTo>
                  <a:pt x="6312" y="447"/>
                </a:lnTo>
                <a:lnTo>
                  <a:pt x="6312" y="372"/>
                </a:lnTo>
                <a:lnTo>
                  <a:pt x="6275" y="317"/>
                </a:lnTo>
                <a:lnTo>
                  <a:pt x="6219" y="279"/>
                </a:lnTo>
                <a:close/>
                <a:moveTo>
                  <a:pt x="7299" y="0"/>
                </a:moveTo>
                <a:lnTo>
                  <a:pt x="7225" y="19"/>
                </a:lnTo>
                <a:lnTo>
                  <a:pt x="7131" y="37"/>
                </a:lnTo>
                <a:lnTo>
                  <a:pt x="7057" y="93"/>
                </a:lnTo>
                <a:lnTo>
                  <a:pt x="6983" y="168"/>
                </a:lnTo>
                <a:lnTo>
                  <a:pt x="6908" y="279"/>
                </a:lnTo>
                <a:lnTo>
                  <a:pt x="6759" y="521"/>
                </a:lnTo>
                <a:lnTo>
                  <a:pt x="6629" y="801"/>
                </a:lnTo>
                <a:lnTo>
                  <a:pt x="6443" y="1322"/>
                </a:lnTo>
                <a:lnTo>
                  <a:pt x="6368" y="1490"/>
                </a:lnTo>
                <a:lnTo>
                  <a:pt x="6331" y="1583"/>
                </a:lnTo>
                <a:lnTo>
                  <a:pt x="6331" y="1583"/>
                </a:lnTo>
                <a:lnTo>
                  <a:pt x="6536" y="1359"/>
                </a:lnTo>
                <a:lnTo>
                  <a:pt x="6722" y="1117"/>
                </a:lnTo>
                <a:lnTo>
                  <a:pt x="7094" y="633"/>
                </a:lnTo>
                <a:lnTo>
                  <a:pt x="7187" y="503"/>
                </a:lnTo>
                <a:lnTo>
                  <a:pt x="7262" y="410"/>
                </a:lnTo>
                <a:lnTo>
                  <a:pt x="7336" y="279"/>
                </a:lnTo>
                <a:lnTo>
                  <a:pt x="7392" y="168"/>
                </a:lnTo>
                <a:lnTo>
                  <a:pt x="7392" y="130"/>
                </a:lnTo>
                <a:lnTo>
                  <a:pt x="7392" y="75"/>
                </a:lnTo>
                <a:lnTo>
                  <a:pt x="7373" y="37"/>
                </a:lnTo>
                <a:lnTo>
                  <a:pt x="7355" y="19"/>
                </a:lnTo>
                <a:lnTo>
                  <a:pt x="7299" y="0"/>
                </a:lnTo>
                <a:close/>
                <a:moveTo>
                  <a:pt x="14932" y="279"/>
                </a:moveTo>
                <a:lnTo>
                  <a:pt x="14877" y="298"/>
                </a:lnTo>
                <a:lnTo>
                  <a:pt x="14802" y="335"/>
                </a:lnTo>
                <a:lnTo>
                  <a:pt x="14709" y="410"/>
                </a:lnTo>
                <a:lnTo>
                  <a:pt x="14541" y="614"/>
                </a:lnTo>
                <a:lnTo>
                  <a:pt x="14355" y="857"/>
                </a:lnTo>
                <a:lnTo>
                  <a:pt x="14188" y="1117"/>
                </a:lnTo>
                <a:lnTo>
                  <a:pt x="14039" y="1359"/>
                </a:lnTo>
                <a:lnTo>
                  <a:pt x="13908" y="1583"/>
                </a:lnTo>
                <a:lnTo>
                  <a:pt x="14132" y="1378"/>
                </a:lnTo>
                <a:lnTo>
                  <a:pt x="14560" y="987"/>
                </a:lnTo>
                <a:lnTo>
                  <a:pt x="14746" y="782"/>
                </a:lnTo>
                <a:lnTo>
                  <a:pt x="14914" y="577"/>
                </a:lnTo>
                <a:lnTo>
                  <a:pt x="14970" y="503"/>
                </a:lnTo>
                <a:lnTo>
                  <a:pt x="14988" y="428"/>
                </a:lnTo>
                <a:lnTo>
                  <a:pt x="15007" y="354"/>
                </a:lnTo>
                <a:lnTo>
                  <a:pt x="14988" y="317"/>
                </a:lnTo>
                <a:lnTo>
                  <a:pt x="14932" y="279"/>
                </a:lnTo>
                <a:close/>
                <a:moveTo>
                  <a:pt x="50660" y="279"/>
                </a:moveTo>
                <a:lnTo>
                  <a:pt x="50586" y="317"/>
                </a:lnTo>
                <a:lnTo>
                  <a:pt x="50512" y="391"/>
                </a:lnTo>
                <a:lnTo>
                  <a:pt x="50344" y="577"/>
                </a:lnTo>
                <a:lnTo>
                  <a:pt x="50158" y="819"/>
                </a:lnTo>
                <a:lnTo>
                  <a:pt x="50009" y="1080"/>
                </a:lnTo>
                <a:lnTo>
                  <a:pt x="49860" y="1322"/>
                </a:lnTo>
                <a:lnTo>
                  <a:pt x="49711" y="1583"/>
                </a:lnTo>
                <a:lnTo>
                  <a:pt x="49990" y="1359"/>
                </a:lnTo>
                <a:lnTo>
                  <a:pt x="50195" y="1192"/>
                </a:lnTo>
                <a:lnTo>
                  <a:pt x="50400" y="987"/>
                </a:lnTo>
                <a:lnTo>
                  <a:pt x="50605" y="801"/>
                </a:lnTo>
                <a:lnTo>
                  <a:pt x="50735" y="614"/>
                </a:lnTo>
                <a:lnTo>
                  <a:pt x="50791" y="521"/>
                </a:lnTo>
                <a:lnTo>
                  <a:pt x="50809" y="447"/>
                </a:lnTo>
                <a:lnTo>
                  <a:pt x="50809" y="372"/>
                </a:lnTo>
                <a:lnTo>
                  <a:pt x="50772" y="317"/>
                </a:lnTo>
                <a:lnTo>
                  <a:pt x="50716" y="279"/>
                </a:lnTo>
                <a:close/>
                <a:moveTo>
                  <a:pt x="51796" y="0"/>
                </a:moveTo>
                <a:lnTo>
                  <a:pt x="51722" y="19"/>
                </a:lnTo>
                <a:lnTo>
                  <a:pt x="51647" y="37"/>
                </a:lnTo>
                <a:lnTo>
                  <a:pt x="51554" y="93"/>
                </a:lnTo>
                <a:lnTo>
                  <a:pt x="51480" y="168"/>
                </a:lnTo>
                <a:lnTo>
                  <a:pt x="51405" y="279"/>
                </a:lnTo>
                <a:lnTo>
                  <a:pt x="51256" y="521"/>
                </a:lnTo>
                <a:lnTo>
                  <a:pt x="51145" y="801"/>
                </a:lnTo>
                <a:lnTo>
                  <a:pt x="50940" y="1322"/>
                </a:lnTo>
                <a:lnTo>
                  <a:pt x="50884" y="1490"/>
                </a:lnTo>
                <a:lnTo>
                  <a:pt x="50828" y="1583"/>
                </a:lnTo>
                <a:lnTo>
                  <a:pt x="51033" y="1359"/>
                </a:lnTo>
                <a:lnTo>
                  <a:pt x="51238" y="1117"/>
                </a:lnTo>
                <a:lnTo>
                  <a:pt x="51591" y="633"/>
                </a:lnTo>
                <a:lnTo>
                  <a:pt x="51684" y="503"/>
                </a:lnTo>
                <a:lnTo>
                  <a:pt x="51759" y="410"/>
                </a:lnTo>
                <a:lnTo>
                  <a:pt x="51833" y="279"/>
                </a:lnTo>
                <a:lnTo>
                  <a:pt x="51889" y="168"/>
                </a:lnTo>
                <a:lnTo>
                  <a:pt x="51908" y="130"/>
                </a:lnTo>
                <a:lnTo>
                  <a:pt x="51908" y="75"/>
                </a:lnTo>
                <a:lnTo>
                  <a:pt x="51889" y="37"/>
                </a:lnTo>
                <a:lnTo>
                  <a:pt x="51852" y="19"/>
                </a:lnTo>
                <a:lnTo>
                  <a:pt x="51796" y="0"/>
                </a:lnTo>
                <a:close/>
                <a:moveTo>
                  <a:pt x="59430" y="279"/>
                </a:moveTo>
                <a:lnTo>
                  <a:pt x="59374" y="298"/>
                </a:lnTo>
                <a:lnTo>
                  <a:pt x="59299" y="335"/>
                </a:lnTo>
                <a:lnTo>
                  <a:pt x="59225" y="410"/>
                </a:lnTo>
                <a:lnTo>
                  <a:pt x="59039" y="614"/>
                </a:lnTo>
                <a:lnTo>
                  <a:pt x="58852" y="857"/>
                </a:lnTo>
                <a:lnTo>
                  <a:pt x="58685" y="1117"/>
                </a:lnTo>
                <a:lnTo>
                  <a:pt x="58536" y="1359"/>
                </a:lnTo>
                <a:lnTo>
                  <a:pt x="58406" y="1583"/>
                </a:lnTo>
                <a:lnTo>
                  <a:pt x="58648" y="1378"/>
                </a:lnTo>
                <a:lnTo>
                  <a:pt x="59057" y="987"/>
                </a:lnTo>
                <a:lnTo>
                  <a:pt x="59243" y="782"/>
                </a:lnTo>
                <a:lnTo>
                  <a:pt x="59411" y="577"/>
                </a:lnTo>
                <a:lnTo>
                  <a:pt x="59467" y="503"/>
                </a:lnTo>
                <a:lnTo>
                  <a:pt x="59504" y="428"/>
                </a:lnTo>
                <a:lnTo>
                  <a:pt x="59504" y="354"/>
                </a:lnTo>
                <a:lnTo>
                  <a:pt x="59485" y="317"/>
                </a:lnTo>
                <a:lnTo>
                  <a:pt x="59430" y="279"/>
                </a:lnTo>
                <a:close/>
                <a:moveTo>
                  <a:pt x="5214" y="1583"/>
                </a:moveTo>
                <a:lnTo>
                  <a:pt x="5214" y="1583"/>
                </a:lnTo>
                <a:lnTo>
                  <a:pt x="5214" y="1583"/>
                </a:lnTo>
                <a:close/>
                <a:moveTo>
                  <a:pt x="13908" y="1583"/>
                </a:moveTo>
                <a:lnTo>
                  <a:pt x="13908" y="1583"/>
                </a:lnTo>
                <a:lnTo>
                  <a:pt x="13908" y="1583"/>
                </a:lnTo>
                <a:close/>
                <a:moveTo>
                  <a:pt x="45243" y="298"/>
                </a:moveTo>
                <a:lnTo>
                  <a:pt x="45150" y="354"/>
                </a:lnTo>
                <a:lnTo>
                  <a:pt x="45038" y="447"/>
                </a:lnTo>
                <a:lnTo>
                  <a:pt x="44945" y="559"/>
                </a:lnTo>
                <a:lnTo>
                  <a:pt x="44759" y="801"/>
                </a:lnTo>
                <a:lnTo>
                  <a:pt x="44647" y="968"/>
                </a:lnTo>
                <a:lnTo>
                  <a:pt x="44554" y="1099"/>
                </a:lnTo>
                <a:lnTo>
                  <a:pt x="44442" y="1341"/>
                </a:lnTo>
                <a:lnTo>
                  <a:pt x="44349" y="1527"/>
                </a:lnTo>
                <a:lnTo>
                  <a:pt x="44349" y="1583"/>
                </a:lnTo>
                <a:lnTo>
                  <a:pt x="44386" y="1564"/>
                </a:lnTo>
                <a:lnTo>
                  <a:pt x="44591" y="1359"/>
                </a:lnTo>
                <a:lnTo>
                  <a:pt x="44963" y="968"/>
                </a:lnTo>
                <a:lnTo>
                  <a:pt x="45131" y="745"/>
                </a:lnTo>
                <a:lnTo>
                  <a:pt x="45261" y="559"/>
                </a:lnTo>
                <a:lnTo>
                  <a:pt x="45317" y="484"/>
                </a:lnTo>
                <a:lnTo>
                  <a:pt x="45336" y="410"/>
                </a:lnTo>
                <a:lnTo>
                  <a:pt x="45336" y="354"/>
                </a:lnTo>
                <a:lnTo>
                  <a:pt x="45317" y="317"/>
                </a:lnTo>
                <a:lnTo>
                  <a:pt x="45280" y="298"/>
                </a:lnTo>
                <a:close/>
                <a:moveTo>
                  <a:pt x="49711" y="1583"/>
                </a:moveTo>
                <a:lnTo>
                  <a:pt x="49711" y="1583"/>
                </a:lnTo>
                <a:lnTo>
                  <a:pt x="49711" y="1583"/>
                </a:lnTo>
                <a:close/>
                <a:moveTo>
                  <a:pt x="50828" y="1583"/>
                </a:moveTo>
                <a:lnTo>
                  <a:pt x="50828" y="1583"/>
                </a:lnTo>
                <a:lnTo>
                  <a:pt x="50828" y="1583"/>
                </a:lnTo>
                <a:close/>
                <a:moveTo>
                  <a:pt x="58406" y="1583"/>
                </a:moveTo>
                <a:lnTo>
                  <a:pt x="58406" y="1583"/>
                </a:lnTo>
                <a:lnTo>
                  <a:pt x="58406" y="1583"/>
                </a:lnTo>
                <a:close/>
                <a:moveTo>
                  <a:pt x="13704" y="261"/>
                </a:moveTo>
                <a:lnTo>
                  <a:pt x="13592" y="298"/>
                </a:lnTo>
                <a:lnTo>
                  <a:pt x="13517" y="354"/>
                </a:lnTo>
                <a:lnTo>
                  <a:pt x="13424" y="428"/>
                </a:lnTo>
                <a:lnTo>
                  <a:pt x="13350" y="521"/>
                </a:lnTo>
                <a:lnTo>
                  <a:pt x="13275" y="633"/>
                </a:lnTo>
                <a:lnTo>
                  <a:pt x="13145" y="857"/>
                </a:lnTo>
                <a:lnTo>
                  <a:pt x="13033" y="1099"/>
                </a:lnTo>
                <a:lnTo>
                  <a:pt x="12940" y="1322"/>
                </a:lnTo>
                <a:lnTo>
                  <a:pt x="12866" y="1508"/>
                </a:lnTo>
                <a:lnTo>
                  <a:pt x="12829" y="1601"/>
                </a:lnTo>
                <a:lnTo>
                  <a:pt x="12829" y="1601"/>
                </a:lnTo>
                <a:lnTo>
                  <a:pt x="13089" y="1322"/>
                </a:lnTo>
                <a:lnTo>
                  <a:pt x="13499" y="875"/>
                </a:lnTo>
                <a:lnTo>
                  <a:pt x="13685" y="652"/>
                </a:lnTo>
                <a:lnTo>
                  <a:pt x="13815" y="466"/>
                </a:lnTo>
                <a:lnTo>
                  <a:pt x="13853" y="391"/>
                </a:lnTo>
                <a:lnTo>
                  <a:pt x="13871" y="317"/>
                </a:lnTo>
                <a:lnTo>
                  <a:pt x="13853" y="279"/>
                </a:lnTo>
                <a:lnTo>
                  <a:pt x="13797" y="261"/>
                </a:lnTo>
                <a:close/>
                <a:moveTo>
                  <a:pt x="58201" y="261"/>
                </a:moveTo>
                <a:lnTo>
                  <a:pt x="58108" y="298"/>
                </a:lnTo>
                <a:lnTo>
                  <a:pt x="58015" y="354"/>
                </a:lnTo>
                <a:lnTo>
                  <a:pt x="57922" y="428"/>
                </a:lnTo>
                <a:lnTo>
                  <a:pt x="57847" y="521"/>
                </a:lnTo>
                <a:lnTo>
                  <a:pt x="57773" y="633"/>
                </a:lnTo>
                <a:lnTo>
                  <a:pt x="57642" y="857"/>
                </a:lnTo>
                <a:lnTo>
                  <a:pt x="57531" y="1099"/>
                </a:lnTo>
                <a:lnTo>
                  <a:pt x="57437" y="1322"/>
                </a:lnTo>
                <a:lnTo>
                  <a:pt x="57382" y="1508"/>
                </a:lnTo>
                <a:lnTo>
                  <a:pt x="57326" y="1601"/>
                </a:lnTo>
                <a:lnTo>
                  <a:pt x="57586" y="1322"/>
                </a:lnTo>
                <a:lnTo>
                  <a:pt x="57996" y="875"/>
                </a:lnTo>
                <a:lnTo>
                  <a:pt x="58182" y="652"/>
                </a:lnTo>
                <a:lnTo>
                  <a:pt x="58331" y="466"/>
                </a:lnTo>
                <a:lnTo>
                  <a:pt x="58368" y="391"/>
                </a:lnTo>
                <a:lnTo>
                  <a:pt x="58368" y="317"/>
                </a:lnTo>
                <a:lnTo>
                  <a:pt x="58350" y="279"/>
                </a:lnTo>
                <a:lnTo>
                  <a:pt x="58294" y="261"/>
                </a:lnTo>
                <a:close/>
                <a:moveTo>
                  <a:pt x="57326" y="1601"/>
                </a:moveTo>
                <a:lnTo>
                  <a:pt x="57326" y="1601"/>
                </a:lnTo>
                <a:lnTo>
                  <a:pt x="57326" y="1601"/>
                </a:lnTo>
                <a:close/>
                <a:moveTo>
                  <a:pt x="11618" y="298"/>
                </a:moveTo>
                <a:lnTo>
                  <a:pt x="11507" y="317"/>
                </a:lnTo>
                <a:lnTo>
                  <a:pt x="11414" y="372"/>
                </a:lnTo>
                <a:lnTo>
                  <a:pt x="11302" y="447"/>
                </a:lnTo>
                <a:lnTo>
                  <a:pt x="11209" y="540"/>
                </a:lnTo>
                <a:lnTo>
                  <a:pt x="11116" y="652"/>
                </a:lnTo>
                <a:lnTo>
                  <a:pt x="10948" y="875"/>
                </a:lnTo>
                <a:lnTo>
                  <a:pt x="10799" y="1136"/>
                </a:lnTo>
                <a:lnTo>
                  <a:pt x="10669" y="1359"/>
                </a:lnTo>
                <a:lnTo>
                  <a:pt x="10594" y="1527"/>
                </a:lnTo>
                <a:lnTo>
                  <a:pt x="10539" y="1620"/>
                </a:lnTo>
                <a:lnTo>
                  <a:pt x="10762" y="1396"/>
                </a:lnTo>
                <a:lnTo>
                  <a:pt x="11004" y="1192"/>
                </a:lnTo>
                <a:lnTo>
                  <a:pt x="11507" y="782"/>
                </a:lnTo>
                <a:lnTo>
                  <a:pt x="11637" y="670"/>
                </a:lnTo>
                <a:lnTo>
                  <a:pt x="11730" y="614"/>
                </a:lnTo>
                <a:lnTo>
                  <a:pt x="11805" y="540"/>
                </a:lnTo>
                <a:lnTo>
                  <a:pt x="11860" y="466"/>
                </a:lnTo>
                <a:lnTo>
                  <a:pt x="11860" y="428"/>
                </a:lnTo>
                <a:lnTo>
                  <a:pt x="11860" y="410"/>
                </a:lnTo>
                <a:lnTo>
                  <a:pt x="11860" y="372"/>
                </a:lnTo>
                <a:lnTo>
                  <a:pt x="11823" y="354"/>
                </a:lnTo>
                <a:lnTo>
                  <a:pt x="11711" y="298"/>
                </a:lnTo>
                <a:close/>
                <a:moveTo>
                  <a:pt x="18228" y="372"/>
                </a:moveTo>
                <a:lnTo>
                  <a:pt x="18172" y="391"/>
                </a:lnTo>
                <a:lnTo>
                  <a:pt x="18097" y="428"/>
                </a:lnTo>
                <a:lnTo>
                  <a:pt x="18004" y="503"/>
                </a:lnTo>
                <a:lnTo>
                  <a:pt x="17818" y="689"/>
                </a:lnTo>
                <a:lnTo>
                  <a:pt x="17632" y="931"/>
                </a:lnTo>
                <a:lnTo>
                  <a:pt x="17278" y="1396"/>
                </a:lnTo>
                <a:lnTo>
                  <a:pt x="17129" y="1620"/>
                </a:lnTo>
                <a:lnTo>
                  <a:pt x="17129" y="1620"/>
                </a:lnTo>
                <a:lnTo>
                  <a:pt x="17390" y="1434"/>
                </a:lnTo>
                <a:lnTo>
                  <a:pt x="17613" y="1266"/>
                </a:lnTo>
                <a:lnTo>
                  <a:pt x="17837" y="1061"/>
                </a:lnTo>
                <a:lnTo>
                  <a:pt x="18042" y="875"/>
                </a:lnTo>
                <a:lnTo>
                  <a:pt x="18191" y="670"/>
                </a:lnTo>
                <a:lnTo>
                  <a:pt x="18246" y="596"/>
                </a:lnTo>
                <a:lnTo>
                  <a:pt x="18284" y="521"/>
                </a:lnTo>
                <a:lnTo>
                  <a:pt x="18284" y="447"/>
                </a:lnTo>
                <a:lnTo>
                  <a:pt x="18265" y="391"/>
                </a:lnTo>
                <a:lnTo>
                  <a:pt x="18228" y="372"/>
                </a:lnTo>
                <a:close/>
                <a:moveTo>
                  <a:pt x="19140" y="298"/>
                </a:moveTo>
                <a:lnTo>
                  <a:pt x="19084" y="317"/>
                </a:lnTo>
                <a:lnTo>
                  <a:pt x="19010" y="372"/>
                </a:lnTo>
                <a:lnTo>
                  <a:pt x="18898" y="466"/>
                </a:lnTo>
                <a:lnTo>
                  <a:pt x="18805" y="577"/>
                </a:lnTo>
                <a:lnTo>
                  <a:pt x="18637" y="838"/>
                </a:lnTo>
                <a:lnTo>
                  <a:pt x="18526" y="1005"/>
                </a:lnTo>
                <a:lnTo>
                  <a:pt x="18377" y="1378"/>
                </a:lnTo>
                <a:lnTo>
                  <a:pt x="18321" y="1583"/>
                </a:lnTo>
                <a:lnTo>
                  <a:pt x="18321" y="1620"/>
                </a:lnTo>
                <a:lnTo>
                  <a:pt x="18340" y="1601"/>
                </a:lnTo>
                <a:lnTo>
                  <a:pt x="18582" y="1303"/>
                </a:lnTo>
                <a:lnTo>
                  <a:pt x="18917" y="894"/>
                </a:lnTo>
                <a:lnTo>
                  <a:pt x="19066" y="689"/>
                </a:lnTo>
                <a:lnTo>
                  <a:pt x="19177" y="503"/>
                </a:lnTo>
                <a:lnTo>
                  <a:pt x="19215" y="428"/>
                </a:lnTo>
                <a:lnTo>
                  <a:pt x="19215" y="372"/>
                </a:lnTo>
                <a:lnTo>
                  <a:pt x="19215" y="317"/>
                </a:lnTo>
                <a:lnTo>
                  <a:pt x="19177" y="298"/>
                </a:lnTo>
                <a:close/>
                <a:moveTo>
                  <a:pt x="56116" y="298"/>
                </a:moveTo>
                <a:lnTo>
                  <a:pt x="56004" y="317"/>
                </a:lnTo>
                <a:lnTo>
                  <a:pt x="55911" y="372"/>
                </a:lnTo>
                <a:lnTo>
                  <a:pt x="55818" y="447"/>
                </a:lnTo>
                <a:lnTo>
                  <a:pt x="55706" y="540"/>
                </a:lnTo>
                <a:lnTo>
                  <a:pt x="55613" y="652"/>
                </a:lnTo>
                <a:lnTo>
                  <a:pt x="55445" y="875"/>
                </a:lnTo>
                <a:lnTo>
                  <a:pt x="55296" y="1136"/>
                </a:lnTo>
                <a:lnTo>
                  <a:pt x="55185" y="1359"/>
                </a:lnTo>
                <a:lnTo>
                  <a:pt x="55092" y="1527"/>
                </a:lnTo>
                <a:lnTo>
                  <a:pt x="55036" y="1620"/>
                </a:lnTo>
                <a:lnTo>
                  <a:pt x="55036" y="1620"/>
                </a:lnTo>
                <a:lnTo>
                  <a:pt x="55259" y="1396"/>
                </a:lnTo>
                <a:lnTo>
                  <a:pt x="55501" y="1192"/>
                </a:lnTo>
                <a:lnTo>
                  <a:pt x="56004" y="782"/>
                </a:lnTo>
                <a:lnTo>
                  <a:pt x="56134" y="670"/>
                </a:lnTo>
                <a:lnTo>
                  <a:pt x="56227" y="614"/>
                </a:lnTo>
                <a:lnTo>
                  <a:pt x="56302" y="540"/>
                </a:lnTo>
                <a:lnTo>
                  <a:pt x="56358" y="466"/>
                </a:lnTo>
                <a:lnTo>
                  <a:pt x="56376" y="428"/>
                </a:lnTo>
                <a:lnTo>
                  <a:pt x="56376" y="410"/>
                </a:lnTo>
                <a:lnTo>
                  <a:pt x="56358" y="372"/>
                </a:lnTo>
                <a:lnTo>
                  <a:pt x="56320" y="354"/>
                </a:lnTo>
                <a:lnTo>
                  <a:pt x="56227" y="298"/>
                </a:lnTo>
                <a:close/>
                <a:moveTo>
                  <a:pt x="62725" y="372"/>
                </a:moveTo>
                <a:lnTo>
                  <a:pt x="62669" y="391"/>
                </a:lnTo>
                <a:lnTo>
                  <a:pt x="62595" y="428"/>
                </a:lnTo>
                <a:lnTo>
                  <a:pt x="62520" y="503"/>
                </a:lnTo>
                <a:lnTo>
                  <a:pt x="62334" y="689"/>
                </a:lnTo>
                <a:lnTo>
                  <a:pt x="62129" y="931"/>
                </a:lnTo>
                <a:lnTo>
                  <a:pt x="61775" y="1396"/>
                </a:lnTo>
                <a:lnTo>
                  <a:pt x="61627" y="1620"/>
                </a:lnTo>
                <a:lnTo>
                  <a:pt x="61906" y="1434"/>
                </a:lnTo>
                <a:lnTo>
                  <a:pt x="62111" y="1266"/>
                </a:lnTo>
                <a:lnTo>
                  <a:pt x="62334" y="1061"/>
                </a:lnTo>
                <a:lnTo>
                  <a:pt x="62539" y="875"/>
                </a:lnTo>
                <a:lnTo>
                  <a:pt x="62706" y="670"/>
                </a:lnTo>
                <a:lnTo>
                  <a:pt x="62762" y="596"/>
                </a:lnTo>
                <a:lnTo>
                  <a:pt x="62781" y="521"/>
                </a:lnTo>
                <a:lnTo>
                  <a:pt x="62799" y="447"/>
                </a:lnTo>
                <a:lnTo>
                  <a:pt x="62762" y="391"/>
                </a:lnTo>
                <a:lnTo>
                  <a:pt x="62725" y="372"/>
                </a:lnTo>
                <a:close/>
                <a:moveTo>
                  <a:pt x="63637" y="298"/>
                </a:moveTo>
                <a:lnTo>
                  <a:pt x="63600" y="317"/>
                </a:lnTo>
                <a:lnTo>
                  <a:pt x="63507" y="372"/>
                </a:lnTo>
                <a:lnTo>
                  <a:pt x="63414" y="466"/>
                </a:lnTo>
                <a:lnTo>
                  <a:pt x="63321" y="577"/>
                </a:lnTo>
                <a:lnTo>
                  <a:pt x="63135" y="838"/>
                </a:lnTo>
                <a:lnTo>
                  <a:pt x="63041" y="1005"/>
                </a:lnTo>
                <a:lnTo>
                  <a:pt x="62893" y="1378"/>
                </a:lnTo>
                <a:lnTo>
                  <a:pt x="62818" y="1583"/>
                </a:lnTo>
                <a:lnTo>
                  <a:pt x="62818" y="1620"/>
                </a:lnTo>
                <a:lnTo>
                  <a:pt x="62837" y="1601"/>
                </a:lnTo>
                <a:lnTo>
                  <a:pt x="63079" y="1303"/>
                </a:lnTo>
                <a:lnTo>
                  <a:pt x="63414" y="894"/>
                </a:lnTo>
                <a:lnTo>
                  <a:pt x="63581" y="689"/>
                </a:lnTo>
                <a:lnTo>
                  <a:pt x="63675" y="503"/>
                </a:lnTo>
                <a:lnTo>
                  <a:pt x="63712" y="428"/>
                </a:lnTo>
                <a:lnTo>
                  <a:pt x="63730" y="372"/>
                </a:lnTo>
                <a:lnTo>
                  <a:pt x="63712" y="317"/>
                </a:lnTo>
                <a:lnTo>
                  <a:pt x="63675" y="298"/>
                </a:lnTo>
                <a:close/>
                <a:moveTo>
                  <a:pt x="66002" y="112"/>
                </a:moveTo>
                <a:lnTo>
                  <a:pt x="65946" y="130"/>
                </a:lnTo>
                <a:lnTo>
                  <a:pt x="65890" y="149"/>
                </a:lnTo>
                <a:lnTo>
                  <a:pt x="65760" y="242"/>
                </a:lnTo>
                <a:lnTo>
                  <a:pt x="65611" y="372"/>
                </a:lnTo>
                <a:lnTo>
                  <a:pt x="65350" y="652"/>
                </a:lnTo>
                <a:lnTo>
                  <a:pt x="65220" y="801"/>
                </a:lnTo>
                <a:lnTo>
                  <a:pt x="65015" y="1061"/>
                </a:lnTo>
                <a:lnTo>
                  <a:pt x="64922" y="1192"/>
                </a:lnTo>
                <a:lnTo>
                  <a:pt x="64885" y="1266"/>
                </a:lnTo>
                <a:lnTo>
                  <a:pt x="64866" y="1341"/>
                </a:lnTo>
                <a:lnTo>
                  <a:pt x="64866" y="1303"/>
                </a:lnTo>
                <a:lnTo>
                  <a:pt x="64847" y="1341"/>
                </a:lnTo>
                <a:lnTo>
                  <a:pt x="64810" y="1471"/>
                </a:lnTo>
                <a:lnTo>
                  <a:pt x="64810" y="1545"/>
                </a:lnTo>
                <a:lnTo>
                  <a:pt x="64810" y="1601"/>
                </a:lnTo>
                <a:lnTo>
                  <a:pt x="64829" y="1620"/>
                </a:lnTo>
                <a:lnTo>
                  <a:pt x="64829" y="1601"/>
                </a:lnTo>
                <a:lnTo>
                  <a:pt x="64885" y="1564"/>
                </a:lnTo>
                <a:lnTo>
                  <a:pt x="65555" y="857"/>
                </a:lnTo>
                <a:lnTo>
                  <a:pt x="65778" y="614"/>
                </a:lnTo>
                <a:lnTo>
                  <a:pt x="65946" y="410"/>
                </a:lnTo>
                <a:lnTo>
                  <a:pt x="66058" y="242"/>
                </a:lnTo>
                <a:lnTo>
                  <a:pt x="66076" y="186"/>
                </a:lnTo>
                <a:lnTo>
                  <a:pt x="66076" y="149"/>
                </a:lnTo>
                <a:lnTo>
                  <a:pt x="66039" y="130"/>
                </a:lnTo>
                <a:lnTo>
                  <a:pt x="66002" y="112"/>
                </a:lnTo>
                <a:close/>
                <a:moveTo>
                  <a:pt x="10539" y="1620"/>
                </a:moveTo>
                <a:lnTo>
                  <a:pt x="10539" y="1620"/>
                </a:lnTo>
                <a:lnTo>
                  <a:pt x="10539" y="1620"/>
                </a:lnTo>
                <a:close/>
                <a:moveTo>
                  <a:pt x="18321" y="1620"/>
                </a:moveTo>
                <a:lnTo>
                  <a:pt x="18321" y="1620"/>
                </a:lnTo>
                <a:lnTo>
                  <a:pt x="18321" y="1620"/>
                </a:lnTo>
                <a:close/>
                <a:moveTo>
                  <a:pt x="21505" y="112"/>
                </a:moveTo>
                <a:lnTo>
                  <a:pt x="21449" y="130"/>
                </a:lnTo>
                <a:lnTo>
                  <a:pt x="21393" y="149"/>
                </a:lnTo>
                <a:lnTo>
                  <a:pt x="21263" y="242"/>
                </a:lnTo>
                <a:lnTo>
                  <a:pt x="21114" y="372"/>
                </a:lnTo>
                <a:lnTo>
                  <a:pt x="20853" y="652"/>
                </a:lnTo>
                <a:lnTo>
                  <a:pt x="20723" y="801"/>
                </a:lnTo>
                <a:lnTo>
                  <a:pt x="20518" y="1061"/>
                </a:lnTo>
                <a:lnTo>
                  <a:pt x="20425" y="1192"/>
                </a:lnTo>
                <a:lnTo>
                  <a:pt x="20388" y="1266"/>
                </a:lnTo>
                <a:lnTo>
                  <a:pt x="20369" y="1341"/>
                </a:lnTo>
                <a:lnTo>
                  <a:pt x="20369" y="1303"/>
                </a:lnTo>
                <a:lnTo>
                  <a:pt x="20350" y="1341"/>
                </a:lnTo>
                <a:lnTo>
                  <a:pt x="20313" y="1471"/>
                </a:lnTo>
                <a:lnTo>
                  <a:pt x="20313" y="1545"/>
                </a:lnTo>
                <a:lnTo>
                  <a:pt x="20313" y="1601"/>
                </a:lnTo>
                <a:lnTo>
                  <a:pt x="20313" y="1620"/>
                </a:lnTo>
                <a:lnTo>
                  <a:pt x="20332" y="1601"/>
                </a:lnTo>
                <a:lnTo>
                  <a:pt x="20388" y="1564"/>
                </a:lnTo>
                <a:lnTo>
                  <a:pt x="21058" y="857"/>
                </a:lnTo>
                <a:lnTo>
                  <a:pt x="21263" y="614"/>
                </a:lnTo>
                <a:lnTo>
                  <a:pt x="21449" y="410"/>
                </a:lnTo>
                <a:lnTo>
                  <a:pt x="21560" y="242"/>
                </a:lnTo>
                <a:lnTo>
                  <a:pt x="21579" y="186"/>
                </a:lnTo>
                <a:lnTo>
                  <a:pt x="21579" y="149"/>
                </a:lnTo>
                <a:lnTo>
                  <a:pt x="21542" y="130"/>
                </a:lnTo>
                <a:lnTo>
                  <a:pt x="21505" y="112"/>
                </a:lnTo>
                <a:close/>
                <a:moveTo>
                  <a:pt x="61627" y="1620"/>
                </a:moveTo>
                <a:lnTo>
                  <a:pt x="61627" y="1620"/>
                </a:lnTo>
                <a:lnTo>
                  <a:pt x="61627" y="1620"/>
                </a:lnTo>
                <a:close/>
                <a:moveTo>
                  <a:pt x="62818" y="1620"/>
                </a:moveTo>
                <a:lnTo>
                  <a:pt x="62818" y="1620"/>
                </a:lnTo>
                <a:lnTo>
                  <a:pt x="62818" y="1620"/>
                </a:lnTo>
                <a:close/>
                <a:moveTo>
                  <a:pt x="64829" y="1620"/>
                </a:moveTo>
                <a:lnTo>
                  <a:pt x="64829" y="1620"/>
                </a:lnTo>
                <a:lnTo>
                  <a:pt x="64829" y="1620"/>
                </a:lnTo>
                <a:close/>
                <a:moveTo>
                  <a:pt x="8304" y="279"/>
                </a:moveTo>
                <a:lnTo>
                  <a:pt x="8211" y="298"/>
                </a:lnTo>
                <a:lnTo>
                  <a:pt x="8137" y="335"/>
                </a:lnTo>
                <a:lnTo>
                  <a:pt x="8044" y="410"/>
                </a:lnTo>
                <a:lnTo>
                  <a:pt x="7951" y="503"/>
                </a:lnTo>
                <a:lnTo>
                  <a:pt x="7764" y="689"/>
                </a:lnTo>
                <a:lnTo>
                  <a:pt x="7653" y="838"/>
                </a:lnTo>
                <a:lnTo>
                  <a:pt x="7448" y="1080"/>
                </a:lnTo>
                <a:lnTo>
                  <a:pt x="7373" y="1229"/>
                </a:lnTo>
                <a:lnTo>
                  <a:pt x="7336" y="1285"/>
                </a:lnTo>
                <a:lnTo>
                  <a:pt x="7336" y="1359"/>
                </a:lnTo>
                <a:lnTo>
                  <a:pt x="7318" y="1415"/>
                </a:lnTo>
                <a:lnTo>
                  <a:pt x="7318" y="1545"/>
                </a:lnTo>
                <a:lnTo>
                  <a:pt x="7336" y="1601"/>
                </a:lnTo>
                <a:lnTo>
                  <a:pt x="7355" y="1638"/>
                </a:lnTo>
                <a:lnTo>
                  <a:pt x="7392" y="1620"/>
                </a:lnTo>
                <a:lnTo>
                  <a:pt x="7467" y="1583"/>
                </a:lnTo>
                <a:lnTo>
                  <a:pt x="7746" y="1303"/>
                </a:lnTo>
                <a:lnTo>
                  <a:pt x="7951" y="1099"/>
                </a:lnTo>
                <a:lnTo>
                  <a:pt x="8174" y="875"/>
                </a:lnTo>
                <a:lnTo>
                  <a:pt x="8342" y="652"/>
                </a:lnTo>
                <a:lnTo>
                  <a:pt x="8397" y="559"/>
                </a:lnTo>
                <a:lnTo>
                  <a:pt x="8435" y="466"/>
                </a:lnTo>
                <a:lnTo>
                  <a:pt x="8453" y="391"/>
                </a:lnTo>
                <a:lnTo>
                  <a:pt x="8435" y="335"/>
                </a:lnTo>
                <a:lnTo>
                  <a:pt x="8397" y="298"/>
                </a:lnTo>
                <a:lnTo>
                  <a:pt x="8304" y="279"/>
                </a:lnTo>
                <a:close/>
                <a:moveTo>
                  <a:pt x="10576" y="466"/>
                </a:moveTo>
                <a:lnTo>
                  <a:pt x="10520" y="484"/>
                </a:lnTo>
                <a:lnTo>
                  <a:pt x="10445" y="521"/>
                </a:lnTo>
                <a:lnTo>
                  <a:pt x="10352" y="577"/>
                </a:lnTo>
                <a:lnTo>
                  <a:pt x="10259" y="670"/>
                </a:lnTo>
                <a:lnTo>
                  <a:pt x="10054" y="894"/>
                </a:lnTo>
                <a:lnTo>
                  <a:pt x="9850" y="1154"/>
                </a:lnTo>
                <a:lnTo>
                  <a:pt x="9682" y="1396"/>
                </a:lnTo>
                <a:lnTo>
                  <a:pt x="9552" y="1601"/>
                </a:lnTo>
                <a:lnTo>
                  <a:pt x="9533" y="1638"/>
                </a:lnTo>
                <a:lnTo>
                  <a:pt x="9570" y="1601"/>
                </a:lnTo>
                <a:lnTo>
                  <a:pt x="9719" y="1452"/>
                </a:lnTo>
                <a:lnTo>
                  <a:pt x="10129" y="1154"/>
                </a:lnTo>
                <a:lnTo>
                  <a:pt x="10352" y="1005"/>
                </a:lnTo>
                <a:lnTo>
                  <a:pt x="10520" y="857"/>
                </a:lnTo>
                <a:lnTo>
                  <a:pt x="10594" y="782"/>
                </a:lnTo>
                <a:lnTo>
                  <a:pt x="10632" y="708"/>
                </a:lnTo>
                <a:lnTo>
                  <a:pt x="10669" y="633"/>
                </a:lnTo>
                <a:lnTo>
                  <a:pt x="10669" y="577"/>
                </a:lnTo>
                <a:lnTo>
                  <a:pt x="10632" y="503"/>
                </a:lnTo>
                <a:lnTo>
                  <a:pt x="10576" y="466"/>
                </a:lnTo>
                <a:close/>
                <a:moveTo>
                  <a:pt x="39843" y="205"/>
                </a:moveTo>
                <a:lnTo>
                  <a:pt x="39788" y="223"/>
                </a:lnTo>
                <a:lnTo>
                  <a:pt x="39676" y="298"/>
                </a:lnTo>
                <a:lnTo>
                  <a:pt x="39564" y="391"/>
                </a:lnTo>
                <a:lnTo>
                  <a:pt x="39359" y="614"/>
                </a:lnTo>
                <a:lnTo>
                  <a:pt x="39229" y="763"/>
                </a:lnTo>
                <a:lnTo>
                  <a:pt x="39117" y="968"/>
                </a:lnTo>
                <a:lnTo>
                  <a:pt x="38950" y="1285"/>
                </a:lnTo>
                <a:lnTo>
                  <a:pt x="38894" y="1452"/>
                </a:lnTo>
                <a:lnTo>
                  <a:pt x="38857" y="1564"/>
                </a:lnTo>
                <a:lnTo>
                  <a:pt x="38838" y="1638"/>
                </a:lnTo>
                <a:lnTo>
                  <a:pt x="38857" y="1638"/>
                </a:lnTo>
                <a:lnTo>
                  <a:pt x="38894" y="1620"/>
                </a:lnTo>
                <a:lnTo>
                  <a:pt x="39117" y="1396"/>
                </a:lnTo>
                <a:lnTo>
                  <a:pt x="39508" y="931"/>
                </a:lnTo>
                <a:lnTo>
                  <a:pt x="39713" y="689"/>
                </a:lnTo>
                <a:lnTo>
                  <a:pt x="39862" y="484"/>
                </a:lnTo>
                <a:lnTo>
                  <a:pt x="39974" y="317"/>
                </a:lnTo>
                <a:lnTo>
                  <a:pt x="39992" y="261"/>
                </a:lnTo>
                <a:lnTo>
                  <a:pt x="39974" y="223"/>
                </a:lnTo>
                <a:lnTo>
                  <a:pt x="39936" y="205"/>
                </a:lnTo>
                <a:close/>
                <a:moveTo>
                  <a:pt x="52802" y="279"/>
                </a:moveTo>
                <a:lnTo>
                  <a:pt x="52727" y="298"/>
                </a:lnTo>
                <a:lnTo>
                  <a:pt x="52634" y="335"/>
                </a:lnTo>
                <a:lnTo>
                  <a:pt x="52541" y="410"/>
                </a:lnTo>
                <a:lnTo>
                  <a:pt x="52448" y="503"/>
                </a:lnTo>
                <a:lnTo>
                  <a:pt x="52280" y="689"/>
                </a:lnTo>
                <a:lnTo>
                  <a:pt x="52150" y="838"/>
                </a:lnTo>
                <a:lnTo>
                  <a:pt x="51945" y="1080"/>
                </a:lnTo>
                <a:lnTo>
                  <a:pt x="51871" y="1229"/>
                </a:lnTo>
                <a:lnTo>
                  <a:pt x="51852" y="1285"/>
                </a:lnTo>
                <a:lnTo>
                  <a:pt x="51833" y="1359"/>
                </a:lnTo>
                <a:lnTo>
                  <a:pt x="51815" y="1415"/>
                </a:lnTo>
                <a:lnTo>
                  <a:pt x="51815" y="1545"/>
                </a:lnTo>
                <a:lnTo>
                  <a:pt x="51833" y="1601"/>
                </a:lnTo>
                <a:lnTo>
                  <a:pt x="51852" y="1638"/>
                </a:lnTo>
                <a:lnTo>
                  <a:pt x="51889" y="1620"/>
                </a:lnTo>
                <a:lnTo>
                  <a:pt x="51964" y="1583"/>
                </a:lnTo>
                <a:lnTo>
                  <a:pt x="52262" y="1303"/>
                </a:lnTo>
                <a:lnTo>
                  <a:pt x="52466" y="1099"/>
                </a:lnTo>
                <a:lnTo>
                  <a:pt x="52671" y="875"/>
                </a:lnTo>
                <a:lnTo>
                  <a:pt x="52839" y="652"/>
                </a:lnTo>
                <a:lnTo>
                  <a:pt x="52895" y="559"/>
                </a:lnTo>
                <a:lnTo>
                  <a:pt x="52951" y="466"/>
                </a:lnTo>
                <a:lnTo>
                  <a:pt x="52951" y="391"/>
                </a:lnTo>
                <a:lnTo>
                  <a:pt x="52951" y="335"/>
                </a:lnTo>
                <a:lnTo>
                  <a:pt x="52895" y="298"/>
                </a:lnTo>
                <a:lnTo>
                  <a:pt x="52802" y="279"/>
                </a:lnTo>
                <a:close/>
                <a:moveTo>
                  <a:pt x="55092" y="466"/>
                </a:moveTo>
                <a:lnTo>
                  <a:pt x="55017" y="484"/>
                </a:lnTo>
                <a:lnTo>
                  <a:pt x="54943" y="521"/>
                </a:lnTo>
                <a:lnTo>
                  <a:pt x="54850" y="577"/>
                </a:lnTo>
                <a:lnTo>
                  <a:pt x="54756" y="670"/>
                </a:lnTo>
                <a:lnTo>
                  <a:pt x="54552" y="894"/>
                </a:lnTo>
                <a:lnTo>
                  <a:pt x="54347" y="1154"/>
                </a:lnTo>
                <a:lnTo>
                  <a:pt x="54179" y="1396"/>
                </a:lnTo>
                <a:lnTo>
                  <a:pt x="54049" y="1601"/>
                </a:lnTo>
                <a:lnTo>
                  <a:pt x="54030" y="1638"/>
                </a:lnTo>
                <a:lnTo>
                  <a:pt x="54068" y="1601"/>
                </a:lnTo>
                <a:lnTo>
                  <a:pt x="54217" y="1452"/>
                </a:lnTo>
                <a:lnTo>
                  <a:pt x="54645" y="1154"/>
                </a:lnTo>
                <a:lnTo>
                  <a:pt x="54850" y="1005"/>
                </a:lnTo>
                <a:lnTo>
                  <a:pt x="55017" y="857"/>
                </a:lnTo>
                <a:lnTo>
                  <a:pt x="55092" y="782"/>
                </a:lnTo>
                <a:lnTo>
                  <a:pt x="55129" y="708"/>
                </a:lnTo>
                <a:lnTo>
                  <a:pt x="55166" y="633"/>
                </a:lnTo>
                <a:lnTo>
                  <a:pt x="55166" y="577"/>
                </a:lnTo>
                <a:lnTo>
                  <a:pt x="55129" y="503"/>
                </a:lnTo>
                <a:lnTo>
                  <a:pt x="55092" y="466"/>
                </a:lnTo>
                <a:close/>
                <a:moveTo>
                  <a:pt x="78960" y="223"/>
                </a:moveTo>
                <a:lnTo>
                  <a:pt x="78867" y="298"/>
                </a:lnTo>
                <a:lnTo>
                  <a:pt x="78755" y="391"/>
                </a:lnTo>
                <a:lnTo>
                  <a:pt x="78643" y="521"/>
                </a:lnTo>
                <a:lnTo>
                  <a:pt x="78420" y="801"/>
                </a:lnTo>
                <a:lnTo>
                  <a:pt x="78308" y="950"/>
                </a:lnTo>
                <a:lnTo>
                  <a:pt x="78197" y="1099"/>
                </a:lnTo>
                <a:lnTo>
                  <a:pt x="78029" y="1359"/>
                </a:lnTo>
                <a:lnTo>
                  <a:pt x="77973" y="1490"/>
                </a:lnTo>
                <a:lnTo>
                  <a:pt x="77917" y="1583"/>
                </a:lnTo>
                <a:lnTo>
                  <a:pt x="77917" y="1620"/>
                </a:lnTo>
                <a:lnTo>
                  <a:pt x="77917" y="1638"/>
                </a:lnTo>
                <a:lnTo>
                  <a:pt x="77936" y="1638"/>
                </a:lnTo>
                <a:lnTo>
                  <a:pt x="77973" y="1620"/>
                </a:lnTo>
                <a:lnTo>
                  <a:pt x="78066" y="1545"/>
                </a:lnTo>
                <a:lnTo>
                  <a:pt x="78234" y="1396"/>
                </a:lnTo>
                <a:lnTo>
                  <a:pt x="78420" y="1210"/>
                </a:lnTo>
                <a:lnTo>
                  <a:pt x="78643" y="968"/>
                </a:lnTo>
                <a:lnTo>
                  <a:pt x="78830" y="745"/>
                </a:lnTo>
                <a:lnTo>
                  <a:pt x="78979" y="521"/>
                </a:lnTo>
                <a:lnTo>
                  <a:pt x="79034" y="428"/>
                </a:lnTo>
                <a:lnTo>
                  <a:pt x="79053" y="354"/>
                </a:lnTo>
                <a:lnTo>
                  <a:pt x="79053" y="279"/>
                </a:lnTo>
                <a:lnTo>
                  <a:pt x="79034" y="242"/>
                </a:lnTo>
                <a:lnTo>
                  <a:pt x="78997" y="223"/>
                </a:lnTo>
                <a:close/>
                <a:moveTo>
                  <a:pt x="87785" y="428"/>
                </a:moveTo>
                <a:lnTo>
                  <a:pt x="87692" y="447"/>
                </a:lnTo>
                <a:lnTo>
                  <a:pt x="87580" y="484"/>
                </a:lnTo>
                <a:lnTo>
                  <a:pt x="87468" y="559"/>
                </a:lnTo>
                <a:lnTo>
                  <a:pt x="87338" y="633"/>
                </a:lnTo>
                <a:lnTo>
                  <a:pt x="87077" y="857"/>
                </a:lnTo>
                <a:lnTo>
                  <a:pt x="86817" y="1099"/>
                </a:lnTo>
                <a:lnTo>
                  <a:pt x="86593" y="1322"/>
                </a:lnTo>
                <a:lnTo>
                  <a:pt x="86426" y="1508"/>
                </a:lnTo>
                <a:lnTo>
                  <a:pt x="86351" y="1638"/>
                </a:lnTo>
                <a:lnTo>
                  <a:pt x="86444" y="1564"/>
                </a:lnTo>
                <a:lnTo>
                  <a:pt x="86631" y="1415"/>
                </a:lnTo>
                <a:lnTo>
                  <a:pt x="87189" y="1061"/>
                </a:lnTo>
                <a:lnTo>
                  <a:pt x="87729" y="708"/>
                </a:lnTo>
                <a:lnTo>
                  <a:pt x="87897" y="577"/>
                </a:lnTo>
                <a:lnTo>
                  <a:pt x="87934" y="521"/>
                </a:lnTo>
                <a:lnTo>
                  <a:pt x="87934" y="503"/>
                </a:lnTo>
                <a:lnTo>
                  <a:pt x="87878" y="447"/>
                </a:lnTo>
                <a:lnTo>
                  <a:pt x="87785" y="428"/>
                </a:lnTo>
                <a:close/>
                <a:moveTo>
                  <a:pt x="54030" y="1638"/>
                </a:moveTo>
                <a:lnTo>
                  <a:pt x="54030" y="1638"/>
                </a:lnTo>
                <a:lnTo>
                  <a:pt x="54030" y="1638"/>
                </a:lnTo>
                <a:close/>
                <a:moveTo>
                  <a:pt x="49543" y="335"/>
                </a:moveTo>
                <a:lnTo>
                  <a:pt x="49450" y="372"/>
                </a:lnTo>
                <a:lnTo>
                  <a:pt x="49376" y="428"/>
                </a:lnTo>
                <a:lnTo>
                  <a:pt x="49283" y="521"/>
                </a:lnTo>
                <a:lnTo>
                  <a:pt x="49134" y="708"/>
                </a:lnTo>
                <a:lnTo>
                  <a:pt x="48985" y="950"/>
                </a:lnTo>
                <a:lnTo>
                  <a:pt x="48724" y="1415"/>
                </a:lnTo>
                <a:lnTo>
                  <a:pt x="48650" y="1583"/>
                </a:lnTo>
                <a:lnTo>
                  <a:pt x="48594" y="1676"/>
                </a:lnTo>
                <a:lnTo>
                  <a:pt x="48873" y="1396"/>
                </a:lnTo>
                <a:lnTo>
                  <a:pt x="49320" y="950"/>
                </a:lnTo>
                <a:lnTo>
                  <a:pt x="49506" y="726"/>
                </a:lnTo>
                <a:lnTo>
                  <a:pt x="49655" y="521"/>
                </a:lnTo>
                <a:lnTo>
                  <a:pt x="49692" y="447"/>
                </a:lnTo>
                <a:lnTo>
                  <a:pt x="49692" y="391"/>
                </a:lnTo>
                <a:lnTo>
                  <a:pt x="49674" y="354"/>
                </a:lnTo>
                <a:lnTo>
                  <a:pt x="49618" y="335"/>
                </a:lnTo>
                <a:close/>
                <a:moveTo>
                  <a:pt x="86668" y="223"/>
                </a:moveTo>
                <a:lnTo>
                  <a:pt x="86593" y="242"/>
                </a:lnTo>
                <a:lnTo>
                  <a:pt x="86519" y="279"/>
                </a:lnTo>
                <a:lnTo>
                  <a:pt x="86426" y="372"/>
                </a:lnTo>
                <a:lnTo>
                  <a:pt x="86202" y="596"/>
                </a:lnTo>
                <a:lnTo>
                  <a:pt x="85979" y="875"/>
                </a:lnTo>
                <a:lnTo>
                  <a:pt x="85774" y="1154"/>
                </a:lnTo>
                <a:lnTo>
                  <a:pt x="85588" y="1415"/>
                </a:lnTo>
                <a:lnTo>
                  <a:pt x="85420" y="1676"/>
                </a:lnTo>
                <a:lnTo>
                  <a:pt x="85718" y="1452"/>
                </a:lnTo>
                <a:lnTo>
                  <a:pt x="85942" y="1247"/>
                </a:lnTo>
                <a:lnTo>
                  <a:pt x="86202" y="1005"/>
                </a:lnTo>
                <a:lnTo>
                  <a:pt x="86444" y="763"/>
                </a:lnTo>
                <a:lnTo>
                  <a:pt x="86631" y="540"/>
                </a:lnTo>
                <a:lnTo>
                  <a:pt x="86686" y="447"/>
                </a:lnTo>
                <a:lnTo>
                  <a:pt x="86724" y="372"/>
                </a:lnTo>
                <a:lnTo>
                  <a:pt x="86742" y="298"/>
                </a:lnTo>
                <a:lnTo>
                  <a:pt x="86724" y="242"/>
                </a:lnTo>
                <a:lnTo>
                  <a:pt x="86705" y="223"/>
                </a:lnTo>
                <a:close/>
                <a:moveTo>
                  <a:pt x="5028" y="335"/>
                </a:moveTo>
                <a:lnTo>
                  <a:pt x="4953" y="372"/>
                </a:lnTo>
                <a:lnTo>
                  <a:pt x="4879" y="428"/>
                </a:lnTo>
                <a:lnTo>
                  <a:pt x="4786" y="521"/>
                </a:lnTo>
                <a:lnTo>
                  <a:pt x="4637" y="708"/>
                </a:lnTo>
                <a:lnTo>
                  <a:pt x="4488" y="950"/>
                </a:lnTo>
                <a:lnTo>
                  <a:pt x="4227" y="1415"/>
                </a:lnTo>
                <a:lnTo>
                  <a:pt x="4134" y="1583"/>
                </a:lnTo>
                <a:lnTo>
                  <a:pt x="4078" y="1676"/>
                </a:lnTo>
                <a:lnTo>
                  <a:pt x="4376" y="1396"/>
                </a:lnTo>
                <a:lnTo>
                  <a:pt x="4804" y="950"/>
                </a:lnTo>
                <a:lnTo>
                  <a:pt x="5009" y="726"/>
                </a:lnTo>
                <a:lnTo>
                  <a:pt x="5158" y="521"/>
                </a:lnTo>
                <a:lnTo>
                  <a:pt x="5177" y="447"/>
                </a:lnTo>
                <a:lnTo>
                  <a:pt x="5195" y="391"/>
                </a:lnTo>
                <a:lnTo>
                  <a:pt x="5177" y="354"/>
                </a:lnTo>
                <a:lnTo>
                  <a:pt x="5121" y="335"/>
                </a:lnTo>
                <a:close/>
                <a:moveTo>
                  <a:pt x="85420" y="1676"/>
                </a:moveTo>
                <a:lnTo>
                  <a:pt x="85420" y="1676"/>
                </a:lnTo>
                <a:lnTo>
                  <a:pt x="85420" y="1676"/>
                </a:lnTo>
                <a:close/>
                <a:moveTo>
                  <a:pt x="91229" y="317"/>
                </a:moveTo>
                <a:lnTo>
                  <a:pt x="91173" y="335"/>
                </a:lnTo>
                <a:lnTo>
                  <a:pt x="91080" y="372"/>
                </a:lnTo>
                <a:lnTo>
                  <a:pt x="90987" y="428"/>
                </a:lnTo>
                <a:lnTo>
                  <a:pt x="90727" y="614"/>
                </a:lnTo>
                <a:lnTo>
                  <a:pt x="90429" y="857"/>
                </a:lnTo>
                <a:lnTo>
                  <a:pt x="89870" y="1359"/>
                </a:lnTo>
                <a:lnTo>
                  <a:pt x="89554" y="1676"/>
                </a:lnTo>
                <a:lnTo>
                  <a:pt x="89647" y="1638"/>
                </a:lnTo>
                <a:lnTo>
                  <a:pt x="89907" y="1490"/>
                </a:lnTo>
                <a:lnTo>
                  <a:pt x="90205" y="1303"/>
                </a:lnTo>
                <a:lnTo>
                  <a:pt x="90410" y="1173"/>
                </a:lnTo>
                <a:lnTo>
                  <a:pt x="90615" y="1024"/>
                </a:lnTo>
                <a:lnTo>
                  <a:pt x="90913" y="819"/>
                </a:lnTo>
                <a:lnTo>
                  <a:pt x="91062" y="689"/>
                </a:lnTo>
                <a:lnTo>
                  <a:pt x="91173" y="577"/>
                </a:lnTo>
                <a:lnTo>
                  <a:pt x="91248" y="466"/>
                </a:lnTo>
                <a:lnTo>
                  <a:pt x="91266" y="410"/>
                </a:lnTo>
                <a:lnTo>
                  <a:pt x="91266" y="354"/>
                </a:lnTo>
                <a:lnTo>
                  <a:pt x="91248" y="335"/>
                </a:lnTo>
                <a:lnTo>
                  <a:pt x="91229" y="317"/>
                </a:lnTo>
                <a:close/>
                <a:moveTo>
                  <a:pt x="12735" y="261"/>
                </a:moveTo>
                <a:lnTo>
                  <a:pt x="12661" y="298"/>
                </a:lnTo>
                <a:lnTo>
                  <a:pt x="12549" y="372"/>
                </a:lnTo>
                <a:lnTo>
                  <a:pt x="12456" y="484"/>
                </a:lnTo>
                <a:lnTo>
                  <a:pt x="12345" y="614"/>
                </a:lnTo>
                <a:lnTo>
                  <a:pt x="12121" y="912"/>
                </a:lnTo>
                <a:lnTo>
                  <a:pt x="11935" y="1210"/>
                </a:lnTo>
                <a:lnTo>
                  <a:pt x="11786" y="1490"/>
                </a:lnTo>
                <a:lnTo>
                  <a:pt x="11711" y="1657"/>
                </a:lnTo>
                <a:lnTo>
                  <a:pt x="11693" y="1694"/>
                </a:lnTo>
                <a:lnTo>
                  <a:pt x="11693" y="1694"/>
                </a:lnTo>
                <a:lnTo>
                  <a:pt x="11730" y="1676"/>
                </a:lnTo>
                <a:lnTo>
                  <a:pt x="11972" y="1452"/>
                </a:lnTo>
                <a:lnTo>
                  <a:pt x="12400" y="1024"/>
                </a:lnTo>
                <a:lnTo>
                  <a:pt x="12605" y="801"/>
                </a:lnTo>
                <a:lnTo>
                  <a:pt x="12773" y="596"/>
                </a:lnTo>
                <a:lnTo>
                  <a:pt x="12866" y="410"/>
                </a:lnTo>
                <a:lnTo>
                  <a:pt x="12884" y="354"/>
                </a:lnTo>
                <a:lnTo>
                  <a:pt x="12866" y="317"/>
                </a:lnTo>
                <a:lnTo>
                  <a:pt x="12847" y="279"/>
                </a:lnTo>
                <a:lnTo>
                  <a:pt x="12810" y="261"/>
                </a:lnTo>
                <a:close/>
                <a:moveTo>
                  <a:pt x="24763" y="223"/>
                </a:moveTo>
                <a:lnTo>
                  <a:pt x="24707" y="261"/>
                </a:lnTo>
                <a:lnTo>
                  <a:pt x="24595" y="335"/>
                </a:lnTo>
                <a:lnTo>
                  <a:pt x="24465" y="428"/>
                </a:lnTo>
                <a:lnTo>
                  <a:pt x="24241" y="670"/>
                </a:lnTo>
                <a:lnTo>
                  <a:pt x="24093" y="819"/>
                </a:lnTo>
                <a:lnTo>
                  <a:pt x="23869" y="1061"/>
                </a:lnTo>
                <a:lnTo>
                  <a:pt x="23776" y="1192"/>
                </a:lnTo>
                <a:lnTo>
                  <a:pt x="23683" y="1341"/>
                </a:lnTo>
                <a:lnTo>
                  <a:pt x="23590" y="1396"/>
                </a:lnTo>
                <a:lnTo>
                  <a:pt x="23515" y="1490"/>
                </a:lnTo>
                <a:lnTo>
                  <a:pt x="23497" y="1564"/>
                </a:lnTo>
                <a:lnTo>
                  <a:pt x="23497" y="1657"/>
                </a:lnTo>
                <a:lnTo>
                  <a:pt x="23515" y="1676"/>
                </a:lnTo>
                <a:lnTo>
                  <a:pt x="23515" y="1694"/>
                </a:lnTo>
                <a:lnTo>
                  <a:pt x="23590" y="1694"/>
                </a:lnTo>
                <a:lnTo>
                  <a:pt x="23850" y="1434"/>
                </a:lnTo>
                <a:lnTo>
                  <a:pt x="24316" y="987"/>
                </a:lnTo>
                <a:lnTo>
                  <a:pt x="24558" y="745"/>
                </a:lnTo>
                <a:lnTo>
                  <a:pt x="24744" y="521"/>
                </a:lnTo>
                <a:lnTo>
                  <a:pt x="24856" y="354"/>
                </a:lnTo>
                <a:lnTo>
                  <a:pt x="24893" y="298"/>
                </a:lnTo>
                <a:lnTo>
                  <a:pt x="24874" y="261"/>
                </a:lnTo>
                <a:lnTo>
                  <a:pt x="24856" y="223"/>
                </a:lnTo>
                <a:close/>
                <a:moveTo>
                  <a:pt x="57251" y="261"/>
                </a:moveTo>
                <a:lnTo>
                  <a:pt x="57158" y="298"/>
                </a:lnTo>
                <a:lnTo>
                  <a:pt x="57065" y="372"/>
                </a:lnTo>
                <a:lnTo>
                  <a:pt x="56953" y="484"/>
                </a:lnTo>
                <a:lnTo>
                  <a:pt x="56842" y="614"/>
                </a:lnTo>
                <a:lnTo>
                  <a:pt x="56637" y="912"/>
                </a:lnTo>
                <a:lnTo>
                  <a:pt x="56432" y="1210"/>
                </a:lnTo>
                <a:lnTo>
                  <a:pt x="56283" y="1490"/>
                </a:lnTo>
                <a:lnTo>
                  <a:pt x="56209" y="1657"/>
                </a:lnTo>
                <a:lnTo>
                  <a:pt x="56209" y="1694"/>
                </a:lnTo>
                <a:lnTo>
                  <a:pt x="56227" y="1676"/>
                </a:lnTo>
                <a:lnTo>
                  <a:pt x="56469" y="1452"/>
                </a:lnTo>
                <a:lnTo>
                  <a:pt x="56898" y="1024"/>
                </a:lnTo>
                <a:lnTo>
                  <a:pt x="57102" y="801"/>
                </a:lnTo>
                <a:lnTo>
                  <a:pt x="57270" y="596"/>
                </a:lnTo>
                <a:lnTo>
                  <a:pt x="57363" y="410"/>
                </a:lnTo>
                <a:lnTo>
                  <a:pt x="57382" y="354"/>
                </a:lnTo>
                <a:lnTo>
                  <a:pt x="57382" y="317"/>
                </a:lnTo>
                <a:lnTo>
                  <a:pt x="57344" y="279"/>
                </a:lnTo>
                <a:lnTo>
                  <a:pt x="57326" y="261"/>
                </a:lnTo>
                <a:close/>
                <a:moveTo>
                  <a:pt x="69260" y="223"/>
                </a:moveTo>
                <a:lnTo>
                  <a:pt x="69204" y="261"/>
                </a:lnTo>
                <a:lnTo>
                  <a:pt x="69092" y="335"/>
                </a:lnTo>
                <a:lnTo>
                  <a:pt x="68962" y="428"/>
                </a:lnTo>
                <a:lnTo>
                  <a:pt x="68739" y="670"/>
                </a:lnTo>
                <a:lnTo>
                  <a:pt x="68608" y="819"/>
                </a:lnTo>
                <a:lnTo>
                  <a:pt x="68385" y="1061"/>
                </a:lnTo>
                <a:lnTo>
                  <a:pt x="68273" y="1192"/>
                </a:lnTo>
                <a:lnTo>
                  <a:pt x="68180" y="1341"/>
                </a:lnTo>
                <a:lnTo>
                  <a:pt x="68087" y="1396"/>
                </a:lnTo>
                <a:lnTo>
                  <a:pt x="68031" y="1490"/>
                </a:lnTo>
                <a:lnTo>
                  <a:pt x="67994" y="1564"/>
                </a:lnTo>
                <a:lnTo>
                  <a:pt x="68013" y="1657"/>
                </a:lnTo>
                <a:lnTo>
                  <a:pt x="68013" y="1676"/>
                </a:lnTo>
                <a:lnTo>
                  <a:pt x="68031" y="1694"/>
                </a:lnTo>
                <a:lnTo>
                  <a:pt x="68087" y="1694"/>
                </a:lnTo>
                <a:lnTo>
                  <a:pt x="68366" y="1434"/>
                </a:lnTo>
                <a:lnTo>
                  <a:pt x="68832" y="987"/>
                </a:lnTo>
                <a:lnTo>
                  <a:pt x="69055" y="745"/>
                </a:lnTo>
                <a:lnTo>
                  <a:pt x="69241" y="521"/>
                </a:lnTo>
                <a:lnTo>
                  <a:pt x="69372" y="354"/>
                </a:lnTo>
                <a:lnTo>
                  <a:pt x="69390" y="298"/>
                </a:lnTo>
                <a:lnTo>
                  <a:pt x="69390" y="261"/>
                </a:lnTo>
                <a:lnTo>
                  <a:pt x="69353" y="223"/>
                </a:lnTo>
                <a:close/>
                <a:moveTo>
                  <a:pt x="9533" y="1638"/>
                </a:moveTo>
                <a:lnTo>
                  <a:pt x="9515" y="1657"/>
                </a:lnTo>
                <a:lnTo>
                  <a:pt x="9496" y="1713"/>
                </a:lnTo>
                <a:lnTo>
                  <a:pt x="9533" y="1638"/>
                </a:lnTo>
                <a:close/>
                <a:moveTo>
                  <a:pt x="33420" y="335"/>
                </a:moveTo>
                <a:lnTo>
                  <a:pt x="33364" y="354"/>
                </a:lnTo>
                <a:lnTo>
                  <a:pt x="33308" y="372"/>
                </a:lnTo>
                <a:lnTo>
                  <a:pt x="33178" y="466"/>
                </a:lnTo>
                <a:lnTo>
                  <a:pt x="33048" y="577"/>
                </a:lnTo>
                <a:lnTo>
                  <a:pt x="32806" y="838"/>
                </a:lnTo>
                <a:lnTo>
                  <a:pt x="32675" y="987"/>
                </a:lnTo>
                <a:lnTo>
                  <a:pt x="32564" y="1154"/>
                </a:lnTo>
                <a:lnTo>
                  <a:pt x="32415" y="1434"/>
                </a:lnTo>
                <a:lnTo>
                  <a:pt x="32322" y="1657"/>
                </a:lnTo>
                <a:lnTo>
                  <a:pt x="32322" y="1713"/>
                </a:lnTo>
                <a:lnTo>
                  <a:pt x="32359" y="1694"/>
                </a:lnTo>
                <a:lnTo>
                  <a:pt x="32601" y="1471"/>
                </a:lnTo>
                <a:lnTo>
                  <a:pt x="33029" y="1061"/>
                </a:lnTo>
                <a:lnTo>
                  <a:pt x="33234" y="857"/>
                </a:lnTo>
                <a:lnTo>
                  <a:pt x="33383" y="652"/>
                </a:lnTo>
                <a:lnTo>
                  <a:pt x="33457" y="559"/>
                </a:lnTo>
                <a:lnTo>
                  <a:pt x="33495" y="484"/>
                </a:lnTo>
                <a:lnTo>
                  <a:pt x="33513" y="428"/>
                </a:lnTo>
                <a:lnTo>
                  <a:pt x="33495" y="372"/>
                </a:lnTo>
                <a:lnTo>
                  <a:pt x="33457" y="354"/>
                </a:lnTo>
                <a:lnTo>
                  <a:pt x="33420" y="335"/>
                </a:lnTo>
                <a:close/>
                <a:moveTo>
                  <a:pt x="54030" y="1638"/>
                </a:moveTo>
                <a:lnTo>
                  <a:pt x="54012" y="1657"/>
                </a:lnTo>
                <a:lnTo>
                  <a:pt x="53993" y="1713"/>
                </a:lnTo>
                <a:lnTo>
                  <a:pt x="54030" y="1638"/>
                </a:lnTo>
                <a:close/>
                <a:moveTo>
                  <a:pt x="77917" y="335"/>
                </a:moveTo>
                <a:lnTo>
                  <a:pt x="77880" y="354"/>
                </a:lnTo>
                <a:lnTo>
                  <a:pt x="77806" y="372"/>
                </a:lnTo>
                <a:lnTo>
                  <a:pt x="77694" y="466"/>
                </a:lnTo>
                <a:lnTo>
                  <a:pt x="77545" y="577"/>
                </a:lnTo>
                <a:lnTo>
                  <a:pt x="77303" y="838"/>
                </a:lnTo>
                <a:lnTo>
                  <a:pt x="77173" y="987"/>
                </a:lnTo>
                <a:lnTo>
                  <a:pt x="77061" y="1154"/>
                </a:lnTo>
                <a:lnTo>
                  <a:pt x="76931" y="1434"/>
                </a:lnTo>
                <a:lnTo>
                  <a:pt x="76819" y="1657"/>
                </a:lnTo>
                <a:lnTo>
                  <a:pt x="76819" y="1713"/>
                </a:lnTo>
                <a:lnTo>
                  <a:pt x="76837" y="1713"/>
                </a:lnTo>
                <a:lnTo>
                  <a:pt x="76856" y="1694"/>
                </a:lnTo>
                <a:lnTo>
                  <a:pt x="77098" y="1471"/>
                </a:lnTo>
                <a:lnTo>
                  <a:pt x="77526" y="1061"/>
                </a:lnTo>
                <a:lnTo>
                  <a:pt x="77731" y="857"/>
                </a:lnTo>
                <a:lnTo>
                  <a:pt x="77899" y="652"/>
                </a:lnTo>
                <a:lnTo>
                  <a:pt x="77955" y="559"/>
                </a:lnTo>
                <a:lnTo>
                  <a:pt x="77992" y="484"/>
                </a:lnTo>
                <a:lnTo>
                  <a:pt x="78010" y="428"/>
                </a:lnTo>
                <a:lnTo>
                  <a:pt x="77992" y="372"/>
                </a:lnTo>
                <a:lnTo>
                  <a:pt x="77973" y="354"/>
                </a:lnTo>
                <a:lnTo>
                  <a:pt x="77917" y="335"/>
                </a:lnTo>
                <a:close/>
                <a:moveTo>
                  <a:pt x="80189" y="75"/>
                </a:moveTo>
                <a:lnTo>
                  <a:pt x="80133" y="93"/>
                </a:lnTo>
                <a:lnTo>
                  <a:pt x="80077" y="112"/>
                </a:lnTo>
                <a:lnTo>
                  <a:pt x="79965" y="205"/>
                </a:lnTo>
                <a:lnTo>
                  <a:pt x="79854" y="335"/>
                </a:lnTo>
                <a:lnTo>
                  <a:pt x="79649" y="596"/>
                </a:lnTo>
                <a:lnTo>
                  <a:pt x="79518" y="763"/>
                </a:lnTo>
                <a:lnTo>
                  <a:pt x="79407" y="894"/>
                </a:lnTo>
                <a:lnTo>
                  <a:pt x="79276" y="1024"/>
                </a:lnTo>
                <a:lnTo>
                  <a:pt x="79165" y="1136"/>
                </a:lnTo>
                <a:lnTo>
                  <a:pt x="79053" y="1266"/>
                </a:lnTo>
                <a:lnTo>
                  <a:pt x="78941" y="1415"/>
                </a:lnTo>
                <a:lnTo>
                  <a:pt x="78867" y="1545"/>
                </a:lnTo>
                <a:lnTo>
                  <a:pt x="78811" y="1657"/>
                </a:lnTo>
                <a:lnTo>
                  <a:pt x="78811" y="1694"/>
                </a:lnTo>
                <a:lnTo>
                  <a:pt x="78830" y="1713"/>
                </a:lnTo>
                <a:lnTo>
                  <a:pt x="78867" y="1694"/>
                </a:lnTo>
                <a:lnTo>
                  <a:pt x="78923" y="1657"/>
                </a:lnTo>
                <a:lnTo>
                  <a:pt x="79258" y="1396"/>
                </a:lnTo>
                <a:lnTo>
                  <a:pt x="79500" y="1173"/>
                </a:lnTo>
                <a:lnTo>
                  <a:pt x="79779" y="912"/>
                </a:lnTo>
                <a:lnTo>
                  <a:pt x="80021" y="652"/>
                </a:lnTo>
                <a:lnTo>
                  <a:pt x="80207" y="410"/>
                </a:lnTo>
                <a:lnTo>
                  <a:pt x="80263" y="298"/>
                </a:lnTo>
                <a:lnTo>
                  <a:pt x="80300" y="205"/>
                </a:lnTo>
                <a:lnTo>
                  <a:pt x="80300" y="130"/>
                </a:lnTo>
                <a:lnTo>
                  <a:pt x="80282" y="112"/>
                </a:lnTo>
                <a:lnTo>
                  <a:pt x="80263" y="93"/>
                </a:lnTo>
                <a:lnTo>
                  <a:pt x="80226" y="75"/>
                </a:lnTo>
                <a:close/>
                <a:moveTo>
                  <a:pt x="9570" y="168"/>
                </a:moveTo>
                <a:lnTo>
                  <a:pt x="9515" y="205"/>
                </a:lnTo>
                <a:lnTo>
                  <a:pt x="9459" y="223"/>
                </a:lnTo>
                <a:lnTo>
                  <a:pt x="9347" y="335"/>
                </a:lnTo>
                <a:lnTo>
                  <a:pt x="9217" y="466"/>
                </a:lnTo>
                <a:lnTo>
                  <a:pt x="8993" y="763"/>
                </a:lnTo>
                <a:lnTo>
                  <a:pt x="8844" y="950"/>
                </a:lnTo>
                <a:lnTo>
                  <a:pt x="8546" y="1266"/>
                </a:lnTo>
                <a:lnTo>
                  <a:pt x="8379" y="1452"/>
                </a:lnTo>
                <a:lnTo>
                  <a:pt x="8342" y="1527"/>
                </a:lnTo>
                <a:lnTo>
                  <a:pt x="8323" y="1564"/>
                </a:lnTo>
                <a:lnTo>
                  <a:pt x="8323" y="1620"/>
                </a:lnTo>
                <a:lnTo>
                  <a:pt x="8342" y="1694"/>
                </a:lnTo>
                <a:lnTo>
                  <a:pt x="8342" y="1713"/>
                </a:lnTo>
                <a:lnTo>
                  <a:pt x="8360" y="1732"/>
                </a:lnTo>
                <a:lnTo>
                  <a:pt x="8397" y="1732"/>
                </a:lnTo>
                <a:lnTo>
                  <a:pt x="8435" y="1694"/>
                </a:lnTo>
                <a:lnTo>
                  <a:pt x="8677" y="1434"/>
                </a:lnTo>
                <a:lnTo>
                  <a:pt x="9142" y="950"/>
                </a:lnTo>
                <a:lnTo>
                  <a:pt x="9366" y="689"/>
                </a:lnTo>
                <a:lnTo>
                  <a:pt x="9552" y="466"/>
                </a:lnTo>
                <a:lnTo>
                  <a:pt x="9664" y="279"/>
                </a:lnTo>
                <a:lnTo>
                  <a:pt x="9682" y="223"/>
                </a:lnTo>
                <a:lnTo>
                  <a:pt x="9664" y="186"/>
                </a:lnTo>
                <a:lnTo>
                  <a:pt x="9626" y="168"/>
                </a:lnTo>
                <a:close/>
                <a:moveTo>
                  <a:pt x="29082" y="354"/>
                </a:moveTo>
                <a:lnTo>
                  <a:pt x="28989" y="391"/>
                </a:lnTo>
                <a:lnTo>
                  <a:pt x="28896" y="466"/>
                </a:lnTo>
                <a:lnTo>
                  <a:pt x="28784" y="559"/>
                </a:lnTo>
                <a:lnTo>
                  <a:pt x="28673" y="670"/>
                </a:lnTo>
                <a:lnTo>
                  <a:pt x="28431" y="950"/>
                </a:lnTo>
                <a:lnTo>
                  <a:pt x="28207" y="1247"/>
                </a:lnTo>
                <a:lnTo>
                  <a:pt x="28040" y="1508"/>
                </a:lnTo>
                <a:lnTo>
                  <a:pt x="27928" y="1676"/>
                </a:lnTo>
                <a:lnTo>
                  <a:pt x="27909" y="1732"/>
                </a:lnTo>
                <a:lnTo>
                  <a:pt x="28188" y="1508"/>
                </a:lnTo>
                <a:lnTo>
                  <a:pt x="28654" y="1099"/>
                </a:lnTo>
                <a:lnTo>
                  <a:pt x="28896" y="875"/>
                </a:lnTo>
                <a:lnTo>
                  <a:pt x="29082" y="652"/>
                </a:lnTo>
                <a:lnTo>
                  <a:pt x="29212" y="503"/>
                </a:lnTo>
                <a:lnTo>
                  <a:pt x="29231" y="447"/>
                </a:lnTo>
                <a:lnTo>
                  <a:pt x="29231" y="391"/>
                </a:lnTo>
                <a:lnTo>
                  <a:pt x="29194" y="372"/>
                </a:lnTo>
                <a:lnTo>
                  <a:pt x="29157" y="354"/>
                </a:lnTo>
                <a:close/>
                <a:moveTo>
                  <a:pt x="32322" y="372"/>
                </a:moveTo>
                <a:lnTo>
                  <a:pt x="32210" y="391"/>
                </a:lnTo>
                <a:lnTo>
                  <a:pt x="32080" y="466"/>
                </a:lnTo>
                <a:lnTo>
                  <a:pt x="31968" y="540"/>
                </a:lnTo>
                <a:lnTo>
                  <a:pt x="31875" y="633"/>
                </a:lnTo>
                <a:lnTo>
                  <a:pt x="31670" y="857"/>
                </a:lnTo>
                <a:lnTo>
                  <a:pt x="31521" y="1043"/>
                </a:lnTo>
                <a:lnTo>
                  <a:pt x="31409" y="1210"/>
                </a:lnTo>
                <a:lnTo>
                  <a:pt x="31279" y="1452"/>
                </a:lnTo>
                <a:lnTo>
                  <a:pt x="31186" y="1657"/>
                </a:lnTo>
                <a:lnTo>
                  <a:pt x="31149" y="1732"/>
                </a:lnTo>
                <a:lnTo>
                  <a:pt x="31391" y="1490"/>
                </a:lnTo>
                <a:lnTo>
                  <a:pt x="31633" y="1266"/>
                </a:lnTo>
                <a:lnTo>
                  <a:pt x="32117" y="838"/>
                </a:lnTo>
                <a:lnTo>
                  <a:pt x="32247" y="708"/>
                </a:lnTo>
                <a:lnTo>
                  <a:pt x="32415" y="559"/>
                </a:lnTo>
                <a:lnTo>
                  <a:pt x="32471" y="466"/>
                </a:lnTo>
                <a:lnTo>
                  <a:pt x="32471" y="447"/>
                </a:lnTo>
                <a:lnTo>
                  <a:pt x="32471" y="410"/>
                </a:lnTo>
                <a:lnTo>
                  <a:pt x="32471" y="391"/>
                </a:lnTo>
                <a:lnTo>
                  <a:pt x="32433" y="372"/>
                </a:lnTo>
                <a:close/>
                <a:moveTo>
                  <a:pt x="54068" y="168"/>
                </a:moveTo>
                <a:lnTo>
                  <a:pt x="54030" y="205"/>
                </a:lnTo>
                <a:lnTo>
                  <a:pt x="53974" y="223"/>
                </a:lnTo>
                <a:lnTo>
                  <a:pt x="53844" y="335"/>
                </a:lnTo>
                <a:lnTo>
                  <a:pt x="53714" y="466"/>
                </a:lnTo>
                <a:lnTo>
                  <a:pt x="53490" y="763"/>
                </a:lnTo>
                <a:lnTo>
                  <a:pt x="53360" y="950"/>
                </a:lnTo>
                <a:lnTo>
                  <a:pt x="53062" y="1266"/>
                </a:lnTo>
                <a:lnTo>
                  <a:pt x="52895" y="1452"/>
                </a:lnTo>
                <a:lnTo>
                  <a:pt x="52839" y="1527"/>
                </a:lnTo>
                <a:lnTo>
                  <a:pt x="52820" y="1564"/>
                </a:lnTo>
                <a:lnTo>
                  <a:pt x="52820" y="1620"/>
                </a:lnTo>
                <a:lnTo>
                  <a:pt x="52839" y="1694"/>
                </a:lnTo>
                <a:lnTo>
                  <a:pt x="52857" y="1713"/>
                </a:lnTo>
                <a:lnTo>
                  <a:pt x="52876" y="1732"/>
                </a:lnTo>
                <a:lnTo>
                  <a:pt x="52895" y="1732"/>
                </a:lnTo>
                <a:lnTo>
                  <a:pt x="52932" y="1694"/>
                </a:lnTo>
                <a:lnTo>
                  <a:pt x="53193" y="1434"/>
                </a:lnTo>
                <a:lnTo>
                  <a:pt x="53639" y="950"/>
                </a:lnTo>
                <a:lnTo>
                  <a:pt x="53863" y="689"/>
                </a:lnTo>
                <a:lnTo>
                  <a:pt x="54049" y="466"/>
                </a:lnTo>
                <a:lnTo>
                  <a:pt x="54161" y="279"/>
                </a:lnTo>
                <a:lnTo>
                  <a:pt x="54179" y="223"/>
                </a:lnTo>
                <a:lnTo>
                  <a:pt x="54161" y="186"/>
                </a:lnTo>
                <a:lnTo>
                  <a:pt x="54123" y="168"/>
                </a:lnTo>
                <a:close/>
                <a:moveTo>
                  <a:pt x="73579" y="354"/>
                </a:moveTo>
                <a:lnTo>
                  <a:pt x="73505" y="391"/>
                </a:lnTo>
                <a:lnTo>
                  <a:pt x="73393" y="466"/>
                </a:lnTo>
                <a:lnTo>
                  <a:pt x="73281" y="559"/>
                </a:lnTo>
                <a:lnTo>
                  <a:pt x="73170" y="670"/>
                </a:lnTo>
                <a:lnTo>
                  <a:pt x="72928" y="950"/>
                </a:lnTo>
                <a:lnTo>
                  <a:pt x="72723" y="1247"/>
                </a:lnTo>
                <a:lnTo>
                  <a:pt x="72537" y="1508"/>
                </a:lnTo>
                <a:lnTo>
                  <a:pt x="72425" y="1676"/>
                </a:lnTo>
                <a:lnTo>
                  <a:pt x="72406" y="1732"/>
                </a:lnTo>
                <a:lnTo>
                  <a:pt x="72686" y="1508"/>
                </a:lnTo>
                <a:lnTo>
                  <a:pt x="73151" y="1099"/>
                </a:lnTo>
                <a:lnTo>
                  <a:pt x="73393" y="875"/>
                </a:lnTo>
                <a:lnTo>
                  <a:pt x="73579" y="652"/>
                </a:lnTo>
                <a:lnTo>
                  <a:pt x="73710" y="503"/>
                </a:lnTo>
                <a:lnTo>
                  <a:pt x="73728" y="447"/>
                </a:lnTo>
                <a:lnTo>
                  <a:pt x="73728" y="391"/>
                </a:lnTo>
                <a:lnTo>
                  <a:pt x="73691" y="372"/>
                </a:lnTo>
                <a:lnTo>
                  <a:pt x="73672" y="354"/>
                </a:lnTo>
                <a:close/>
                <a:moveTo>
                  <a:pt x="76819" y="372"/>
                </a:moveTo>
                <a:lnTo>
                  <a:pt x="76707" y="391"/>
                </a:lnTo>
                <a:lnTo>
                  <a:pt x="76595" y="466"/>
                </a:lnTo>
                <a:lnTo>
                  <a:pt x="76484" y="540"/>
                </a:lnTo>
                <a:lnTo>
                  <a:pt x="76372" y="633"/>
                </a:lnTo>
                <a:lnTo>
                  <a:pt x="76167" y="857"/>
                </a:lnTo>
                <a:lnTo>
                  <a:pt x="76018" y="1043"/>
                </a:lnTo>
                <a:lnTo>
                  <a:pt x="75907" y="1210"/>
                </a:lnTo>
                <a:lnTo>
                  <a:pt x="75776" y="1452"/>
                </a:lnTo>
                <a:lnTo>
                  <a:pt x="75683" y="1657"/>
                </a:lnTo>
                <a:lnTo>
                  <a:pt x="75665" y="1732"/>
                </a:lnTo>
                <a:lnTo>
                  <a:pt x="75888" y="1490"/>
                </a:lnTo>
                <a:lnTo>
                  <a:pt x="76130" y="1266"/>
                </a:lnTo>
                <a:lnTo>
                  <a:pt x="76614" y="838"/>
                </a:lnTo>
                <a:lnTo>
                  <a:pt x="76744" y="708"/>
                </a:lnTo>
                <a:lnTo>
                  <a:pt x="76912" y="559"/>
                </a:lnTo>
                <a:lnTo>
                  <a:pt x="76968" y="466"/>
                </a:lnTo>
                <a:lnTo>
                  <a:pt x="76986" y="447"/>
                </a:lnTo>
                <a:lnTo>
                  <a:pt x="76986" y="410"/>
                </a:lnTo>
                <a:lnTo>
                  <a:pt x="76968" y="391"/>
                </a:lnTo>
                <a:lnTo>
                  <a:pt x="76931" y="372"/>
                </a:lnTo>
                <a:close/>
                <a:moveTo>
                  <a:pt x="83391" y="261"/>
                </a:moveTo>
                <a:lnTo>
                  <a:pt x="83298" y="298"/>
                </a:lnTo>
                <a:lnTo>
                  <a:pt x="83186" y="372"/>
                </a:lnTo>
                <a:lnTo>
                  <a:pt x="83075" y="466"/>
                </a:lnTo>
                <a:lnTo>
                  <a:pt x="82963" y="596"/>
                </a:lnTo>
                <a:lnTo>
                  <a:pt x="82702" y="875"/>
                </a:lnTo>
                <a:lnTo>
                  <a:pt x="82479" y="1192"/>
                </a:lnTo>
                <a:lnTo>
                  <a:pt x="82293" y="1471"/>
                </a:lnTo>
                <a:lnTo>
                  <a:pt x="82162" y="1657"/>
                </a:lnTo>
                <a:lnTo>
                  <a:pt x="82125" y="1732"/>
                </a:lnTo>
                <a:lnTo>
                  <a:pt x="82255" y="1657"/>
                </a:lnTo>
                <a:lnTo>
                  <a:pt x="82460" y="1490"/>
                </a:lnTo>
                <a:lnTo>
                  <a:pt x="82702" y="1285"/>
                </a:lnTo>
                <a:lnTo>
                  <a:pt x="82963" y="1061"/>
                </a:lnTo>
                <a:lnTo>
                  <a:pt x="83205" y="819"/>
                </a:lnTo>
                <a:lnTo>
                  <a:pt x="83391" y="614"/>
                </a:lnTo>
                <a:lnTo>
                  <a:pt x="83466" y="521"/>
                </a:lnTo>
                <a:lnTo>
                  <a:pt x="83521" y="428"/>
                </a:lnTo>
                <a:lnTo>
                  <a:pt x="83540" y="354"/>
                </a:lnTo>
                <a:lnTo>
                  <a:pt x="83521" y="317"/>
                </a:lnTo>
                <a:lnTo>
                  <a:pt x="83503" y="279"/>
                </a:lnTo>
                <a:lnTo>
                  <a:pt x="83466" y="261"/>
                </a:lnTo>
                <a:close/>
                <a:moveTo>
                  <a:pt x="31112" y="447"/>
                </a:moveTo>
                <a:lnTo>
                  <a:pt x="31056" y="466"/>
                </a:lnTo>
                <a:lnTo>
                  <a:pt x="31000" y="503"/>
                </a:lnTo>
                <a:lnTo>
                  <a:pt x="30925" y="577"/>
                </a:lnTo>
                <a:lnTo>
                  <a:pt x="30776" y="782"/>
                </a:lnTo>
                <a:lnTo>
                  <a:pt x="30627" y="1024"/>
                </a:lnTo>
                <a:lnTo>
                  <a:pt x="30385" y="1508"/>
                </a:lnTo>
                <a:lnTo>
                  <a:pt x="30255" y="1750"/>
                </a:lnTo>
                <a:lnTo>
                  <a:pt x="30460" y="1527"/>
                </a:lnTo>
                <a:lnTo>
                  <a:pt x="30814" y="1136"/>
                </a:lnTo>
                <a:lnTo>
                  <a:pt x="30981" y="912"/>
                </a:lnTo>
                <a:lnTo>
                  <a:pt x="31112" y="708"/>
                </a:lnTo>
                <a:lnTo>
                  <a:pt x="31167" y="633"/>
                </a:lnTo>
                <a:lnTo>
                  <a:pt x="31186" y="559"/>
                </a:lnTo>
                <a:lnTo>
                  <a:pt x="31186" y="503"/>
                </a:lnTo>
                <a:lnTo>
                  <a:pt x="31167" y="466"/>
                </a:lnTo>
                <a:lnTo>
                  <a:pt x="31112" y="447"/>
                </a:lnTo>
                <a:close/>
                <a:moveTo>
                  <a:pt x="44200" y="298"/>
                </a:moveTo>
                <a:lnTo>
                  <a:pt x="44107" y="354"/>
                </a:lnTo>
                <a:lnTo>
                  <a:pt x="44014" y="428"/>
                </a:lnTo>
                <a:lnTo>
                  <a:pt x="43921" y="521"/>
                </a:lnTo>
                <a:lnTo>
                  <a:pt x="43828" y="633"/>
                </a:lnTo>
                <a:lnTo>
                  <a:pt x="43623" y="912"/>
                </a:lnTo>
                <a:lnTo>
                  <a:pt x="43455" y="1210"/>
                </a:lnTo>
                <a:lnTo>
                  <a:pt x="43306" y="1471"/>
                </a:lnTo>
                <a:lnTo>
                  <a:pt x="43157" y="1750"/>
                </a:lnTo>
                <a:lnTo>
                  <a:pt x="43809" y="1043"/>
                </a:lnTo>
                <a:lnTo>
                  <a:pt x="44200" y="577"/>
                </a:lnTo>
                <a:lnTo>
                  <a:pt x="44312" y="410"/>
                </a:lnTo>
                <a:lnTo>
                  <a:pt x="44349" y="354"/>
                </a:lnTo>
                <a:lnTo>
                  <a:pt x="44330" y="335"/>
                </a:lnTo>
                <a:lnTo>
                  <a:pt x="44312" y="317"/>
                </a:lnTo>
                <a:lnTo>
                  <a:pt x="44274" y="298"/>
                </a:lnTo>
                <a:close/>
                <a:moveTo>
                  <a:pt x="75627" y="447"/>
                </a:moveTo>
                <a:lnTo>
                  <a:pt x="75571" y="466"/>
                </a:lnTo>
                <a:lnTo>
                  <a:pt x="75497" y="503"/>
                </a:lnTo>
                <a:lnTo>
                  <a:pt x="75441" y="577"/>
                </a:lnTo>
                <a:lnTo>
                  <a:pt x="75292" y="782"/>
                </a:lnTo>
                <a:lnTo>
                  <a:pt x="75143" y="1024"/>
                </a:lnTo>
                <a:lnTo>
                  <a:pt x="74883" y="1508"/>
                </a:lnTo>
                <a:lnTo>
                  <a:pt x="74752" y="1750"/>
                </a:lnTo>
                <a:lnTo>
                  <a:pt x="74957" y="1527"/>
                </a:lnTo>
                <a:lnTo>
                  <a:pt x="75311" y="1136"/>
                </a:lnTo>
                <a:lnTo>
                  <a:pt x="75478" y="912"/>
                </a:lnTo>
                <a:lnTo>
                  <a:pt x="75609" y="708"/>
                </a:lnTo>
                <a:lnTo>
                  <a:pt x="75665" y="633"/>
                </a:lnTo>
                <a:lnTo>
                  <a:pt x="75683" y="559"/>
                </a:lnTo>
                <a:lnTo>
                  <a:pt x="75702" y="503"/>
                </a:lnTo>
                <a:lnTo>
                  <a:pt x="75665" y="466"/>
                </a:lnTo>
                <a:lnTo>
                  <a:pt x="75627" y="447"/>
                </a:lnTo>
                <a:close/>
                <a:moveTo>
                  <a:pt x="30255" y="1750"/>
                </a:moveTo>
                <a:lnTo>
                  <a:pt x="30255" y="1750"/>
                </a:lnTo>
                <a:lnTo>
                  <a:pt x="30255" y="1750"/>
                </a:lnTo>
                <a:close/>
                <a:moveTo>
                  <a:pt x="74752" y="1750"/>
                </a:moveTo>
                <a:lnTo>
                  <a:pt x="74752" y="1750"/>
                </a:lnTo>
                <a:lnTo>
                  <a:pt x="74752" y="1750"/>
                </a:lnTo>
                <a:close/>
                <a:moveTo>
                  <a:pt x="92290" y="298"/>
                </a:moveTo>
                <a:lnTo>
                  <a:pt x="92216" y="317"/>
                </a:lnTo>
                <a:lnTo>
                  <a:pt x="92123" y="354"/>
                </a:lnTo>
                <a:lnTo>
                  <a:pt x="92030" y="410"/>
                </a:lnTo>
                <a:lnTo>
                  <a:pt x="91769" y="596"/>
                </a:lnTo>
                <a:lnTo>
                  <a:pt x="91471" y="819"/>
                </a:lnTo>
                <a:lnTo>
                  <a:pt x="91192" y="1080"/>
                </a:lnTo>
                <a:lnTo>
                  <a:pt x="90931" y="1322"/>
                </a:lnTo>
                <a:lnTo>
                  <a:pt x="90633" y="1620"/>
                </a:lnTo>
                <a:lnTo>
                  <a:pt x="90596" y="1676"/>
                </a:lnTo>
                <a:lnTo>
                  <a:pt x="90578" y="1713"/>
                </a:lnTo>
                <a:lnTo>
                  <a:pt x="90596" y="1732"/>
                </a:lnTo>
                <a:lnTo>
                  <a:pt x="90615" y="1750"/>
                </a:lnTo>
                <a:lnTo>
                  <a:pt x="90689" y="1732"/>
                </a:lnTo>
                <a:lnTo>
                  <a:pt x="90820" y="1676"/>
                </a:lnTo>
                <a:lnTo>
                  <a:pt x="91006" y="1583"/>
                </a:lnTo>
                <a:lnTo>
                  <a:pt x="91024" y="1564"/>
                </a:lnTo>
                <a:lnTo>
                  <a:pt x="90969" y="1583"/>
                </a:lnTo>
                <a:lnTo>
                  <a:pt x="91118" y="1490"/>
                </a:lnTo>
                <a:lnTo>
                  <a:pt x="91266" y="1378"/>
                </a:lnTo>
                <a:lnTo>
                  <a:pt x="91397" y="1247"/>
                </a:lnTo>
                <a:lnTo>
                  <a:pt x="91527" y="1136"/>
                </a:lnTo>
                <a:lnTo>
                  <a:pt x="91732" y="987"/>
                </a:lnTo>
                <a:lnTo>
                  <a:pt x="92030" y="763"/>
                </a:lnTo>
                <a:lnTo>
                  <a:pt x="92179" y="633"/>
                </a:lnTo>
                <a:lnTo>
                  <a:pt x="92290" y="521"/>
                </a:lnTo>
                <a:lnTo>
                  <a:pt x="92328" y="466"/>
                </a:lnTo>
                <a:lnTo>
                  <a:pt x="92346" y="410"/>
                </a:lnTo>
                <a:lnTo>
                  <a:pt x="92365" y="372"/>
                </a:lnTo>
                <a:lnTo>
                  <a:pt x="92346" y="335"/>
                </a:lnTo>
                <a:lnTo>
                  <a:pt x="92290" y="298"/>
                </a:lnTo>
                <a:close/>
                <a:moveTo>
                  <a:pt x="25675" y="298"/>
                </a:moveTo>
                <a:lnTo>
                  <a:pt x="25638" y="317"/>
                </a:lnTo>
                <a:lnTo>
                  <a:pt x="25526" y="410"/>
                </a:lnTo>
                <a:lnTo>
                  <a:pt x="25433" y="521"/>
                </a:lnTo>
                <a:lnTo>
                  <a:pt x="25340" y="670"/>
                </a:lnTo>
                <a:lnTo>
                  <a:pt x="25154" y="968"/>
                </a:lnTo>
                <a:lnTo>
                  <a:pt x="25042" y="1154"/>
                </a:lnTo>
                <a:lnTo>
                  <a:pt x="24856" y="1527"/>
                </a:lnTo>
                <a:lnTo>
                  <a:pt x="24763" y="1732"/>
                </a:lnTo>
                <a:lnTo>
                  <a:pt x="24763" y="1769"/>
                </a:lnTo>
                <a:lnTo>
                  <a:pt x="24781" y="1750"/>
                </a:lnTo>
                <a:lnTo>
                  <a:pt x="25042" y="1471"/>
                </a:lnTo>
                <a:lnTo>
                  <a:pt x="25247" y="1229"/>
                </a:lnTo>
                <a:lnTo>
                  <a:pt x="25470" y="968"/>
                </a:lnTo>
                <a:lnTo>
                  <a:pt x="25638" y="726"/>
                </a:lnTo>
                <a:lnTo>
                  <a:pt x="25768" y="503"/>
                </a:lnTo>
                <a:lnTo>
                  <a:pt x="25805" y="428"/>
                </a:lnTo>
                <a:lnTo>
                  <a:pt x="25805" y="354"/>
                </a:lnTo>
                <a:lnTo>
                  <a:pt x="25768" y="317"/>
                </a:lnTo>
                <a:lnTo>
                  <a:pt x="25712" y="298"/>
                </a:lnTo>
                <a:close/>
                <a:moveTo>
                  <a:pt x="26848" y="298"/>
                </a:moveTo>
                <a:lnTo>
                  <a:pt x="26755" y="354"/>
                </a:lnTo>
                <a:lnTo>
                  <a:pt x="26643" y="466"/>
                </a:lnTo>
                <a:lnTo>
                  <a:pt x="26531" y="596"/>
                </a:lnTo>
                <a:lnTo>
                  <a:pt x="26327" y="875"/>
                </a:lnTo>
                <a:lnTo>
                  <a:pt x="26215" y="1043"/>
                </a:lnTo>
                <a:lnTo>
                  <a:pt x="26122" y="1210"/>
                </a:lnTo>
                <a:lnTo>
                  <a:pt x="25973" y="1490"/>
                </a:lnTo>
                <a:lnTo>
                  <a:pt x="25880" y="1713"/>
                </a:lnTo>
                <a:lnTo>
                  <a:pt x="25861" y="1769"/>
                </a:lnTo>
                <a:lnTo>
                  <a:pt x="25880" y="1769"/>
                </a:lnTo>
                <a:lnTo>
                  <a:pt x="26103" y="1527"/>
                </a:lnTo>
                <a:lnTo>
                  <a:pt x="26513" y="1061"/>
                </a:lnTo>
                <a:lnTo>
                  <a:pt x="26699" y="819"/>
                </a:lnTo>
                <a:lnTo>
                  <a:pt x="26848" y="596"/>
                </a:lnTo>
                <a:lnTo>
                  <a:pt x="26904" y="503"/>
                </a:lnTo>
                <a:lnTo>
                  <a:pt x="26941" y="410"/>
                </a:lnTo>
                <a:lnTo>
                  <a:pt x="26941" y="354"/>
                </a:lnTo>
                <a:lnTo>
                  <a:pt x="26922" y="317"/>
                </a:lnTo>
                <a:lnTo>
                  <a:pt x="26885" y="298"/>
                </a:lnTo>
                <a:close/>
                <a:moveTo>
                  <a:pt x="70172" y="298"/>
                </a:moveTo>
                <a:lnTo>
                  <a:pt x="70135" y="317"/>
                </a:lnTo>
                <a:lnTo>
                  <a:pt x="70042" y="410"/>
                </a:lnTo>
                <a:lnTo>
                  <a:pt x="69930" y="521"/>
                </a:lnTo>
                <a:lnTo>
                  <a:pt x="69837" y="670"/>
                </a:lnTo>
                <a:lnTo>
                  <a:pt x="69651" y="968"/>
                </a:lnTo>
                <a:lnTo>
                  <a:pt x="69539" y="1154"/>
                </a:lnTo>
                <a:lnTo>
                  <a:pt x="69353" y="1527"/>
                </a:lnTo>
                <a:lnTo>
                  <a:pt x="69279" y="1732"/>
                </a:lnTo>
                <a:lnTo>
                  <a:pt x="69260" y="1769"/>
                </a:lnTo>
                <a:lnTo>
                  <a:pt x="69297" y="1750"/>
                </a:lnTo>
                <a:lnTo>
                  <a:pt x="69558" y="1471"/>
                </a:lnTo>
                <a:lnTo>
                  <a:pt x="69763" y="1229"/>
                </a:lnTo>
                <a:lnTo>
                  <a:pt x="69967" y="968"/>
                </a:lnTo>
                <a:lnTo>
                  <a:pt x="70154" y="726"/>
                </a:lnTo>
                <a:lnTo>
                  <a:pt x="70265" y="503"/>
                </a:lnTo>
                <a:lnTo>
                  <a:pt x="70303" y="428"/>
                </a:lnTo>
                <a:lnTo>
                  <a:pt x="70303" y="354"/>
                </a:lnTo>
                <a:lnTo>
                  <a:pt x="70284" y="317"/>
                </a:lnTo>
                <a:lnTo>
                  <a:pt x="70209" y="298"/>
                </a:lnTo>
                <a:close/>
                <a:moveTo>
                  <a:pt x="71345" y="298"/>
                </a:moveTo>
                <a:lnTo>
                  <a:pt x="71252" y="354"/>
                </a:lnTo>
                <a:lnTo>
                  <a:pt x="71140" y="466"/>
                </a:lnTo>
                <a:lnTo>
                  <a:pt x="71029" y="596"/>
                </a:lnTo>
                <a:lnTo>
                  <a:pt x="70842" y="875"/>
                </a:lnTo>
                <a:lnTo>
                  <a:pt x="70731" y="1043"/>
                </a:lnTo>
                <a:lnTo>
                  <a:pt x="70619" y="1210"/>
                </a:lnTo>
                <a:lnTo>
                  <a:pt x="70489" y="1490"/>
                </a:lnTo>
                <a:lnTo>
                  <a:pt x="70377" y="1713"/>
                </a:lnTo>
                <a:lnTo>
                  <a:pt x="70358" y="1769"/>
                </a:lnTo>
                <a:lnTo>
                  <a:pt x="70377" y="1769"/>
                </a:lnTo>
                <a:lnTo>
                  <a:pt x="70600" y="1527"/>
                </a:lnTo>
                <a:lnTo>
                  <a:pt x="71010" y="1061"/>
                </a:lnTo>
                <a:lnTo>
                  <a:pt x="71196" y="819"/>
                </a:lnTo>
                <a:lnTo>
                  <a:pt x="71364" y="596"/>
                </a:lnTo>
                <a:lnTo>
                  <a:pt x="71401" y="503"/>
                </a:lnTo>
                <a:lnTo>
                  <a:pt x="71438" y="410"/>
                </a:lnTo>
                <a:lnTo>
                  <a:pt x="71457" y="354"/>
                </a:lnTo>
                <a:lnTo>
                  <a:pt x="71420" y="317"/>
                </a:lnTo>
                <a:lnTo>
                  <a:pt x="71401" y="298"/>
                </a:lnTo>
                <a:close/>
                <a:moveTo>
                  <a:pt x="82274" y="521"/>
                </a:moveTo>
                <a:lnTo>
                  <a:pt x="82218" y="540"/>
                </a:lnTo>
                <a:lnTo>
                  <a:pt x="82162" y="559"/>
                </a:lnTo>
                <a:lnTo>
                  <a:pt x="82032" y="614"/>
                </a:lnTo>
                <a:lnTo>
                  <a:pt x="81902" y="726"/>
                </a:lnTo>
                <a:lnTo>
                  <a:pt x="81641" y="931"/>
                </a:lnTo>
                <a:lnTo>
                  <a:pt x="81511" y="1061"/>
                </a:lnTo>
                <a:lnTo>
                  <a:pt x="81324" y="1266"/>
                </a:lnTo>
                <a:lnTo>
                  <a:pt x="81231" y="1378"/>
                </a:lnTo>
                <a:lnTo>
                  <a:pt x="81194" y="1434"/>
                </a:lnTo>
                <a:lnTo>
                  <a:pt x="81175" y="1471"/>
                </a:lnTo>
                <a:lnTo>
                  <a:pt x="81157" y="1527"/>
                </a:lnTo>
                <a:lnTo>
                  <a:pt x="81138" y="1657"/>
                </a:lnTo>
                <a:lnTo>
                  <a:pt x="81138" y="1713"/>
                </a:lnTo>
                <a:lnTo>
                  <a:pt x="81138" y="1750"/>
                </a:lnTo>
                <a:lnTo>
                  <a:pt x="81157" y="1769"/>
                </a:lnTo>
                <a:lnTo>
                  <a:pt x="81175" y="1750"/>
                </a:lnTo>
                <a:lnTo>
                  <a:pt x="81250" y="1694"/>
                </a:lnTo>
                <a:lnTo>
                  <a:pt x="81846" y="1117"/>
                </a:lnTo>
                <a:lnTo>
                  <a:pt x="82199" y="763"/>
                </a:lnTo>
                <a:lnTo>
                  <a:pt x="82311" y="633"/>
                </a:lnTo>
                <a:lnTo>
                  <a:pt x="82330" y="596"/>
                </a:lnTo>
                <a:lnTo>
                  <a:pt x="82330" y="559"/>
                </a:lnTo>
                <a:lnTo>
                  <a:pt x="82311" y="540"/>
                </a:lnTo>
                <a:lnTo>
                  <a:pt x="82274" y="521"/>
                </a:lnTo>
                <a:close/>
                <a:moveTo>
                  <a:pt x="89889" y="428"/>
                </a:moveTo>
                <a:lnTo>
                  <a:pt x="89796" y="466"/>
                </a:lnTo>
                <a:lnTo>
                  <a:pt x="89703" y="540"/>
                </a:lnTo>
                <a:lnTo>
                  <a:pt x="89591" y="633"/>
                </a:lnTo>
                <a:lnTo>
                  <a:pt x="89461" y="745"/>
                </a:lnTo>
                <a:lnTo>
                  <a:pt x="89218" y="1024"/>
                </a:lnTo>
                <a:lnTo>
                  <a:pt x="88995" y="1322"/>
                </a:lnTo>
                <a:lnTo>
                  <a:pt x="88809" y="1583"/>
                </a:lnTo>
                <a:lnTo>
                  <a:pt x="88697" y="1732"/>
                </a:lnTo>
                <a:lnTo>
                  <a:pt x="88697" y="1769"/>
                </a:lnTo>
                <a:lnTo>
                  <a:pt x="88716" y="1769"/>
                </a:lnTo>
                <a:lnTo>
                  <a:pt x="88995" y="1545"/>
                </a:lnTo>
                <a:lnTo>
                  <a:pt x="89461" y="1154"/>
                </a:lnTo>
                <a:lnTo>
                  <a:pt x="89684" y="950"/>
                </a:lnTo>
                <a:lnTo>
                  <a:pt x="89870" y="763"/>
                </a:lnTo>
                <a:lnTo>
                  <a:pt x="89982" y="596"/>
                </a:lnTo>
                <a:lnTo>
                  <a:pt x="90019" y="540"/>
                </a:lnTo>
                <a:lnTo>
                  <a:pt x="90019" y="484"/>
                </a:lnTo>
                <a:lnTo>
                  <a:pt x="89982" y="447"/>
                </a:lnTo>
                <a:lnTo>
                  <a:pt x="89963" y="428"/>
                </a:lnTo>
                <a:close/>
                <a:moveTo>
                  <a:pt x="88772" y="596"/>
                </a:moveTo>
                <a:lnTo>
                  <a:pt x="88660" y="652"/>
                </a:lnTo>
                <a:lnTo>
                  <a:pt x="88548" y="726"/>
                </a:lnTo>
                <a:lnTo>
                  <a:pt x="88437" y="838"/>
                </a:lnTo>
                <a:lnTo>
                  <a:pt x="88232" y="1080"/>
                </a:lnTo>
                <a:lnTo>
                  <a:pt x="88101" y="1229"/>
                </a:lnTo>
                <a:lnTo>
                  <a:pt x="87804" y="1564"/>
                </a:lnTo>
                <a:lnTo>
                  <a:pt x="87655" y="1732"/>
                </a:lnTo>
                <a:lnTo>
                  <a:pt x="87636" y="1787"/>
                </a:lnTo>
                <a:lnTo>
                  <a:pt x="87673" y="1787"/>
                </a:lnTo>
                <a:lnTo>
                  <a:pt x="87952" y="1601"/>
                </a:lnTo>
                <a:lnTo>
                  <a:pt x="88176" y="1452"/>
                </a:lnTo>
                <a:lnTo>
                  <a:pt x="88418" y="1266"/>
                </a:lnTo>
                <a:lnTo>
                  <a:pt x="88641" y="1061"/>
                </a:lnTo>
                <a:lnTo>
                  <a:pt x="88809" y="875"/>
                </a:lnTo>
                <a:lnTo>
                  <a:pt x="88846" y="801"/>
                </a:lnTo>
                <a:lnTo>
                  <a:pt x="88883" y="726"/>
                </a:lnTo>
                <a:lnTo>
                  <a:pt x="88883" y="652"/>
                </a:lnTo>
                <a:lnTo>
                  <a:pt x="88846" y="614"/>
                </a:lnTo>
                <a:lnTo>
                  <a:pt x="88809" y="596"/>
                </a:lnTo>
                <a:close/>
                <a:moveTo>
                  <a:pt x="27984" y="447"/>
                </a:moveTo>
                <a:lnTo>
                  <a:pt x="27928" y="466"/>
                </a:lnTo>
                <a:lnTo>
                  <a:pt x="27779" y="521"/>
                </a:lnTo>
                <a:lnTo>
                  <a:pt x="27611" y="614"/>
                </a:lnTo>
                <a:lnTo>
                  <a:pt x="27462" y="726"/>
                </a:lnTo>
                <a:lnTo>
                  <a:pt x="27332" y="838"/>
                </a:lnTo>
                <a:lnTo>
                  <a:pt x="27164" y="987"/>
                </a:lnTo>
                <a:lnTo>
                  <a:pt x="26997" y="1210"/>
                </a:lnTo>
                <a:lnTo>
                  <a:pt x="26922" y="1341"/>
                </a:lnTo>
                <a:lnTo>
                  <a:pt x="26885" y="1415"/>
                </a:lnTo>
                <a:lnTo>
                  <a:pt x="26885" y="1434"/>
                </a:lnTo>
                <a:lnTo>
                  <a:pt x="26829" y="1620"/>
                </a:lnTo>
                <a:lnTo>
                  <a:pt x="26829" y="1732"/>
                </a:lnTo>
                <a:lnTo>
                  <a:pt x="26829" y="1806"/>
                </a:lnTo>
                <a:lnTo>
                  <a:pt x="26829" y="1825"/>
                </a:lnTo>
                <a:lnTo>
                  <a:pt x="26848" y="1825"/>
                </a:lnTo>
                <a:lnTo>
                  <a:pt x="26885" y="1806"/>
                </a:lnTo>
                <a:lnTo>
                  <a:pt x="26922" y="1769"/>
                </a:lnTo>
                <a:lnTo>
                  <a:pt x="27146" y="1527"/>
                </a:lnTo>
                <a:lnTo>
                  <a:pt x="27555" y="1117"/>
                </a:lnTo>
                <a:lnTo>
                  <a:pt x="27946" y="726"/>
                </a:lnTo>
                <a:lnTo>
                  <a:pt x="28058" y="577"/>
                </a:lnTo>
                <a:lnTo>
                  <a:pt x="28114" y="521"/>
                </a:lnTo>
                <a:lnTo>
                  <a:pt x="28077" y="484"/>
                </a:lnTo>
                <a:lnTo>
                  <a:pt x="28040" y="447"/>
                </a:lnTo>
                <a:close/>
                <a:moveTo>
                  <a:pt x="72481" y="447"/>
                </a:moveTo>
                <a:lnTo>
                  <a:pt x="72425" y="466"/>
                </a:lnTo>
                <a:lnTo>
                  <a:pt x="72276" y="521"/>
                </a:lnTo>
                <a:lnTo>
                  <a:pt x="72127" y="614"/>
                </a:lnTo>
                <a:lnTo>
                  <a:pt x="71960" y="726"/>
                </a:lnTo>
                <a:lnTo>
                  <a:pt x="71829" y="838"/>
                </a:lnTo>
                <a:lnTo>
                  <a:pt x="71662" y="987"/>
                </a:lnTo>
                <a:lnTo>
                  <a:pt x="71494" y="1210"/>
                </a:lnTo>
                <a:lnTo>
                  <a:pt x="71420" y="1341"/>
                </a:lnTo>
                <a:lnTo>
                  <a:pt x="71382" y="1452"/>
                </a:lnTo>
                <a:lnTo>
                  <a:pt x="71382" y="1434"/>
                </a:lnTo>
                <a:lnTo>
                  <a:pt x="71345" y="1620"/>
                </a:lnTo>
                <a:lnTo>
                  <a:pt x="71327" y="1732"/>
                </a:lnTo>
                <a:lnTo>
                  <a:pt x="71327" y="1806"/>
                </a:lnTo>
                <a:lnTo>
                  <a:pt x="71345" y="1825"/>
                </a:lnTo>
                <a:lnTo>
                  <a:pt x="71364" y="1825"/>
                </a:lnTo>
                <a:lnTo>
                  <a:pt x="71382" y="1806"/>
                </a:lnTo>
                <a:lnTo>
                  <a:pt x="71420" y="1769"/>
                </a:lnTo>
                <a:lnTo>
                  <a:pt x="71643" y="1527"/>
                </a:lnTo>
                <a:lnTo>
                  <a:pt x="72053" y="1117"/>
                </a:lnTo>
                <a:lnTo>
                  <a:pt x="72444" y="726"/>
                </a:lnTo>
                <a:lnTo>
                  <a:pt x="72574" y="577"/>
                </a:lnTo>
                <a:lnTo>
                  <a:pt x="72611" y="521"/>
                </a:lnTo>
                <a:lnTo>
                  <a:pt x="72574" y="484"/>
                </a:lnTo>
                <a:lnTo>
                  <a:pt x="72537" y="447"/>
                </a:lnTo>
                <a:close/>
                <a:moveTo>
                  <a:pt x="84564" y="354"/>
                </a:moveTo>
                <a:lnTo>
                  <a:pt x="84490" y="372"/>
                </a:lnTo>
                <a:lnTo>
                  <a:pt x="84341" y="466"/>
                </a:lnTo>
                <a:lnTo>
                  <a:pt x="84173" y="577"/>
                </a:lnTo>
                <a:lnTo>
                  <a:pt x="83856" y="838"/>
                </a:lnTo>
                <a:lnTo>
                  <a:pt x="83689" y="1024"/>
                </a:lnTo>
                <a:lnTo>
                  <a:pt x="83521" y="1210"/>
                </a:lnTo>
                <a:lnTo>
                  <a:pt x="83335" y="1490"/>
                </a:lnTo>
                <a:lnTo>
                  <a:pt x="83205" y="1732"/>
                </a:lnTo>
                <a:lnTo>
                  <a:pt x="83168" y="1825"/>
                </a:lnTo>
                <a:lnTo>
                  <a:pt x="83466" y="1564"/>
                </a:lnTo>
                <a:lnTo>
                  <a:pt x="84005" y="1117"/>
                </a:lnTo>
                <a:lnTo>
                  <a:pt x="84285" y="875"/>
                </a:lnTo>
                <a:lnTo>
                  <a:pt x="84508" y="652"/>
                </a:lnTo>
                <a:lnTo>
                  <a:pt x="84657" y="484"/>
                </a:lnTo>
                <a:lnTo>
                  <a:pt x="84694" y="428"/>
                </a:lnTo>
                <a:lnTo>
                  <a:pt x="84694" y="391"/>
                </a:lnTo>
                <a:lnTo>
                  <a:pt x="84657" y="354"/>
                </a:lnTo>
                <a:close/>
                <a:moveTo>
                  <a:pt x="85607" y="391"/>
                </a:moveTo>
                <a:lnTo>
                  <a:pt x="85569" y="428"/>
                </a:lnTo>
                <a:lnTo>
                  <a:pt x="85402" y="596"/>
                </a:lnTo>
                <a:lnTo>
                  <a:pt x="84955" y="1080"/>
                </a:lnTo>
                <a:lnTo>
                  <a:pt x="84527" y="1601"/>
                </a:lnTo>
                <a:lnTo>
                  <a:pt x="84341" y="1825"/>
                </a:lnTo>
                <a:lnTo>
                  <a:pt x="84471" y="1750"/>
                </a:lnTo>
                <a:lnTo>
                  <a:pt x="84694" y="1620"/>
                </a:lnTo>
                <a:lnTo>
                  <a:pt x="84974" y="1415"/>
                </a:lnTo>
                <a:lnTo>
                  <a:pt x="85253" y="1192"/>
                </a:lnTo>
                <a:lnTo>
                  <a:pt x="85495" y="950"/>
                </a:lnTo>
                <a:lnTo>
                  <a:pt x="85588" y="838"/>
                </a:lnTo>
                <a:lnTo>
                  <a:pt x="85662" y="726"/>
                </a:lnTo>
                <a:lnTo>
                  <a:pt x="85718" y="633"/>
                </a:lnTo>
                <a:lnTo>
                  <a:pt x="85737" y="540"/>
                </a:lnTo>
                <a:lnTo>
                  <a:pt x="85718" y="447"/>
                </a:lnTo>
                <a:lnTo>
                  <a:pt x="85644" y="391"/>
                </a:lnTo>
                <a:close/>
                <a:moveTo>
                  <a:pt x="81213" y="391"/>
                </a:moveTo>
                <a:lnTo>
                  <a:pt x="81157" y="410"/>
                </a:lnTo>
                <a:lnTo>
                  <a:pt x="81101" y="447"/>
                </a:lnTo>
                <a:lnTo>
                  <a:pt x="80971" y="540"/>
                </a:lnTo>
                <a:lnTo>
                  <a:pt x="80822" y="689"/>
                </a:lnTo>
                <a:lnTo>
                  <a:pt x="80561" y="968"/>
                </a:lnTo>
                <a:lnTo>
                  <a:pt x="80412" y="1136"/>
                </a:lnTo>
                <a:lnTo>
                  <a:pt x="80207" y="1359"/>
                </a:lnTo>
                <a:lnTo>
                  <a:pt x="80114" y="1490"/>
                </a:lnTo>
                <a:lnTo>
                  <a:pt x="80040" y="1620"/>
                </a:lnTo>
                <a:lnTo>
                  <a:pt x="80040" y="1601"/>
                </a:lnTo>
                <a:lnTo>
                  <a:pt x="79984" y="1732"/>
                </a:lnTo>
                <a:lnTo>
                  <a:pt x="79965" y="1806"/>
                </a:lnTo>
                <a:lnTo>
                  <a:pt x="79965" y="1843"/>
                </a:lnTo>
                <a:lnTo>
                  <a:pt x="79965" y="1862"/>
                </a:lnTo>
                <a:lnTo>
                  <a:pt x="79984" y="1862"/>
                </a:lnTo>
                <a:lnTo>
                  <a:pt x="80040" y="1825"/>
                </a:lnTo>
                <a:lnTo>
                  <a:pt x="80300" y="1564"/>
                </a:lnTo>
                <a:lnTo>
                  <a:pt x="80747" y="1117"/>
                </a:lnTo>
                <a:lnTo>
                  <a:pt x="80971" y="875"/>
                </a:lnTo>
                <a:lnTo>
                  <a:pt x="81157" y="652"/>
                </a:lnTo>
                <a:lnTo>
                  <a:pt x="81287" y="503"/>
                </a:lnTo>
                <a:lnTo>
                  <a:pt x="81306" y="447"/>
                </a:lnTo>
                <a:lnTo>
                  <a:pt x="81306" y="410"/>
                </a:lnTo>
                <a:lnTo>
                  <a:pt x="81269" y="391"/>
                </a:lnTo>
                <a:close/>
                <a:moveTo>
                  <a:pt x="1527" y="298"/>
                </a:moveTo>
                <a:lnTo>
                  <a:pt x="1472" y="317"/>
                </a:lnTo>
                <a:lnTo>
                  <a:pt x="1378" y="372"/>
                </a:lnTo>
                <a:lnTo>
                  <a:pt x="1285" y="484"/>
                </a:lnTo>
                <a:lnTo>
                  <a:pt x="1174" y="633"/>
                </a:lnTo>
                <a:lnTo>
                  <a:pt x="969" y="931"/>
                </a:lnTo>
                <a:lnTo>
                  <a:pt x="857" y="1099"/>
                </a:lnTo>
                <a:lnTo>
                  <a:pt x="783" y="1266"/>
                </a:lnTo>
                <a:lnTo>
                  <a:pt x="652" y="1583"/>
                </a:lnTo>
                <a:lnTo>
                  <a:pt x="597" y="1713"/>
                </a:lnTo>
                <a:lnTo>
                  <a:pt x="559" y="1825"/>
                </a:lnTo>
                <a:lnTo>
                  <a:pt x="559" y="1862"/>
                </a:lnTo>
                <a:lnTo>
                  <a:pt x="578" y="1880"/>
                </a:lnTo>
                <a:lnTo>
                  <a:pt x="597" y="1880"/>
                </a:lnTo>
                <a:lnTo>
                  <a:pt x="634" y="1843"/>
                </a:lnTo>
                <a:lnTo>
                  <a:pt x="857" y="1583"/>
                </a:lnTo>
                <a:lnTo>
                  <a:pt x="1043" y="1359"/>
                </a:lnTo>
                <a:lnTo>
                  <a:pt x="1230" y="1117"/>
                </a:lnTo>
                <a:lnTo>
                  <a:pt x="1397" y="857"/>
                </a:lnTo>
                <a:lnTo>
                  <a:pt x="1509" y="614"/>
                </a:lnTo>
                <a:lnTo>
                  <a:pt x="1565" y="521"/>
                </a:lnTo>
                <a:lnTo>
                  <a:pt x="1583" y="428"/>
                </a:lnTo>
                <a:lnTo>
                  <a:pt x="1583" y="372"/>
                </a:lnTo>
                <a:lnTo>
                  <a:pt x="1546" y="317"/>
                </a:lnTo>
                <a:lnTo>
                  <a:pt x="1527" y="298"/>
                </a:lnTo>
                <a:close/>
                <a:moveTo>
                  <a:pt x="30255" y="466"/>
                </a:moveTo>
                <a:lnTo>
                  <a:pt x="30162" y="521"/>
                </a:lnTo>
                <a:lnTo>
                  <a:pt x="30050" y="614"/>
                </a:lnTo>
                <a:lnTo>
                  <a:pt x="29827" y="801"/>
                </a:lnTo>
                <a:lnTo>
                  <a:pt x="29734" y="912"/>
                </a:lnTo>
                <a:lnTo>
                  <a:pt x="29529" y="1117"/>
                </a:lnTo>
                <a:lnTo>
                  <a:pt x="29231" y="1415"/>
                </a:lnTo>
                <a:lnTo>
                  <a:pt x="29101" y="1583"/>
                </a:lnTo>
                <a:lnTo>
                  <a:pt x="28989" y="1732"/>
                </a:lnTo>
                <a:lnTo>
                  <a:pt x="28933" y="1843"/>
                </a:lnTo>
                <a:lnTo>
                  <a:pt x="28915" y="1880"/>
                </a:lnTo>
                <a:lnTo>
                  <a:pt x="28933" y="1918"/>
                </a:lnTo>
                <a:lnTo>
                  <a:pt x="28970" y="1936"/>
                </a:lnTo>
                <a:lnTo>
                  <a:pt x="29045" y="1918"/>
                </a:lnTo>
                <a:lnTo>
                  <a:pt x="29119" y="1880"/>
                </a:lnTo>
                <a:lnTo>
                  <a:pt x="29212" y="1825"/>
                </a:lnTo>
                <a:lnTo>
                  <a:pt x="29436" y="1638"/>
                </a:lnTo>
                <a:lnTo>
                  <a:pt x="29678" y="1396"/>
                </a:lnTo>
                <a:lnTo>
                  <a:pt x="29920" y="1136"/>
                </a:lnTo>
                <a:lnTo>
                  <a:pt x="30125" y="894"/>
                </a:lnTo>
                <a:lnTo>
                  <a:pt x="30255" y="670"/>
                </a:lnTo>
                <a:lnTo>
                  <a:pt x="30311" y="596"/>
                </a:lnTo>
                <a:lnTo>
                  <a:pt x="30330" y="540"/>
                </a:lnTo>
                <a:lnTo>
                  <a:pt x="30330" y="484"/>
                </a:lnTo>
                <a:lnTo>
                  <a:pt x="30311" y="466"/>
                </a:lnTo>
                <a:close/>
                <a:moveTo>
                  <a:pt x="74752" y="466"/>
                </a:moveTo>
                <a:lnTo>
                  <a:pt x="74659" y="521"/>
                </a:lnTo>
                <a:lnTo>
                  <a:pt x="74547" y="614"/>
                </a:lnTo>
                <a:lnTo>
                  <a:pt x="74343" y="801"/>
                </a:lnTo>
                <a:lnTo>
                  <a:pt x="74231" y="912"/>
                </a:lnTo>
                <a:lnTo>
                  <a:pt x="74026" y="1117"/>
                </a:lnTo>
                <a:lnTo>
                  <a:pt x="73728" y="1415"/>
                </a:lnTo>
                <a:lnTo>
                  <a:pt x="73598" y="1583"/>
                </a:lnTo>
                <a:lnTo>
                  <a:pt x="73486" y="1732"/>
                </a:lnTo>
                <a:lnTo>
                  <a:pt x="73430" y="1843"/>
                </a:lnTo>
                <a:lnTo>
                  <a:pt x="73412" y="1880"/>
                </a:lnTo>
                <a:lnTo>
                  <a:pt x="73430" y="1918"/>
                </a:lnTo>
                <a:lnTo>
                  <a:pt x="73486" y="1936"/>
                </a:lnTo>
                <a:lnTo>
                  <a:pt x="73542" y="1918"/>
                </a:lnTo>
                <a:lnTo>
                  <a:pt x="73635" y="1880"/>
                </a:lnTo>
                <a:lnTo>
                  <a:pt x="73728" y="1825"/>
                </a:lnTo>
                <a:lnTo>
                  <a:pt x="73952" y="1638"/>
                </a:lnTo>
                <a:lnTo>
                  <a:pt x="74175" y="1396"/>
                </a:lnTo>
                <a:lnTo>
                  <a:pt x="74417" y="1136"/>
                </a:lnTo>
                <a:lnTo>
                  <a:pt x="74622" y="894"/>
                </a:lnTo>
                <a:lnTo>
                  <a:pt x="74771" y="670"/>
                </a:lnTo>
                <a:lnTo>
                  <a:pt x="74808" y="596"/>
                </a:lnTo>
                <a:lnTo>
                  <a:pt x="74827" y="540"/>
                </a:lnTo>
                <a:lnTo>
                  <a:pt x="74827" y="484"/>
                </a:lnTo>
                <a:lnTo>
                  <a:pt x="74827" y="466"/>
                </a:lnTo>
                <a:close/>
                <a:moveTo>
                  <a:pt x="92328" y="1583"/>
                </a:moveTo>
                <a:lnTo>
                  <a:pt x="92104" y="1694"/>
                </a:lnTo>
                <a:lnTo>
                  <a:pt x="91713" y="1936"/>
                </a:lnTo>
                <a:lnTo>
                  <a:pt x="91509" y="2067"/>
                </a:lnTo>
                <a:lnTo>
                  <a:pt x="91360" y="2197"/>
                </a:lnTo>
                <a:lnTo>
                  <a:pt x="91248" y="2309"/>
                </a:lnTo>
                <a:lnTo>
                  <a:pt x="91248" y="2346"/>
                </a:lnTo>
                <a:lnTo>
                  <a:pt x="91248" y="2383"/>
                </a:lnTo>
                <a:lnTo>
                  <a:pt x="91266" y="2402"/>
                </a:lnTo>
                <a:lnTo>
                  <a:pt x="91304" y="2402"/>
                </a:lnTo>
                <a:lnTo>
                  <a:pt x="91397" y="2383"/>
                </a:lnTo>
                <a:lnTo>
                  <a:pt x="91509" y="2327"/>
                </a:lnTo>
                <a:lnTo>
                  <a:pt x="91620" y="2271"/>
                </a:lnTo>
                <a:lnTo>
                  <a:pt x="91844" y="2123"/>
                </a:lnTo>
                <a:lnTo>
                  <a:pt x="91974" y="2011"/>
                </a:lnTo>
                <a:lnTo>
                  <a:pt x="92067" y="1918"/>
                </a:lnTo>
                <a:lnTo>
                  <a:pt x="92253" y="1750"/>
                </a:lnTo>
                <a:lnTo>
                  <a:pt x="92365" y="1620"/>
                </a:lnTo>
                <a:lnTo>
                  <a:pt x="92384" y="1583"/>
                </a:lnTo>
                <a:close/>
                <a:moveTo>
                  <a:pt x="92346" y="2383"/>
                </a:moveTo>
                <a:lnTo>
                  <a:pt x="92272" y="2420"/>
                </a:lnTo>
                <a:lnTo>
                  <a:pt x="92179" y="2458"/>
                </a:lnTo>
                <a:lnTo>
                  <a:pt x="91955" y="2625"/>
                </a:lnTo>
                <a:lnTo>
                  <a:pt x="91713" y="2830"/>
                </a:lnTo>
                <a:lnTo>
                  <a:pt x="91471" y="3053"/>
                </a:lnTo>
                <a:lnTo>
                  <a:pt x="91266" y="3295"/>
                </a:lnTo>
                <a:lnTo>
                  <a:pt x="91118" y="3482"/>
                </a:lnTo>
                <a:lnTo>
                  <a:pt x="91062" y="3556"/>
                </a:lnTo>
                <a:lnTo>
                  <a:pt x="91043" y="3631"/>
                </a:lnTo>
                <a:lnTo>
                  <a:pt x="91043" y="3649"/>
                </a:lnTo>
                <a:lnTo>
                  <a:pt x="91080" y="3649"/>
                </a:lnTo>
                <a:lnTo>
                  <a:pt x="91248" y="3556"/>
                </a:lnTo>
                <a:lnTo>
                  <a:pt x="91471" y="3370"/>
                </a:lnTo>
                <a:lnTo>
                  <a:pt x="91751" y="3147"/>
                </a:lnTo>
                <a:lnTo>
                  <a:pt x="92253" y="2681"/>
                </a:lnTo>
                <a:lnTo>
                  <a:pt x="92402" y="2514"/>
                </a:lnTo>
                <a:lnTo>
                  <a:pt x="92458" y="2420"/>
                </a:lnTo>
                <a:lnTo>
                  <a:pt x="92421" y="2402"/>
                </a:lnTo>
                <a:lnTo>
                  <a:pt x="92346" y="2383"/>
                </a:lnTo>
                <a:close/>
                <a:moveTo>
                  <a:pt x="1509" y="2011"/>
                </a:moveTo>
                <a:lnTo>
                  <a:pt x="1416" y="2085"/>
                </a:lnTo>
                <a:lnTo>
                  <a:pt x="1304" y="2178"/>
                </a:lnTo>
                <a:lnTo>
                  <a:pt x="1192" y="2309"/>
                </a:lnTo>
                <a:lnTo>
                  <a:pt x="1006" y="2569"/>
                </a:lnTo>
                <a:lnTo>
                  <a:pt x="876" y="2756"/>
                </a:lnTo>
                <a:lnTo>
                  <a:pt x="615" y="3053"/>
                </a:lnTo>
                <a:lnTo>
                  <a:pt x="485" y="3221"/>
                </a:lnTo>
                <a:lnTo>
                  <a:pt x="392" y="3389"/>
                </a:lnTo>
                <a:lnTo>
                  <a:pt x="280" y="3612"/>
                </a:lnTo>
                <a:lnTo>
                  <a:pt x="224" y="3724"/>
                </a:lnTo>
                <a:lnTo>
                  <a:pt x="243" y="3742"/>
                </a:lnTo>
                <a:lnTo>
                  <a:pt x="280" y="3724"/>
                </a:lnTo>
                <a:lnTo>
                  <a:pt x="597" y="3389"/>
                </a:lnTo>
                <a:lnTo>
                  <a:pt x="1118" y="2830"/>
                </a:lnTo>
                <a:lnTo>
                  <a:pt x="1360" y="2551"/>
                </a:lnTo>
                <a:lnTo>
                  <a:pt x="1546" y="2290"/>
                </a:lnTo>
                <a:lnTo>
                  <a:pt x="1602" y="2178"/>
                </a:lnTo>
                <a:lnTo>
                  <a:pt x="1639" y="2104"/>
                </a:lnTo>
                <a:lnTo>
                  <a:pt x="1639" y="2048"/>
                </a:lnTo>
                <a:lnTo>
                  <a:pt x="1621" y="2029"/>
                </a:lnTo>
                <a:lnTo>
                  <a:pt x="1602" y="2011"/>
                </a:lnTo>
                <a:close/>
                <a:moveTo>
                  <a:pt x="1397" y="3258"/>
                </a:moveTo>
                <a:lnTo>
                  <a:pt x="1304" y="3295"/>
                </a:lnTo>
                <a:lnTo>
                  <a:pt x="1211" y="3389"/>
                </a:lnTo>
                <a:lnTo>
                  <a:pt x="1118" y="3500"/>
                </a:lnTo>
                <a:lnTo>
                  <a:pt x="932" y="3724"/>
                </a:lnTo>
                <a:lnTo>
                  <a:pt x="820" y="3873"/>
                </a:lnTo>
                <a:lnTo>
                  <a:pt x="448" y="4338"/>
                </a:lnTo>
                <a:lnTo>
                  <a:pt x="280" y="4580"/>
                </a:lnTo>
                <a:lnTo>
                  <a:pt x="243" y="4636"/>
                </a:lnTo>
                <a:lnTo>
                  <a:pt x="243" y="4655"/>
                </a:lnTo>
                <a:lnTo>
                  <a:pt x="261" y="4655"/>
                </a:lnTo>
                <a:lnTo>
                  <a:pt x="541" y="4431"/>
                </a:lnTo>
                <a:lnTo>
                  <a:pt x="764" y="4226"/>
                </a:lnTo>
                <a:lnTo>
                  <a:pt x="1025" y="3984"/>
                </a:lnTo>
                <a:lnTo>
                  <a:pt x="1248" y="3742"/>
                </a:lnTo>
                <a:lnTo>
                  <a:pt x="1434" y="3538"/>
                </a:lnTo>
                <a:lnTo>
                  <a:pt x="1490" y="3444"/>
                </a:lnTo>
                <a:lnTo>
                  <a:pt x="1509" y="3351"/>
                </a:lnTo>
                <a:lnTo>
                  <a:pt x="1509" y="3295"/>
                </a:lnTo>
                <a:lnTo>
                  <a:pt x="1472" y="3258"/>
                </a:lnTo>
                <a:close/>
                <a:moveTo>
                  <a:pt x="92421" y="3575"/>
                </a:moveTo>
                <a:lnTo>
                  <a:pt x="92123" y="3780"/>
                </a:lnTo>
                <a:lnTo>
                  <a:pt x="91899" y="3947"/>
                </a:lnTo>
                <a:lnTo>
                  <a:pt x="91657" y="4133"/>
                </a:lnTo>
                <a:lnTo>
                  <a:pt x="91453" y="4338"/>
                </a:lnTo>
                <a:lnTo>
                  <a:pt x="91285" y="4524"/>
                </a:lnTo>
                <a:lnTo>
                  <a:pt x="91248" y="4599"/>
                </a:lnTo>
                <a:lnTo>
                  <a:pt x="91211" y="4655"/>
                </a:lnTo>
                <a:lnTo>
                  <a:pt x="91229" y="4710"/>
                </a:lnTo>
                <a:lnTo>
                  <a:pt x="91266" y="4748"/>
                </a:lnTo>
                <a:lnTo>
                  <a:pt x="91341" y="4748"/>
                </a:lnTo>
                <a:lnTo>
                  <a:pt x="91415" y="4729"/>
                </a:lnTo>
                <a:lnTo>
                  <a:pt x="91509" y="4692"/>
                </a:lnTo>
                <a:lnTo>
                  <a:pt x="91602" y="4617"/>
                </a:lnTo>
                <a:lnTo>
                  <a:pt x="91788" y="4431"/>
                </a:lnTo>
                <a:lnTo>
                  <a:pt x="91974" y="4208"/>
                </a:lnTo>
                <a:lnTo>
                  <a:pt x="92142" y="3984"/>
                </a:lnTo>
                <a:lnTo>
                  <a:pt x="92290" y="3780"/>
                </a:lnTo>
                <a:lnTo>
                  <a:pt x="92421" y="3575"/>
                </a:lnTo>
                <a:close/>
                <a:moveTo>
                  <a:pt x="1230" y="4394"/>
                </a:moveTo>
                <a:lnTo>
                  <a:pt x="1174" y="4431"/>
                </a:lnTo>
                <a:lnTo>
                  <a:pt x="1043" y="4506"/>
                </a:lnTo>
                <a:lnTo>
                  <a:pt x="913" y="4617"/>
                </a:lnTo>
                <a:lnTo>
                  <a:pt x="690" y="4859"/>
                </a:lnTo>
                <a:lnTo>
                  <a:pt x="559" y="5008"/>
                </a:lnTo>
                <a:lnTo>
                  <a:pt x="466" y="5176"/>
                </a:lnTo>
                <a:lnTo>
                  <a:pt x="336" y="5418"/>
                </a:lnTo>
                <a:lnTo>
                  <a:pt x="261" y="5623"/>
                </a:lnTo>
                <a:lnTo>
                  <a:pt x="243" y="5679"/>
                </a:lnTo>
                <a:lnTo>
                  <a:pt x="261" y="5679"/>
                </a:lnTo>
                <a:lnTo>
                  <a:pt x="280" y="5660"/>
                </a:lnTo>
                <a:lnTo>
                  <a:pt x="503" y="5455"/>
                </a:lnTo>
                <a:lnTo>
                  <a:pt x="894" y="5064"/>
                </a:lnTo>
                <a:lnTo>
                  <a:pt x="1081" y="4859"/>
                </a:lnTo>
                <a:lnTo>
                  <a:pt x="1248" y="4673"/>
                </a:lnTo>
                <a:lnTo>
                  <a:pt x="1341" y="4524"/>
                </a:lnTo>
                <a:lnTo>
                  <a:pt x="1360" y="4468"/>
                </a:lnTo>
                <a:lnTo>
                  <a:pt x="1341" y="4431"/>
                </a:lnTo>
                <a:lnTo>
                  <a:pt x="1323" y="4394"/>
                </a:lnTo>
                <a:close/>
                <a:moveTo>
                  <a:pt x="92588" y="4617"/>
                </a:moveTo>
                <a:lnTo>
                  <a:pt x="92533" y="4636"/>
                </a:lnTo>
                <a:lnTo>
                  <a:pt x="92365" y="4729"/>
                </a:lnTo>
                <a:lnTo>
                  <a:pt x="92142" y="4878"/>
                </a:lnTo>
                <a:lnTo>
                  <a:pt x="91918" y="5064"/>
                </a:lnTo>
                <a:lnTo>
                  <a:pt x="91490" y="5474"/>
                </a:lnTo>
                <a:lnTo>
                  <a:pt x="91341" y="5623"/>
                </a:lnTo>
                <a:lnTo>
                  <a:pt x="91266" y="5697"/>
                </a:lnTo>
                <a:lnTo>
                  <a:pt x="91248" y="5753"/>
                </a:lnTo>
                <a:lnTo>
                  <a:pt x="91248" y="5790"/>
                </a:lnTo>
                <a:lnTo>
                  <a:pt x="91248" y="5809"/>
                </a:lnTo>
                <a:lnTo>
                  <a:pt x="91285" y="5809"/>
                </a:lnTo>
                <a:lnTo>
                  <a:pt x="91378" y="5772"/>
                </a:lnTo>
                <a:lnTo>
                  <a:pt x="91509" y="5679"/>
                </a:lnTo>
                <a:lnTo>
                  <a:pt x="91769" y="5492"/>
                </a:lnTo>
                <a:lnTo>
                  <a:pt x="91899" y="5381"/>
                </a:lnTo>
                <a:lnTo>
                  <a:pt x="92290" y="4990"/>
                </a:lnTo>
                <a:lnTo>
                  <a:pt x="92533" y="4748"/>
                </a:lnTo>
                <a:lnTo>
                  <a:pt x="92588" y="4673"/>
                </a:lnTo>
                <a:lnTo>
                  <a:pt x="92607" y="4636"/>
                </a:lnTo>
                <a:lnTo>
                  <a:pt x="92588" y="4617"/>
                </a:lnTo>
                <a:close/>
                <a:moveTo>
                  <a:pt x="92477" y="5772"/>
                </a:moveTo>
                <a:lnTo>
                  <a:pt x="92272" y="5902"/>
                </a:lnTo>
                <a:lnTo>
                  <a:pt x="92067" y="6032"/>
                </a:lnTo>
                <a:lnTo>
                  <a:pt x="91844" y="6163"/>
                </a:lnTo>
                <a:lnTo>
                  <a:pt x="91657" y="6330"/>
                </a:lnTo>
                <a:lnTo>
                  <a:pt x="91527" y="6442"/>
                </a:lnTo>
                <a:lnTo>
                  <a:pt x="91341" y="6647"/>
                </a:lnTo>
                <a:lnTo>
                  <a:pt x="91285" y="6758"/>
                </a:lnTo>
                <a:lnTo>
                  <a:pt x="91248" y="6833"/>
                </a:lnTo>
                <a:lnTo>
                  <a:pt x="91248" y="6870"/>
                </a:lnTo>
                <a:lnTo>
                  <a:pt x="91266" y="6889"/>
                </a:lnTo>
                <a:lnTo>
                  <a:pt x="91341" y="6889"/>
                </a:lnTo>
                <a:lnTo>
                  <a:pt x="91453" y="6852"/>
                </a:lnTo>
                <a:lnTo>
                  <a:pt x="91546" y="6814"/>
                </a:lnTo>
                <a:lnTo>
                  <a:pt x="91639" y="6758"/>
                </a:lnTo>
                <a:lnTo>
                  <a:pt x="91713" y="6703"/>
                </a:lnTo>
                <a:lnTo>
                  <a:pt x="91862" y="6535"/>
                </a:lnTo>
                <a:lnTo>
                  <a:pt x="91993" y="6367"/>
                </a:lnTo>
                <a:lnTo>
                  <a:pt x="92235" y="6032"/>
                </a:lnTo>
                <a:lnTo>
                  <a:pt x="92365" y="5883"/>
                </a:lnTo>
                <a:lnTo>
                  <a:pt x="92477" y="5772"/>
                </a:lnTo>
                <a:close/>
                <a:moveTo>
                  <a:pt x="1434" y="5343"/>
                </a:moveTo>
                <a:lnTo>
                  <a:pt x="1397" y="5381"/>
                </a:lnTo>
                <a:lnTo>
                  <a:pt x="1267" y="5548"/>
                </a:lnTo>
                <a:lnTo>
                  <a:pt x="894" y="6088"/>
                </a:lnTo>
                <a:lnTo>
                  <a:pt x="541" y="6647"/>
                </a:lnTo>
                <a:lnTo>
                  <a:pt x="410" y="6833"/>
                </a:lnTo>
                <a:lnTo>
                  <a:pt x="336" y="6926"/>
                </a:lnTo>
                <a:lnTo>
                  <a:pt x="448" y="6833"/>
                </a:lnTo>
                <a:lnTo>
                  <a:pt x="634" y="6665"/>
                </a:lnTo>
                <a:lnTo>
                  <a:pt x="876" y="6442"/>
                </a:lnTo>
                <a:lnTo>
                  <a:pt x="1118" y="6200"/>
                </a:lnTo>
                <a:lnTo>
                  <a:pt x="1323" y="5921"/>
                </a:lnTo>
                <a:lnTo>
                  <a:pt x="1416" y="5809"/>
                </a:lnTo>
                <a:lnTo>
                  <a:pt x="1472" y="5679"/>
                </a:lnTo>
                <a:lnTo>
                  <a:pt x="1527" y="5567"/>
                </a:lnTo>
                <a:lnTo>
                  <a:pt x="1527" y="5474"/>
                </a:lnTo>
                <a:lnTo>
                  <a:pt x="1527" y="5399"/>
                </a:lnTo>
                <a:lnTo>
                  <a:pt x="1472" y="5343"/>
                </a:lnTo>
                <a:close/>
                <a:moveTo>
                  <a:pt x="1639" y="6535"/>
                </a:moveTo>
                <a:lnTo>
                  <a:pt x="1509" y="6609"/>
                </a:lnTo>
                <a:lnTo>
                  <a:pt x="1323" y="6758"/>
                </a:lnTo>
                <a:lnTo>
                  <a:pt x="1081" y="6963"/>
                </a:lnTo>
                <a:lnTo>
                  <a:pt x="839" y="7205"/>
                </a:lnTo>
                <a:lnTo>
                  <a:pt x="615" y="7429"/>
                </a:lnTo>
                <a:lnTo>
                  <a:pt x="429" y="7652"/>
                </a:lnTo>
                <a:lnTo>
                  <a:pt x="299" y="7801"/>
                </a:lnTo>
                <a:lnTo>
                  <a:pt x="280" y="7857"/>
                </a:lnTo>
                <a:lnTo>
                  <a:pt x="280" y="7894"/>
                </a:lnTo>
                <a:lnTo>
                  <a:pt x="317" y="7913"/>
                </a:lnTo>
                <a:lnTo>
                  <a:pt x="354" y="7913"/>
                </a:lnTo>
                <a:lnTo>
                  <a:pt x="429" y="7894"/>
                </a:lnTo>
                <a:lnTo>
                  <a:pt x="522" y="7857"/>
                </a:lnTo>
                <a:lnTo>
                  <a:pt x="634" y="7782"/>
                </a:lnTo>
                <a:lnTo>
                  <a:pt x="857" y="7559"/>
                </a:lnTo>
                <a:lnTo>
                  <a:pt x="1099" y="7280"/>
                </a:lnTo>
                <a:lnTo>
                  <a:pt x="1341" y="7000"/>
                </a:lnTo>
                <a:lnTo>
                  <a:pt x="1509" y="6758"/>
                </a:lnTo>
                <a:lnTo>
                  <a:pt x="1621" y="6591"/>
                </a:lnTo>
                <a:lnTo>
                  <a:pt x="1658" y="6535"/>
                </a:lnTo>
                <a:close/>
                <a:moveTo>
                  <a:pt x="92495" y="6833"/>
                </a:moveTo>
                <a:lnTo>
                  <a:pt x="92421" y="6852"/>
                </a:lnTo>
                <a:lnTo>
                  <a:pt x="92216" y="6945"/>
                </a:lnTo>
                <a:lnTo>
                  <a:pt x="91937" y="7075"/>
                </a:lnTo>
                <a:lnTo>
                  <a:pt x="91639" y="7261"/>
                </a:lnTo>
                <a:lnTo>
                  <a:pt x="91341" y="7447"/>
                </a:lnTo>
                <a:lnTo>
                  <a:pt x="91118" y="7652"/>
                </a:lnTo>
                <a:lnTo>
                  <a:pt x="91043" y="7745"/>
                </a:lnTo>
                <a:lnTo>
                  <a:pt x="90987" y="7820"/>
                </a:lnTo>
                <a:lnTo>
                  <a:pt x="90969" y="7876"/>
                </a:lnTo>
                <a:lnTo>
                  <a:pt x="90969" y="7913"/>
                </a:lnTo>
                <a:lnTo>
                  <a:pt x="90987" y="7931"/>
                </a:lnTo>
                <a:lnTo>
                  <a:pt x="91043" y="7969"/>
                </a:lnTo>
                <a:lnTo>
                  <a:pt x="91118" y="7950"/>
                </a:lnTo>
                <a:lnTo>
                  <a:pt x="91211" y="7931"/>
                </a:lnTo>
                <a:lnTo>
                  <a:pt x="91322" y="7876"/>
                </a:lnTo>
                <a:lnTo>
                  <a:pt x="91583" y="7708"/>
                </a:lnTo>
                <a:lnTo>
                  <a:pt x="91862" y="7503"/>
                </a:lnTo>
                <a:lnTo>
                  <a:pt x="92123" y="7280"/>
                </a:lnTo>
                <a:lnTo>
                  <a:pt x="92328" y="7075"/>
                </a:lnTo>
                <a:lnTo>
                  <a:pt x="92477" y="6926"/>
                </a:lnTo>
                <a:lnTo>
                  <a:pt x="92533" y="6852"/>
                </a:lnTo>
                <a:lnTo>
                  <a:pt x="92495" y="6833"/>
                </a:lnTo>
                <a:close/>
                <a:moveTo>
                  <a:pt x="1434" y="7559"/>
                </a:moveTo>
                <a:lnTo>
                  <a:pt x="1360" y="7578"/>
                </a:lnTo>
                <a:lnTo>
                  <a:pt x="1211" y="7652"/>
                </a:lnTo>
                <a:lnTo>
                  <a:pt x="1043" y="7764"/>
                </a:lnTo>
                <a:lnTo>
                  <a:pt x="894" y="7876"/>
                </a:lnTo>
                <a:lnTo>
                  <a:pt x="764" y="8006"/>
                </a:lnTo>
                <a:lnTo>
                  <a:pt x="578" y="8173"/>
                </a:lnTo>
                <a:lnTo>
                  <a:pt x="373" y="8434"/>
                </a:lnTo>
                <a:lnTo>
                  <a:pt x="299" y="8564"/>
                </a:lnTo>
                <a:lnTo>
                  <a:pt x="224" y="8695"/>
                </a:lnTo>
                <a:lnTo>
                  <a:pt x="187" y="8918"/>
                </a:lnTo>
                <a:lnTo>
                  <a:pt x="187" y="9011"/>
                </a:lnTo>
                <a:lnTo>
                  <a:pt x="187" y="9030"/>
                </a:lnTo>
                <a:lnTo>
                  <a:pt x="206" y="9030"/>
                </a:lnTo>
                <a:lnTo>
                  <a:pt x="243" y="8974"/>
                </a:lnTo>
                <a:lnTo>
                  <a:pt x="485" y="8713"/>
                </a:lnTo>
                <a:lnTo>
                  <a:pt x="950" y="8266"/>
                </a:lnTo>
                <a:lnTo>
                  <a:pt x="1397" y="7838"/>
                </a:lnTo>
                <a:lnTo>
                  <a:pt x="1527" y="7689"/>
                </a:lnTo>
                <a:lnTo>
                  <a:pt x="1583" y="7633"/>
                </a:lnTo>
                <a:lnTo>
                  <a:pt x="1527" y="7578"/>
                </a:lnTo>
                <a:lnTo>
                  <a:pt x="1490" y="7559"/>
                </a:lnTo>
                <a:close/>
                <a:moveTo>
                  <a:pt x="92402" y="7876"/>
                </a:moveTo>
                <a:lnTo>
                  <a:pt x="92272" y="7931"/>
                </a:lnTo>
                <a:lnTo>
                  <a:pt x="92086" y="8080"/>
                </a:lnTo>
                <a:lnTo>
                  <a:pt x="91844" y="8248"/>
                </a:lnTo>
                <a:lnTo>
                  <a:pt x="91583" y="8453"/>
                </a:lnTo>
                <a:lnTo>
                  <a:pt x="91378" y="8676"/>
                </a:lnTo>
                <a:lnTo>
                  <a:pt x="91285" y="8769"/>
                </a:lnTo>
                <a:lnTo>
                  <a:pt x="91229" y="8862"/>
                </a:lnTo>
                <a:lnTo>
                  <a:pt x="91192" y="8955"/>
                </a:lnTo>
                <a:lnTo>
                  <a:pt x="91192" y="9030"/>
                </a:lnTo>
                <a:lnTo>
                  <a:pt x="91229" y="9086"/>
                </a:lnTo>
                <a:lnTo>
                  <a:pt x="91304" y="9123"/>
                </a:lnTo>
                <a:lnTo>
                  <a:pt x="91341" y="9142"/>
                </a:lnTo>
                <a:lnTo>
                  <a:pt x="91378" y="9123"/>
                </a:lnTo>
                <a:lnTo>
                  <a:pt x="91453" y="9086"/>
                </a:lnTo>
                <a:lnTo>
                  <a:pt x="91527" y="9030"/>
                </a:lnTo>
                <a:lnTo>
                  <a:pt x="91602" y="8937"/>
                </a:lnTo>
                <a:lnTo>
                  <a:pt x="91751" y="8769"/>
                </a:lnTo>
                <a:lnTo>
                  <a:pt x="91844" y="8639"/>
                </a:lnTo>
                <a:lnTo>
                  <a:pt x="91993" y="8471"/>
                </a:lnTo>
                <a:lnTo>
                  <a:pt x="92272" y="8192"/>
                </a:lnTo>
                <a:lnTo>
                  <a:pt x="92384" y="8062"/>
                </a:lnTo>
                <a:lnTo>
                  <a:pt x="92477" y="7950"/>
                </a:lnTo>
                <a:lnTo>
                  <a:pt x="92477" y="7913"/>
                </a:lnTo>
                <a:lnTo>
                  <a:pt x="92477" y="7876"/>
                </a:lnTo>
                <a:close/>
                <a:moveTo>
                  <a:pt x="1490" y="8564"/>
                </a:moveTo>
                <a:lnTo>
                  <a:pt x="1453" y="8583"/>
                </a:lnTo>
                <a:lnTo>
                  <a:pt x="1360" y="8695"/>
                </a:lnTo>
                <a:lnTo>
                  <a:pt x="1174" y="8881"/>
                </a:lnTo>
                <a:lnTo>
                  <a:pt x="727" y="9421"/>
                </a:lnTo>
                <a:lnTo>
                  <a:pt x="317" y="9942"/>
                </a:lnTo>
                <a:lnTo>
                  <a:pt x="187" y="10110"/>
                </a:lnTo>
                <a:lnTo>
                  <a:pt x="150" y="10184"/>
                </a:lnTo>
                <a:lnTo>
                  <a:pt x="168" y="10203"/>
                </a:lnTo>
                <a:lnTo>
                  <a:pt x="224" y="10203"/>
                </a:lnTo>
                <a:lnTo>
                  <a:pt x="336" y="10147"/>
                </a:lnTo>
                <a:lnTo>
                  <a:pt x="485" y="10035"/>
                </a:lnTo>
                <a:lnTo>
                  <a:pt x="652" y="9886"/>
                </a:lnTo>
                <a:lnTo>
                  <a:pt x="950" y="9588"/>
                </a:lnTo>
                <a:lnTo>
                  <a:pt x="1118" y="9402"/>
                </a:lnTo>
                <a:lnTo>
                  <a:pt x="1248" y="9197"/>
                </a:lnTo>
                <a:lnTo>
                  <a:pt x="1416" y="8881"/>
                </a:lnTo>
                <a:lnTo>
                  <a:pt x="1490" y="8732"/>
                </a:lnTo>
                <a:lnTo>
                  <a:pt x="1509" y="8620"/>
                </a:lnTo>
                <a:lnTo>
                  <a:pt x="1527" y="8583"/>
                </a:lnTo>
                <a:lnTo>
                  <a:pt x="1509" y="8564"/>
                </a:lnTo>
                <a:close/>
                <a:moveTo>
                  <a:pt x="92551" y="8881"/>
                </a:moveTo>
                <a:lnTo>
                  <a:pt x="92495" y="8918"/>
                </a:lnTo>
                <a:lnTo>
                  <a:pt x="92216" y="9142"/>
                </a:lnTo>
                <a:lnTo>
                  <a:pt x="91713" y="9551"/>
                </a:lnTo>
                <a:lnTo>
                  <a:pt x="91453" y="9756"/>
                </a:lnTo>
                <a:lnTo>
                  <a:pt x="91248" y="9961"/>
                </a:lnTo>
                <a:lnTo>
                  <a:pt x="91173" y="10054"/>
                </a:lnTo>
                <a:lnTo>
                  <a:pt x="91136" y="10128"/>
                </a:lnTo>
                <a:lnTo>
                  <a:pt x="91118" y="10203"/>
                </a:lnTo>
                <a:lnTo>
                  <a:pt x="91118" y="10259"/>
                </a:lnTo>
                <a:lnTo>
                  <a:pt x="91155" y="10277"/>
                </a:lnTo>
                <a:lnTo>
                  <a:pt x="91192" y="10277"/>
                </a:lnTo>
                <a:lnTo>
                  <a:pt x="91304" y="10221"/>
                </a:lnTo>
                <a:lnTo>
                  <a:pt x="91471" y="10110"/>
                </a:lnTo>
                <a:lnTo>
                  <a:pt x="91639" y="9961"/>
                </a:lnTo>
                <a:lnTo>
                  <a:pt x="91955" y="9663"/>
                </a:lnTo>
                <a:lnTo>
                  <a:pt x="92123" y="9495"/>
                </a:lnTo>
                <a:lnTo>
                  <a:pt x="92402" y="9272"/>
                </a:lnTo>
                <a:lnTo>
                  <a:pt x="92551" y="9123"/>
                </a:lnTo>
                <a:lnTo>
                  <a:pt x="92607" y="9067"/>
                </a:lnTo>
                <a:lnTo>
                  <a:pt x="92626" y="9030"/>
                </a:lnTo>
                <a:lnTo>
                  <a:pt x="92626" y="8974"/>
                </a:lnTo>
                <a:lnTo>
                  <a:pt x="92607" y="8918"/>
                </a:lnTo>
                <a:lnTo>
                  <a:pt x="92607" y="8900"/>
                </a:lnTo>
                <a:lnTo>
                  <a:pt x="92588" y="8881"/>
                </a:lnTo>
                <a:close/>
                <a:moveTo>
                  <a:pt x="1565" y="9737"/>
                </a:moveTo>
                <a:lnTo>
                  <a:pt x="1453" y="9812"/>
                </a:lnTo>
                <a:lnTo>
                  <a:pt x="1267" y="9979"/>
                </a:lnTo>
                <a:lnTo>
                  <a:pt x="1025" y="10184"/>
                </a:lnTo>
                <a:lnTo>
                  <a:pt x="783" y="10426"/>
                </a:lnTo>
                <a:lnTo>
                  <a:pt x="559" y="10668"/>
                </a:lnTo>
                <a:lnTo>
                  <a:pt x="373" y="10910"/>
                </a:lnTo>
                <a:lnTo>
                  <a:pt x="261" y="11078"/>
                </a:lnTo>
                <a:lnTo>
                  <a:pt x="224" y="11152"/>
                </a:lnTo>
                <a:lnTo>
                  <a:pt x="243" y="11190"/>
                </a:lnTo>
                <a:lnTo>
                  <a:pt x="261" y="11208"/>
                </a:lnTo>
                <a:lnTo>
                  <a:pt x="299" y="11227"/>
                </a:lnTo>
                <a:lnTo>
                  <a:pt x="373" y="11208"/>
                </a:lnTo>
                <a:lnTo>
                  <a:pt x="466" y="11171"/>
                </a:lnTo>
                <a:lnTo>
                  <a:pt x="578" y="11078"/>
                </a:lnTo>
                <a:lnTo>
                  <a:pt x="820" y="10836"/>
                </a:lnTo>
                <a:lnTo>
                  <a:pt x="1081" y="10538"/>
                </a:lnTo>
                <a:lnTo>
                  <a:pt x="1323" y="10240"/>
                </a:lnTo>
                <a:lnTo>
                  <a:pt x="1509" y="9961"/>
                </a:lnTo>
                <a:lnTo>
                  <a:pt x="1602" y="9775"/>
                </a:lnTo>
                <a:lnTo>
                  <a:pt x="1602" y="9737"/>
                </a:lnTo>
                <a:close/>
                <a:moveTo>
                  <a:pt x="92663" y="10110"/>
                </a:moveTo>
                <a:lnTo>
                  <a:pt x="92458" y="10166"/>
                </a:lnTo>
                <a:lnTo>
                  <a:pt x="92216" y="10240"/>
                </a:lnTo>
                <a:lnTo>
                  <a:pt x="91993" y="10426"/>
                </a:lnTo>
                <a:lnTo>
                  <a:pt x="91825" y="10594"/>
                </a:lnTo>
                <a:lnTo>
                  <a:pt x="91657" y="10761"/>
                </a:lnTo>
                <a:lnTo>
                  <a:pt x="91509" y="10947"/>
                </a:lnTo>
                <a:lnTo>
                  <a:pt x="91471" y="11022"/>
                </a:lnTo>
                <a:lnTo>
                  <a:pt x="91434" y="11096"/>
                </a:lnTo>
                <a:lnTo>
                  <a:pt x="91415" y="11152"/>
                </a:lnTo>
                <a:lnTo>
                  <a:pt x="91434" y="11208"/>
                </a:lnTo>
                <a:lnTo>
                  <a:pt x="91471" y="11245"/>
                </a:lnTo>
                <a:lnTo>
                  <a:pt x="91546" y="11264"/>
                </a:lnTo>
                <a:lnTo>
                  <a:pt x="91583" y="11245"/>
                </a:lnTo>
                <a:lnTo>
                  <a:pt x="91639" y="11227"/>
                </a:lnTo>
                <a:lnTo>
                  <a:pt x="91769" y="11115"/>
                </a:lnTo>
                <a:lnTo>
                  <a:pt x="91937" y="10947"/>
                </a:lnTo>
                <a:lnTo>
                  <a:pt x="92104" y="10761"/>
                </a:lnTo>
                <a:lnTo>
                  <a:pt x="92439" y="10370"/>
                </a:lnTo>
                <a:lnTo>
                  <a:pt x="92570" y="10203"/>
                </a:lnTo>
                <a:lnTo>
                  <a:pt x="92663" y="10110"/>
                </a:lnTo>
                <a:close/>
                <a:moveTo>
                  <a:pt x="1341" y="10910"/>
                </a:moveTo>
                <a:lnTo>
                  <a:pt x="1304" y="10947"/>
                </a:lnTo>
                <a:lnTo>
                  <a:pt x="969" y="11320"/>
                </a:lnTo>
                <a:lnTo>
                  <a:pt x="801" y="11506"/>
                </a:lnTo>
                <a:lnTo>
                  <a:pt x="634" y="11692"/>
                </a:lnTo>
                <a:lnTo>
                  <a:pt x="503" y="11804"/>
                </a:lnTo>
                <a:lnTo>
                  <a:pt x="336" y="11953"/>
                </a:lnTo>
                <a:lnTo>
                  <a:pt x="280" y="12027"/>
                </a:lnTo>
                <a:lnTo>
                  <a:pt x="243" y="12083"/>
                </a:lnTo>
                <a:lnTo>
                  <a:pt x="261" y="12120"/>
                </a:lnTo>
                <a:lnTo>
                  <a:pt x="280" y="12139"/>
                </a:lnTo>
                <a:lnTo>
                  <a:pt x="317" y="12158"/>
                </a:lnTo>
                <a:lnTo>
                  <a:pt x="373" y="12176"/>
                </a:lnTo>
                <a:lnTo>
                  <a:pt x="410" y="12158"/>
                </a:lnTo>
                <a:lnTo>
                  <a:pt x="466" y="12158"/>
                </a:lnTo>
                <a:lnTo>
                  <a:pt x="578" y="12083"/>
                </a:lnTo>
                <a:lnTo>
                  <a:pt x="690" y="11990"/>
                </a:lnTo>
                <a:lnTo>
                  <a:pt x="801" y="11878"/>
                </a:lnTo>
                <a:lnTo>
                  <a:pt x="1025" y="11636"/>
                </a:lnTo>
                <a:lnTo>
                  <a:pt x="1174" y="11469"/>
                </a:lnTo>
                <a:lnTo>
                  <a:pt x="1230" y="11338"/>
                </a:lnTo>
                <a:lnTo>
                  <a:pt x="1323" y="11115"/>
                </a:lnTo>
                <a:lnTo>
                  <a:pt x="1360" y="11003"/>
                </a:lnTo>
                <a:lnTo>
                  <a:pt x="1360" y="10929"/>
                </a:lnTo>
                <a:lnTo>
                  <a:pt x="1360" y="10910"/>
                </a:lnTo>
                <a:close/>
                <a:moveTo>
                  <a:pt x="92495" y="11041"/>
                </a:moveTo>
                <a:lnTo>
                  <a:pt x="92365" y="11096"/>
                </a:lnTo>
                <a:lnTo>
                  <a:pt x="92216" y="11208"/>
                </a:lnTo>
                <a:lnTo>
                  <a:pt x="92048" y="11320"/>
                </a:lnTo>
                <a:lnTo>
                  <a:pt x="91751" y="11599"/>
                </a:lnTo>
                <a:lnTo>
                  <a:pt x="91583" y="11767"/>
                </a:lnTo>
                <a:lnTo>
                  <a:pt x="91360" y="12027"/>
                </a:lnTo>
                <a:lnTo>
                  <a:pt x="91266" y="12195"/>
                </a:lnTo>
                <a:lnTo>
                  <a:pt x="91248" y="12251"/>
                </a:lnTo>
                <a:lnTo>
                  <a:pt x="91248" y="12307"/>
                </a:lnTo>
                <a:lnTo>
                  <a:pt x="91266" y="12381"/>
                </a:lnTo>
                <a:lnTo>
                  <a:pt x="91304" y="12456"/>
                </a:lnTo>
                <a:lnTo>
                  <a:pt x="91341" y="12474"/>
                </a:lnTo>
                <a:lnTo>
                  <a:pt x="91415" y="12474"/>
                </a:lnTo>
                <a:lnTo>
                  <a:pt x="91453" y="12437"/>
                </a:lnTo>
                <a:lnTo>
                  <a:pt x="92030" y="11711"/>
                </a:lnTo>
                <a:lnTo>
                  <a:pt x="92551" y="11059"/>
                </a:lnTo>
                <a:lnTo>
                  <a:pt x="92533" y="11041"/>
                </a:lnTo>
                <a:close/>
                <a:moveTo>
                  <a:pt x="1527" y="11953"/>
                </a:moveTo>
                <a:lnTo>
                  <a:pt x="1490" y="11971"/>
                </a:lnTo>
                <a:lnTo>
                  <a:pt x="1378" y="12027"/>
                </a:lnTo>
                <a:lnTo>
                  <a:pt x="1248" y="12120"/>
                </a:lnTo>
                <a:lnTo>
                  <a:pt x="1118" y="12251"/>
                </a:lnTo>
                <a:lnTo>
                  <a:pt x="857" y="12530"/>
                </a:lnTo>
                <a:lnTo>
                  <a:pt x="708" y="12679"/>
                </a:lnTo>
                <a:lnTo>
                  <a:pt x="392" y="13070"/>
                </a:lnTo>
                <a:lnTo>
                  <a:pt x="224" y="13275"/>
                </a:lnTo>
                <a:lnTo>
                  <a:pt x="206" y="13312"/>
                </a:lnTo>
                <a:lnTo>
                  <a:pt x="206" y="13331"/>
                </a:lnTo>
                <a:lnTo>
                  <a:pt x="224" y="13312"/>
                </a:lnTo>
                <a:lnTo>
                  <a:pt x="522" y="13107"/>
                </a:lnTo>
                <a:lnTo>
                  <a:pt x="764" y="12921"/>
                </a:lnTo>
                <a:lnTo>
                  <a:pt x="1025" y="12698"/>
                </a:lnTo>
                <a:lnTo>
                  <a:pt x="1267" y="12474"/>
                </a:lnTo>
                <a:lnTo>
                  <a:pt x="1453" y="12269"/>
                </a:lnTo>
                <a:lnTo>
                  <a:pt x="1527" y="12176"/>
                </a:lnTo>
                <a:lnTo>
                  <a:pt x="1565" y="12083"/>
                </a:lnTo>
                <a:lnTo>
                  <a:pt x="1583" y="12027"/>
                </a:lnTo>
                <a:lnTo>
                  <a:pt x="1546" y="11971"/>
                </a:lnTo>
                <a:lnTo>
                  <a:pt x="1527" y="11953"/>
                </a:lnTo>
                <a:close/>
                <a:moveTo>
                  <a:pt x="92551" y="12214"/>
                </a:moveTo>
                <a:lnTo>
                  <a:pt x="92421" y="12251"/>
                </a:lnTo>
                <a:lnTo>
                  <a:pt x="92272" y="12344"/>
                </a:lnTo>
                <a:lnTo>
                  <a:pt x="92104" y="12456"/>
                </a:lnTo>
                <a:lnTo>
                  <a:pt x="91806" y="12716"/>
                </a:lnTo>
                <a:lnTo>
                  <a:pt x="91620" y="12884"/>
                </a:lnTo>
                <a:lnTo>
                  <a:pt x="91509" y="13014"/>
                </a:lnTo>
                <a:lnTo>
                  <a:pt x="91341" y="13256"/>
                </a:lnTo>
                <a:lnTo>
                  <a:pt x="91266" y="13368"/>
                </a:lnTo>
                <a:lnTo>
                  <a:pt x="91248" y="13442"/>
                </a:lnTo>
                <a:lnTo>
                  <a:pt x="91248" y="13480"/>
                </a:lnTo>
                <a:lnTo>
                  <a:pt x="91285" y="13498"/>
                </a:lnTo>
                <a:lnTo>
                  <a:pt x="91341" y="13480"/>
                </a:lnTo>
                <a:lnTo>
                  <a:pt x="91434" y="13405"/>
                </a:lnTo>
                <a:lnTo>
                  <a:pt x="91602" y="13275"/>
                </a:lnTo>
                <a:lnTo>
                  <a:pt x="92048" y="12865"/>
                </a:lnTo>
                <a:lnTo>
                  <a:pt x="92290" y="12642"/>
                </a:lnTo>
                <a:lnTo>
                  <a:pt x="92477" y="12456"/>
                </a:lnTo>
                <a:lnTo>
                  <a:pt x="92588" y="12307"/>
                </a:lnTo>
                <a:lnTo>
                  <a:pt x="92626" y="12251"/>
                </a:lnTo>
                <a:lnTo>
                  <a:pt x="92626" y="12232"/>
                </a:lnTo>
                <a:lnTo>
                  <a:pt x="92588" y="12214"/>
                </a:lnTo>
                <a:close/>
                <a:moveTo>
                  <a:pt x="1788" y="12958"/>
                </a:moveTo>
                <a:lnTo>
                  <a:pt x="1751" y="12977"/>
                </a:lnTo>
                <a:lnTo>
                  <a:pt x="1676" y="12995"/>
                </a:lnTo>
                <a:lnTo>
                  <a:pt x="1546" y="13070"/>
                </a:lnTo>
                <a:lnTo>
                  <a:pt x="1416" y="13163"/>
                </a:lnTo>
                <a:lnTo>
                  <a:pt x="1155" y="13405"/>
                </a:lnTo>
                <a:lnTo>
                  <a:pt x="1006" y="13573"/>
                </a:lnTo>
                <a:lnTo>
                  <a:pt x="839" y="13722"/>
                </a:lnTo>
                <a:lnTo>
                  <a:pt x="578" y="14001"/>
                </a:lnTo>
                <a:lnTo>
                  <a:pt x="448" y="14150"/>
                </a:lnTo>
                <a:lnTo>
                  <a:pt x="354" y="14280"/>
                </a:lnTo>
                <a:lnTo>
                  <a:pt x="299" y="14392"/>
                </a:lnTo>
                <a:lnTo>
                  <a:pt x="299" y="14429"/>
                </a:lnTo>
                <a:lnTo>
                  <a:pt x="317" y="14448"/>
                </a:lnTo>
                <a:lnTo>
                  <a:pt x="354" y="14448"/>
                </a:lnTo>
                <a:lnTo>
                  <a:pt x="429" y="14410"/>
                </a:lnTo>
                <a:lnTo>
                  <a:pt x="615" y="14280"/>
                </a:lnTo>
                <a:lnTo>
                  <a:pt x="894" y="14075"/>
                </a:lnTo>
                <a:lnTo>
                  <a:pt x="1174" y="13815"/>
                </a:lnTo>
                <a:lnTo>
                  <a:pt x="1472" y="13554"/>
                </a:lnTo>
                <a:lnTo>
                  <a:pt x="1695" y="13312"/>
                </a:lnTo>
                <a:lnTo>
                  <a:pt x="1788" y="13200"/>
                </a:lnTo>
                <a:lnTo>
                  <a:pt x="1844" y="13126"/>
                </a:lnTo>
                <a:lnTo>
                  <a:pt x="1881" y="13051"/>
                </a:lnTo>
                <a:lnTo>
                  <a:pt x="1881" y="13014"/>
                </a:lnTo>
                <a:lnTo>
                  <a:pt x="1844" y="12977"/>
                </a:lnTo>
                <a:lnTo>
                  <a:pt x="1788" y="12958"/>
                </a:lnTo>
                <a:close/>
                <a:moveTo>
                  <a:pt x="92514" y="13331"/>
                </a:moveTo>
                <a:lnTo>
                  <a:pt x="92477" y="13349"/>
                </a:lnTo>
                <a:lnTo>
                  <a:pt x="92346" y="13386"/>
                </a:lnTo>
                <a:lnTo>
                  <a:pt x="92197" y="13461"/>
                </a:lnTo>
                <a:lnTo>
                  <a:pt x="92030" y="13573"/>
                </a:lnTo>
                <a:lnTo>
                  <a:pt x="91732" y="13777"/>
                </a:lnTo>
                <a:lnTo>
                  <a:pt x="91546" y="13926"/>
                </a:lnTo>
                <a:lnTo>
                  <a:pt x="91490" y="14001"/>
                </a:lnTo>
                <a:lnTo>
                  <a:pt x="91415" y="14094"/>
                </a:lnTo>
                <a:lnTo>
                  <a:pt x="91360" y="14224"/>
                </a:lnTo>
                <a:lnTo>
                  <a:pt x="91304" y="14355"/>
                </a:lnTo>
                <a:lnTo>
                  <a:pt x="91266" y="14466"/>
                </a:lnTo>
                <a:lnTo>
                  <a:pt x="91266" y="14541"/>
                </a:lnTo>
                <a:lnTo>
                  <a:pt x="91285" y="14559"/>
                </a:lnTo>
                <a:lnTo>
                  <a:pt x="91322" y="14541"/>
                </a:lnTo>
                <a:lnTo>
                  <a:pt x="91415" y="14485"/>
                </a:lnTo>
                <a:lnTo>
                  <a:pt x="92011" y="13908"/>
                </a:lnTo>
                <a:lnTo>
                  <a:pt x="92384" y="13535"/>
                </a:lnTo>
                <a:lnTo>
                  <a:pt x="92495" y="13405"/>
                </a:lnTo>
                <a:lnTo>
                  <a:pt x="92533" y="13349"/>
                </a:lnTo>
                <a:lnTo>
                  <a:pt x="92514" y="13331"/>
                </a:lnTo>
                <a:close/>
                <a:moveTo>
                  <a:pt x="1639" y="14206"/>
                </a:moveTo>
                <a:lnTo>
                  <a:pt x="1546" y="14262"/>
                </a:lnTo>
                <a:lnTo>
                  <a:pt x="1360" y="14392"/>
                </a:lnTo>
                <a:lnTo>
                  <a:pt x="1118" y="14559"/>
                </a:lnTo>
                <a:lnTo>
                  <a:pt x="857" y="14764"/>
                </a:lnTo>
                <a:lnTo>
                  <a:pt x="634" y="14969"/>
                </a:lnTo>
                <a:lnTo>
                  <a:pt x="448" y="15155"/>
                </a:lnTo>
                <a:lnTo>
                  <a:pt x="373" y="15230"/>
                </a:lnTo>
                <a:lnTo>
                  <a:pt x="336" y="15304"/>
                </a:lnTo>
                <a:lnTo>
                  <a:pt x="336" y="15360"/>
                </a:lnTo>
                <a:lnTo>
                  <a:pt x="354" y="15397"/>
                </a:lnTo>
                <a:lnTo>
                  <a:pt x="448" y="15397"/>
                </a:lnTo>
                <a:lnTo>
                  <a:pt x="559" y="15360"/>
                </a:lnTo>
                <a:lnTo>
                  <a:pt x="690" y="15267"/>
                </a:lnTo>
                <a:lnTo>
                  <a:pt x="820" y="15155"/>
                </a:lnTo>
                <a:lnTo>
                  <a:pt x="1081" y="14932"/>
                </a:lnTo>
                <a:lnTo>
                  <a:pt x="1230" y="14783"/>
                </a:lnTo>
                <a:lnTo>
                  <a:pt x="1341" y="14671"/>
                </a:lnTo>
                <a:lnTo>
                  <a:pt x="1546" y="14466"/>
                </a:lnTo>
                <a:lnTo>
                  <a:pt x="1639" y="14355"/>
                </a:lnTo>
                <a:lnTo>
                  <a:pt x="1695" y="14262"/>
                </a:lnTo>
                <a:lnTo>
                  <a:pt x="1714" y="14243"/>
                </a:lnTo>
                <a:lnTo>
                  <a:pt x="1695" y="14224"/>
                </a:lnTo>
                <a:lnTo>
                  <a:pt x="1676" y="14206"/>
                </a:lnTo>
                <a:close/>
                <a:moveTo>
                  <a:pt x="92477" y="14429"/>
                </a:moveTo>
                <a:lnTo>
                  <a:pt x="92216" y="14615"/>
                </a:lnTo>
                <a:lnTo>
                  <a:pt x="91751" y="14969"/>
                </a:lnTo>
                <a:lnTo>
                  <a:pt x="91527" y="15155"/>
                </a:lnTo>
                <a:lnTo>
                  <a:pt x="91360" y="15341"/>
                </a:lnTo>
                <a:lnTo>
                  <a:pt x="91285" y="15416"/>
                </a:lnTo>
                <a:lnTo>
                  <a:pt x="91248" y="15490"/>
                </a:lnTo>
                <a:lnTo>
                  <a:pt x="91229" y="15528"/>
                </a:lnTo>
                <a:lnTo>
                  <a:pt x="91248" y="15583"/>
                </a:lnTo>
                <a:lnTo>
                  <a:pt x="91304" y="15602"/>
                </a:lnTo>
                <a:lnTo>
                  <a:pt x="91378" y="15602"/>
                </a:lnTo>
                <a:lnTo>
                  <a:pt x="91471" y="15565"/>
                </a:lnTo>
                <a:lnTo>
                  <a:pt x="91546" y="15509"/>
                </a:lnTo>
                <a:lnTo>
                  <a:pt x="91751" y="15341"/>
                </a:lnTo>
                <a:lnTo>
                  <a:pt x="91955" y="15118"/>
                </a:lnTo>
                <a:lnTo>
                  <a:pt x="92142" y="14876"/>
                </a:lnTo>
                <a:lnTo>
                  <a:pt x="92309" y="14652"/>
                </a:lnTo>
                <a:lnTo>
                  <a:pt x="92477" y="14429"/>
                </a:lnTo>
                <a:close/>
                <a:moveTo>
                  <a:pt x="1490" y="15267"/>
                </a:moveTo>
                <a:lnTo>
                  <a:pt x="1397" y="15323"/>
                </a:lnTo>
                <a:lnTo>
                  <a:pt x="1230" y="15472"/>
                </a:lnTo>
                <a:lnTo>
                  <a:pt x="801" y="15863"/>
                </a:lnTo>
                <a:lnTo>
                  <a:pt x="578" y="16086"/>
                </a:lnTo>
                <a:lnTo>
                  <a:pt x="392" y="16272"/>
                </a:lnTo>
                <a:lnTo>
                  <a:pt x="280" y="16421"/>
                </a:lnTo>
                <a:lnTo>
                  <a:pt x="261" y="16477"/>
                </a:lnTo>
                <a:lnTo>
                  <a:pt x="261" y="16514"/>
                </a:lnTo>
                <a:lnTo>
                  <a:pt x="299" y="16533"/>
                </a:lnTo>
                <a:lnTo>
                  <a:pt x="336" y="16552"/>
                </a:lnTo>
                <a:lnTo>
                  <a:pt x="410" y="16552"/>
                </a:lnTo>
                <a:lnTo>
                  <a:pt x="503" y="16533"/>
                </a:lnTo>
                <a:lnTo>
                  <a:pt x="615" y="16458"/>
                </a:lnTo>
                <a:lnTo>
                  <a:pt x="745" y="16365"/>
                </a:lnTo>
                <a:lnTo>
                  <a:pt x="857" y="16254"/>
                </a:lnTo>
                <a:lnTo>
                  <a:pt x="1099" y="15993"/>
                </a:lnTo>
                <a:lnTo>
                  <a:pt x="1304" y="15714"/>
                </a:lnTo>
                <a:lnTo>
                  <a:pt x="1453" y="15453"/>
                </a:lnTo>
                <a:lnTo>
                  <a:pt x="1509" y="15360"/>
                </a:lnTo>
                <a:lnTo>
                  <a:pt x="1527" y="15304"/>
                </a:lnTo>
                <a:lnTo>
                  <a:pt x="1527" y="15267"/>
                </a:lnTo>
                <a:close/>
                <a:moveTo>
                  <a:pt x="92309" y="15379"/>
                </a:moveTo>
                <a:lnTo>
                  <a:pt x="92197" y="15434"/>
                </a:lnTo>
                <a:lnTo>
                  <a:pt x="92048" y="15546"/>
                </a:lnTo>
                <a:lnTo>
                  <a:pt x="91881" y="15676"/>
                </a:lnTo>
                <a:lnTo>
                  <a:pt x="91583" y="15974"/>
                </a:lnTo>
                <a:lnTo>
                  <a:pt x="91397" y="16161"/>
                </a:lnTo>
                <a:lnTo>
                  <a:pt x="91285" y="16309"/>
                </a:lnTo>
                <a:lnTo>
                  <a:pt x="91118" y="16570"/>
                </a:lnTo>
                <a:lnTo>
                  <a:pt x="91062" y="16700"/>
                </a:lnTo>
                <a:lnTo>
                  <a:pt x="91024" y="16794"/>
                </a:lnTo>
                <a:lnTo>
                  <a:pt x="91024" y="16812"/>
                </a:lnTo>
                <a:lnTo>
                  <a:pt x="91043" y="16831"/>
                </a:lnTo>
                <a:lnTo>
                  <a:pt x="91080" y="16831"/>
                </a:lnTo>
                <a:lnTo>
                  <a:pt x="91136" y="16812"/>
                </a:lnTo>
                <a:lnTo>
                  <a:pt x="91248" y="16738"/>
                </a:lnTo>
                <a:lnTo>
                  <a:pt x="91434" y="16570"/>
                </a:lnTo>
                <a:lnTo>
                  <a:pt x="91881" y="16105"/>
                </a:lnTo>
                <a:lnTo>
                  <a:pt x="92104" y="15863"/>
                </a:lnTo>
                <a:lnTo>
                  <a:pt x="92272" y="15639"/>
                </a:lnTo>
                <a:lnTo>
                  <a:pt x="92384" y="15472"/>
                </a:lnTo>
                <a:lnTo>
                  <a:pt x="92402" y="15416"/>
                </a:lnTo>
                <a:lnTo>
                  <a:pt x="92402" y="15397"/>
                </a:lnTo>
                <a:lnTo>
                  <a:pt x="92365" y="15379"/>
                </a:lnTo>
                <a:close/>
                <a:moveTo>
                  <a:pt x="1509" y="16272"/>
                </a:moveTo>
                <a:lnTo>
                  <a:pt x="1397" y="16365"/>
                </a:lnTo>
                <a:lnTo>
                  <a:pt x="1230" y="16533"/>
                </a:lnTo>
                <a:lnTo>
                  <a:pt x="801" y="17017"/>
                </a:lnTo>
                <a:lnTo>
                  <a:pt x="410" y="17482"/>
                </a:lnTo>
                <a:lnTo>
                  <a:pt x="280" y="17613"/>
                </a:lnTo>
                <a:lnTo>
                  <a:pt x="224" y="17669"/>
                </a:lnTo>
                <a:lnTo>
                  <a:pt x="261" y="17687"/>
                </a:lnTo>
                <a:lnTo>
                  <a:pt x="299" y="17687"/>
                </a:lnTo>
                <a:lnTo>
                  <a:pt x="410" y="17631"/>
                </a:lnTo>
                <a:lnTo>
                  <a:pt x="559" y="17538"/>
                </a:lnTo>
                <a:lnTo>
                  <a:pt x="708" y="17427"/>
                </a:lnTo>
                <a:lnTo>
                  <a:pt x="1025" y="17166"/>
                </a:lnTo>
                <a:lnTo>
                  <a:pt x="1192" y="16998"/>
                </a:lnTo>
                <a:lnTo>
                  <a:pt x="1304" y="16849"/>
                </a:lnTo>
                <a:lnTo>
                  <a:pt x="1472" y="16570"/>
                </a:lnTo>
                <a:lnTo>
                  <a:pt x="1546" y="16440"/>
                </a:lnTo>
                <a:lnTo>
                  <a:pt x="1583" y="16347"/>
                </a:lnTo>
                <a:lnTo>
                  <a:pt x="1583" y="16309"/>
                </a:lnTo>
                <a:lnTo>
                  <a:pt x="1583" y="16272"/>
                </a:lnTo>
                <a:close/>
                <a:moveTo>
                  <a:pt x="92328" y="16626"/>
                </a:moveTo>
                <a:lnTo>
                  <a:pt x="92253" y="16645"/>
                </a:lnTo>
                <a:lnTo>
                  <a:pt x="92179" y="16700"/>
                </a:lnTo>
                <a:lnTo>
                  <a:pt x="92011" y="16831"/>
                </a:lnTo>
                <a:lnTo>
                  <a:pt x="91806" y="16998"/>
                </a:lnTo>
                <a:lnTo>
                  <a:pt x="91639" y="17203"/>
                </a:lnTo>
                <a:lnTo>
                  <a:pt x="91471" y="17389"/>
                </a:lnTo>
                <a:lnTo>
                  <a:pt x="91360" y="17576"/>
                </a:lnTo>
                <a:lnTo>
                  <a:pt x="91341" y="17631"/>
                </a:lnTo>
                <a:lnTo>
                  <a:pt x="91322" y="17687"/>
                </a:lnTo>
                <a:lnTo>
                  <a:pt x="91341" y="17724"/>
                </a:lnTo>
                <a:lnTo>
                  <a:pt x="91453" y="17724"/>
                </a:lnTo>
                <a:lnTo>
                  <a:pt x="91527" y="17687"/>
                </a:lnTo>
                <a:lnTo>
                  <a:pt x="91676" y="17557"/>
                </a:lnTo>
                <a:lnTo>
                  <a:pt x="91844" y="17371"/>
                </a:lnTo>
                <a:lnTo>
                  <a:pt x="91993" y="17185"/>
                </a:lnTo>
                <a:lnTo>
                  <a:pt x="92142" y="16980"/>
                </a:lnTo>
                <a:lnTo>
                  <a:pt x="92235" y="16794"/>
                </a:lnTo>
                <a:lnTo>
                  <a:pt x="92309" y="16682"/>
                </a:lnTo>
                <a:lnTo>
                  <a:pt x="92328" y="16626"/>
                </a:lnTo>
                <a:close/>
                <a:moveTo>
                  <a:pt x="1397" y="17576"/>
                </a:moveTo>
                <a:lnTo>
                  <a:pt x="1323" y="17594"/>
                </a:lnTo>
                <a:lnTo>
                  <a:pt x="1230" y="17631"/>
                </a:lnTo>
                <a:lnTo>
                  <a:pt x="1025" y="17780"/>
                </a:lnTo>
                <a:lnTo>
                  <a:pt x="820" y="17967"/>
                </a:lnTo>
                <a:lnTo>
                  <a:pt x="429" y="18357"/>
                </a:lnTo>
                <a:lnTo>
                  <a:pt x="243" y="18562"/>
                </a:lnTo>
                <a:lnTo>
                  <a:pt x="503" y="18413"/>
                </a:lnTo>
                <a:lnTo>
                  <a:pt x="950" y="18115"/>
                </a:lnTo>
                <a:lnTo>
                  <a:pt x="1192" y="17967"/>
                </a:lnTo>
                <a:lnTo>
                  <a:pt x="1378" y="17818"/>
                </a:lnTo>
                <a:lnTo>
                  <a:pt x="1453" y="17743"/>
                </a:lnTo>
                <a:lnTo>
                  <a:pt x="1490" y="17687"/>
                </a:lnTo>
                <a:lnTo>
                  <a:pt x="1509" y="17631"/>
                </a:lnTo>
                <a:lnTo>
                  <a:pt x="1509" y="17594"/>
                </a:lnTo>
                <a:lnTo>
                  <a:pt x="1453" y="17576"/>
                </a:lnTo>
                <a:close/>
                <a:moveTo>
                  <a:pt x="92514" y="17669"/>
                </a:moveTo>
                <a:lnTo>
                  <a:pt x="92458" y="17687"/>
                </a:lnTo>
                <a:lnTo>
                  <a:pt x="92309" y="17799"/>
                </a:lnTo>
                <a:lnTo>
                  <a:pt x="92123" y="17948"/>
                </a:lnTo>
                <a:lnTo>
                  <a:pt x="91918" y="18153"/>
                </a:lnTo>
                <a:lnTo>
                  <a:pt x="91527" y="18544"/>
                </a:lnTo>
                <a:lnTo>
                  <a:pt x="91322" y="18786"/>
                </a:lnTo>
                <a:lnTo>
                  <a:pt x="91304" y="18804"/>
                </a:lnTo>
                <a:lnTo>
                  <a:pt x="91341" y="18804"/>
                </a:lnTo>
                <a:lnTo>
                  <a:pt x="91490" y="18730"/>
                </a:lnTo>
                <a:lnTo>
                  <a:pt x="91713" y="18581"/>
                </a:lnTo>
                <a:lnTo>
                  <a:pt x="91974" y="18376"/>
                </a:lnTo>
                <a:lnTo>
                  <a:pt x="92235" y="18171"/>
                </a:lnTo>
                <a:lnTo>
                  <a:pt x="92458" y="17948"/>
                </a:lnTo>
                <a:lnTo>
                  <a:pt x="92533" y="17855"/>
                </a:lnTo>
                <a:lnTo>
                  <a:pt x="92570" y="17780"/>
                </a:lnTo>
                <a:lnTo>
                  <a:pt x="92570" y="17706"/>
                </a:lnTo>
                <a:lnTo>
                  <a:pt x="92570" y="17687"/>
                </a:lnTo>
                <a:lnTo>
                  <a:pt x="92551" y="17669"/>
                </a:lnTo>
                <a:close/>
                <a:moveTo>
                  <a:pt x="1490" y="18506"/>
                </a:moveTo>
                <a:lnTo>
                  <a:pt x="1453" y="18525"/>
                </a:lnTo>
                <a:lnTo>
                  <a:pt x="1248" y="18618"/>
                </a:lnTo>
                <a:lnTo>
                  <a:pt x="987" y="18804"/>
                </a:lnTo>
                <a:lnTo>
                  <a:pt x="671" y="19009"/>
                </a:lnTo>
                <a:lnTo>
                  <a:pt x="373" y="19251"/>
                </a:lnTo>
                <a:lnTo>
                  <a:pt x="261" y="19363"/>
                </a:lnTo>
                <a:lnTo>
                  <a:pt x="150" y="19475"/>
                </a:lnTo>
                <a:lnTo>
                  <a:pt x="57" y="19586"/>
                </a:lnTo>
                <a:lnTo>
                  <a:pt x="19" y="19679"/>
                </a:lnTo>
                <a:lnTo>
                  <a:pt x="1" y="19772"/>
                </a:lnTo>
                <a:lnTo>
                  <a:pt x="19" y="19810"/>
                </a:lnTo>
                <a:lnTo>
                  <a:pt x="38" y="19828"/>
                </a:lnTo>
                <a:lnTo>
                  <a:pt x="75" y="19847"/>
                </a:lnTo>
                <a:lnTo>
                  <a:pt x="131" y="19828"/>
                </a:lnTo>
                <a:lnTo>
                  <a:pt x="299" y="19717"/>
                </a:lnTo>
                <a:lnTo>
                  <a:pt x="522" y="19530"/>
                </a:lnTo>
                <a:lnTo>
                  <a:pt x="783" y="19307"/>
                </a:lnTo>
                <a:lnTo>
                  <a:pt x="1043" y="19084"/>
                </a:lnTo>
                <a:lnTo>
                  <a:pt x="1267" y="18842"/>
                </a:lnTo>
                <a:lnTo>
                  <a:pt x="1434" y="18655"/>
                </a:lnTo>
                <a:lnTo>
                  <a:pt x="1490" y="18581"/>
                </a:lnTo>
                <a:lnTo>
                  <a:pt x="1509" y="18525"/>
                </a:lnTo>
                <a:lnTo>
                  <a:pt x="1509" y="18506"/>
                </a:lnTo>
                <a:close/>
                <a:moveTo>
                  <a:pt x="92477" y="18842"/>
                </a:moveTo>
                <a:lnTo>
                  <a:pt x="92365" y="18879"/>
                </a:lnTo>
                <a:lnTo>
                  <a:pt x="92197" y="18953"/>
                </a:lnTo>
                <a:lnTo>
                  <a:pt x="92030" y="19065"/>
                </a:lnTo>
                <a:lnTo>
                  <a:pt x="91713" y="19270"/>
                </a:lnTo>
                <a:lnTo>
                  <a:pt x="91546" y="19400"/>
                </a:lnTo>
                <a:lnTo>
                  <a:pt x="91509" y="19456"/>
                </a:lnTo>
                <a:lnTo>
                  <a:pt x="91453" y="19530"/>
                </a:lnTo>
                <a:lnTo>
                  <a:pt x="91341" y="19735"/>
                </a:lnTo>
                <a:lnTo>
                  <a:pt x="91304" y="19828"/>
                </a:lnTo>
                <a:lnTo>
                  <a:pt x="91304" y="19884"/>
                </a:lnTo>
                <a:lnTo>
                  <a:pt x="91304" y="19903"/>
                </a:lnTo>
                <a:lnTo>
                  <a:pt x="91322" y="19903"/>
                </a:lnTo>
                <a:lnTo>
                  <a:pt x="91415" y="19847"/>
                </a:lnTo>
                <a:lnTo>
                  <a:pt x="92011" y="19344"/>
                </a:lnTo>
                <a:lnTo>
                  <a:pt x="92384" y="19028"/>
                </a:lnTo>
                <a:lnTo>
                  <a:pt x="92495" y="18916"/>
                </a:lnTo>
                <a:lnTo>
                  <a:pt x="92551" y="18860"/>
                </a:lnTo>
                <a:lnTo>
                  <a:pt x="92514" y="18842"/>
                </a:lnTo>
                <a:close/>
                <a:moveTo>
                  <a:pt x="92439" y="19977"/>
                </a:moveTo>
                <a:lnTo>
                  <a:pt x="92309" y="19996"/>
                </a:lnTo>
                <a:lnTo>
                  <a:pt x="92142" y="20070"/>
                </a:lnTo>
                <a:lnTo>
                  <a:pt x="91974" y="20163"/>
                </a:lnTo>
                <a:lnTo>
                  <a:pt x="91788" y="20275"/>
                </a:lnTo>
                <a:lnTo>
                  <a:pt x="91639" y="20405"/>
                </a:lnTo>
                <a:lnTo>
                  <a:pt x="91490" y="20554"/>
                </a:lnTo>
                <a:lnTo>
                  <a:pt x="91378" y="20685"/>
                </a:lnTo>
                <a:lnTo>
                  <a:pt x="91304" y="20796"/>
                </a:lnTo>
                <a:lnTo>
                  <a:pt x="91285" y="20852"/>
                </a:lnTo>
                <a:lnTo>
                  <a:pt x="91304" y="20871"/>
                </a:lnTo>
                <a:lnTo>
                  <a:pt x="91360" y="20871"/>
                </a:lnTo>
                <a:lnTo>
                  <a:pt x="91434" y="20834"/>
                </a:lnTo>
                <a:lnTo>
                  <a:pt x="91639" y="20703"/>
                </a:lnTo>
                <a:lnTo>
                  <a:pt x="91862" y="20536"/>
                </a:lnTo>
                <a:lnTo>
                  <a:pt x="92104" y="20331"/>
                </a:lnTo>
                <a:lnTo>
                  <a:pt x="92290" y="20163"/>
                </a:lnTo>
                <a:lnTo>
                  <a:pt x="92421" y="20033"/>
                </a:lnTo>
                <a:lnTo>
                  <a:pt x="92458" y="19996"/>
                </a:lnTo>
                <a:lnTo>
                  <a:pt x="92439" y="19977"/>
                </a:lnTo>
                <a:close/>
                <a:moveTo>
                  <a:pt x="1509" y="19530"/>
                </a:moveTo>
                <a:lnTo>
                  <a:pt x="1490" y="19549"/>
                </a:lnTo>
                <a:lnTo>
                  <a:pt x="1378" y="19624"/>
                </a:lnTo>
                <a:lnTo>
                  <a:pt x="1211" y="19791"/>
                </a:lnTo>
                <a:lnTo>
                  <a:pt x="764" y="20257"/>
                </a:lnTo>
                <a:lnTo>
                  <a:pt x="373" y="20703"/>
                </a:lnTo>
                <a:lnTo>
                  <a:pt x="261" y="20852"/>
                </a:lnTo>
                <a:lnTo>
                  <a:pt x="224" y="20908"/>
                </a:lnTo>
                <a:lnTo>
                  <a:pt x="224" y="20927"/>
                </a:lnTo>
                <a:lnTo>
                  <a:pt x="261" y="20945"/>
                </a:lnTo>
                <a:lnTo>
                  <a:pt x="299" y="20945"/>
                </a:lnTo>
                <a:lnTo>
                  <a:pt x="410" y="20890"/>
                </a:lnTo>
                <a:lnTo>
                  <a:pt x="559" y="20796"/>
                </a:lnTo>
                <a:lnTo>
                  <a:pt x="690" y="20666"/>
                </a:lnTo>
                <a:lnTo>
                  <a:pt x="969" y="20405"/>
                </a:lnTo>
                <a:lnTo>
                  <a:pt x="1118" y="20238"/>
                </a:lnTo>
                <a:lnTo>
                  <a:pt x="1248" y="20070"/>
                </a:lnTo>
                <a:lnTo>
                  <a:pt x="1397" y="19810"/>
                </a:lnTo>
                <a:lnTo>
                  <a:pt x="1527" y="19586"/>
                </a:lnTo>
                <a:lnTo>
                  <a:pt x="1527" y="19530"/>
                </a:lnTo>
                <a:close/>
                <a:moveTo>
                  <a:pt x="1360" y="20666"/>
                </a:moveTo>
                <a:lnTo>
                  <a:pt x="1267" y="20741"/>
                </a:lnTo>
                <a:lnTo>
                  <a:pt x="1174" y="20852"/>
                </a:lnTo>
                <a:lnTo>
                  <a:pt x="1062" y="20983"/>
                </a:lnTo>
                <a:lnTo>
                  <a:pt x="857" y="21262"/>
                </a:lnTo>
                <a:lnTo>
                  <a:pt x="727" y="21411"/>
                </a:lnTo>
                <a:lnTo>
                  <a:pt x="615" y="21523"/>
                </a:lnTo>
                <a:lnTo>
                  <a:pt x="392" y="21746"/>
                </a:lnTo>
                <a:lnTo>
                  <a:pt x="299" y="21858"/>
                </a:lnTo>
                <a:lnTo>
                  <a:pt x="224" y="21932"/>
                </a:lnTo>
                <a:lnTo>
                  <a:pt x="206" y="21969"/>
                </a:lnTo>
                <a:lnTo>
                  <a:pt x="224" y="21988"/>
                </a:lnTo>
                <a:lnTo>
                  <a:pt x="280" y="21988"/>
                </a:lnTo>
                <a:lnTo>
                  <a:pt x="392" y="21914"/>
                </a:lnTo>
                <a:lnTo>
                  <a:pt x="615" y="21783"/>
                </a:lnTo>
                <a:lnTo>
                  <a:pt x="857" y="21597"/>
                </a:lnTo>
                <a:lnTo>
                  <a:pt x="1118" y="21374"/>
                </a:lnTo>
                <a:lnTo>
                  <a:pt x="1341" y="21150"/>
                </a:lnTo>
                <a:lnTo>
                  <a:pt x="1434" y="21038"/>
                </a:lnTo>
                <a:lnTo>
                  <a:pt x="1490" y="20945"/>
                </a:lnTo>
                <a:lnTo>
                  <a:pt x="1527" y="20852"/>
                </a:lnTo>
                <a:lnTo>
                  <a:pt x="1546" y="20778"/>
                </a:lnTo>
                <a:lnTo>
                  <a:pt x="1509" y="20703"/>
                </a:lnTo>
                <a:lnTo>
                  <a:pt x="1434" y="20666"/>
                </a:lnTo>
                <a:close/>
                <a:moveTo>
                  <a:pt x="92421" y="20871"/>
                </a:moveTo>
                <a:lnTo>
                  <a:pt x="92290" y="20908"/>
                </a:lnTo>
                <a:lnTo>
                  <a:pt x="92142" y="21001"/>
                </a:lnTo>
                <a:lnTo>
                  <a:pt x="91974" y="21113"/>
                </a:lnTo>
                <a:lnTo>
                  <a:pt x="91676" y="21374"/>
                </a:lnTo>
                <a:lnTo>
                  <a:pt x="91509" y="21504"/>
                </a:lnTo>
                <a:lnTo>
                  <a:pt x="91397" y="21671"/>
                </a:lnTo>
                <a:lnTo>
                  <a:pt x="91229" y="21932"/>
                </a:lnTo>
                <a:lnTo>
                  <a:pt x="91155" y="22044"/>
                </a:lnTo>
                <a:lnTo>
                  <a:pt x="91118" y="22137"/>
                </a:lnTo>
                <a:lnTo>
                  <a:pt x="91118" y="22174"/>
                </a:lnTo>
                <a:lnTo>
                  <a:pt x="91118" y="22193"/>
                </a:lnTo>
                <a:lnTo>
                  <a:pt x="91136" y="22193"/>
                </a:lnTo>
                <a:lnTo>
                  <a:pt x="91173" y="22174"/>
                </a:lnTo>
                <a:lnTo>
                  <a:pt x="91434" y="21951"/>
                </a:lnTo>
                <a:lnTo>
                  <a:pt x="91899" y="21523"/>
                </a:lnTo>
                <a:lnTo>
                  <a:pt x="92328" y="21094"/>
                </a:lnTo>
                <a:lnTo>
                  <a:pt x="92458" y="20945"/>
                </a:lnTo>
                <a:lnTo>
                  <a:pt x="92495" y="20890"/>
                </a:lnTo>
                <a:lnTo>
                  <a:pt x="92458" y="20871"/>
                </a:lnTo>
                <a:close/>
                <a:moveTo>
                  <a:pt x="1583" y="21820"/>
                </a:moveTo>
                <a:lnTo>
                  <a:pt x="1472" y="21858"/>
                </a:lnTo>
                <a:lnTo>
                  <a:pt x="1341" y="21932"/>
                </a:lnTo>
                <a:lnTo>
                  <a:pt x="1192" y="22025"/>
                </a:lnTo>
                <a:lnTo>
                  <a:pt x="932" y="22249"/>
                </a:lnTo>
                <a:lnTo>
                  <a:pt x="783" y="22379"/>
                </a:lnTo>
                <a:lnTo>
                  <a:pt x="652" y="22509"/>
                </a:lnTo>
                <a:lnTo>
                  <a:pt x="448" y="22733"/>
                </a:lnTo>
                <a:lnTo>
                  <a:pt x="280" y="22938"/>
                </a:lnTo>
                <a:lnTo>
                  <a:pt x="243" y="22993"/>
                </a:lnTo>
                <a:lnTo>
                  <a:pt x="261" y="22993"/>
                </a:lnTo>
                <a:lnTo>
                  <a:pt x="541" y="22807"/>
                </a:lnTo>
                <a:lnTo>
                  <a:pt x="1062" y="22472"/>
                </a:lnTo>
                <a:lnTo>
                  <a:pt x="1304" y="22286"/>
                </a:lnTo>
                <a:lnTo>
                  <a:pt x="1509" y="22100"/>
                </a:lnTo>
                <a:lnTo>
                  <a:pt x="1583" y="22025"/>
                </a:lnTo>
                <a:lnTo>
                  <a:pt x="1639" y="21951"/>
                </a:lnTo>
                <a:lnTo>
                  <a:pt x="1658" y="21895"/>
                </a:lnTo>
                <a:lnTo>
                  <a:pt x="1658" y="21839"/>
                </a:lnTo>
                <a:lnTo>
                  <a:pt x="1621" y="21820"/>
                </a:lnTo>
                <a:close/>
                <a:moveTo>
                  <a:pt x="92272" y="22044"/>
                </a:moveTo>
                <a:lnTo>
                  <a:pt x="92197" y="22062"/>
                </a:lnTo>
                <a:lnTo>
                  <a:pt x="92086" y="22118"/>
                </a:lnTo>
                <a:lnTo>
                  <a:pt x="91993" y="22193"/>
                </a:lnTo>
                <a:lnTo>
                  <a:pt x="91881" y="22286"/>
                </a:lnTo>
                <a:lnTo>
                  <a:pt x="91657" y="22509"/>
                </a:lnTo>
                <a:lnTo>
                  <a:pt x="91453" y="22751"/>
                </a:lnTo>
                <a:lnTo>
                  <a:pt x="91304" y="22956"/>
                </a:lnTo>
                <a:lnTo>
                  <a:pt x="91266" y="23049"/>
                </a:lnTo>
                <a:lnTo>
                  <a:pt x="91266" y="23105"/>
                </a:lnTo>
                <a:lnTo>
                  <a:pt x="91285" y="23124"/>
                </a:lnTo>
                <a:lnTo>
                  <a:pt x="91322" y="23124"/>
                </a:lnTo>
                <a:lnTo>
                  <a:pt x="91415" y="23086"/>
                </a:lnTo>
                <a:lnTo>
                  <a:pt x="91564" y="22975"/>
                </a:lnTo>
                <a:lnTo>
                  <a:pt x="91937" y="22640"/>
                </a:lnTo>
                <a:lnTo>
                  <a:pt x="92123" y="22472"/>
                </a:lnTo>
                <a:lnTo>
                  <a:pt x="92272" y="22305"/>
                </a:lnTo>
                <a:lnTo>
                  <a:pt x="92384" y="22193"/>
                </a:lnTo>
                <a:lnTo>
                  <a:pt x="92402" y="22137"/>
                </a:lnTo>
                <a:lnTo>
                  <a:pt x="92402" y="22100"/>
                </a:lnTo>
                <a:lnTo>
                  <a:pt x="92384" y="22081"/>
                </a:lnTo>
                <a:lnTo>
                  <a:pt x="92346" y="22062"/>
                </a:lnTo>
                <a:lnTo>
                  <a:pt x="92272" y="22044"/>
                </a:lnTo>
                <a:close/>
                <a:moveTo>
                  <a:pt x="1509" y="22900"/>
                </a:moveTo>
                <a:lnTo>
                  <a:pt x="1472" y="22919"/>
                </a:lnTo>
                <a:lnTo>
                  <a:pt x="1360" y="22975"/>
                </a:lnTo>
                <a:lnTo>
                  <a:pt x="1230" y="23068"/>
                </a:lnTo>
                <a:lnTo>
                  <a:pt x="1081" y="23180"/>
                </a:lnTo>
                <a:lnTo>
                  <a:pt x="839" y="23403"/>
                </a:lnTo>
                <a:lnTo>
                  <a:pt x="671" y="23571"/>
                </a:lnTo>
                <a:lnTo>
                  <a:pt x="392" y="23868"/>
                </a:lnTo>
                <a:lnTo>
                  <a:pt x="261" y="24055"/>
                </a:lnTo>
                <a:lnTo>
                  <a:pt x="243" y="24092"/>
                </a:lnTo>
                <a:lnTo>
                  <a:pt x="280" y="24073"/>
                </a:lnTo>
                <a:lnTo>
                  <a:pt x="615" y="23850"/>
                </a:lnTo>
                <a:lnTo>
                  <a:pt x="876" y="23682"/>
                </a:lnTo>
                <a:lnTo>
                  <a:pt x="1136" y="23496"/>
                </a:lnTo>
                <a:lnTo>
                  <a:pt x="1378" y="23310"/>
                </a:lnTo>
                <a:lnTo>
                  <a:pt x="1546" y="23124"/>
                </a:lnTo>
                <a:lnTo>
                  <a:pt x="1602" y="23049"/>
                </a:lnTo>
                <a:lnTo>
                  <a:pt x="1621" y="22993"/>
                </a:lnTo>
                <a:lnTo>
                  <a:pt x="1602" y="22938"/>
                </a:lnTo>
                <a:lnTo>
                  <a:pt x="1546" y="22919"/>
                </a:lnTo>
                <a:lnTo>
                  <a:pt x="1509" y="22900"/>
                </a:lnTo>
                <a:close/>
                <a:moveTo>
                  <a:pt x="92477" y="23031"/>
                </a:moveTo>
                <a:lnTo>
                  <a:pt x="92458" y="23049"/>
                </a:lnTo>
                <a:lnTo>
                  <a:pt x="92365" y="23086"/>
                </a:lnTo>
                <a:lnTo>
                  <a:pt x="92067" y="23273"/>
                </a:lnTo>
                <a:lnTo>
                  <a:pt x="91751" y="23496"/>
                </a:lnTo>
                <a:lnTo>
                  <a:pt x="91639" y="23589"/>
                </a:lnTo>
                <a:lnTo>
                  <a:pt x="91564" y="23645"/>
                </a:lnTo>
                <a:lnTo>
                  <a:pt x="91453" y="23831"/>
                </a:lnTo>
                <a:lnTo>
                  <a:pt x="91304" y="24110"/>
                </a:lnTo>
                <a:lnTo>
                  <a:pt x="91248" y="24241"/>
                </a:lnTo>
                <a:lnTo>
                  <a:pt x="91211" y="24352"/>
                </a:lnTo>
                <a:lnTo>
                  <a:pt x="91211" y="24408"/>
                </a:lnTo>
                <a:lnTo>
                  <a:pt x="91229" y="24427"/>
                </a:lnTo>
                <a:lnTo>
                  <a:pt x="91266" y="24408"/>
                </a:lnTo>
                <a:lnTo>
                  <a:pt x="91397" y="24297"/>
                </a:lnTo>
                <a:lnTo>
                  <a:pt x="91564" y="24148"/>
                </a:lnTo>
                <a:lnTo>
                  <a:pt x="91751" y="23980"/>
                </a:lnTo>
                <a:lnTo>
                  <a:pt x="91937" y="23775"/>
                </a:lnTo>
                <a:lnTo>
                  <a:pt x="92104" y="23571"/>
                </a:lnTo>
                <a:lnTo>
                  <a:pt x="92253" y="23384"/>
                </a:lnTo>
                <a:lnTo>
                  <a:pt x="92384" y="23198"/>
                </a:lnTo>
                <a:lnTo>
                  <a:pt x="92477" y="23031"/>
                </a:lnTo>
                <a:close/>
                <a:moveTo>
                  <a:pt x="1658" y="23868"/>
                </a:moveTo>
                <a:lnTo>
                  <a:pt x="1621" y="23887"/>
                </a:lnTo>
                <a:lnTo>
                  <a:pt x="1509" y="23962"/>
                </a:lnTo>
                <a:lnTo>
                  <a:pt x="1323" y="24129"/>
                </a:lnTo>
                <a:lnTo>
                  <a:pt x="857" y="24595"/>
                </a:lnTo>
                <a:lnTo>
                  <a:pt x="448" y="25041"/>
                </a:lnTo>
                <a:lnTo>
                  <a:pt x="317" y="25190"/>
                </a:lnTo>
                <a:lnTo>
                  <a:pt x="261" y="25265"/>
                </a:lnTo>
                <a:lnTo>
                  <a:pt x="336" y="25265"/>
                </a:lnTo>
                <a:lnTo>
                  <a:pt x="466" y="25209"/>
                </a:lnTo>
                <a:lnTo>
                  <a:pt x="615" y="25097"/>
                </a:lnTo>
                <a:lnTo>
                  <a:pt x="783" y="24967"/>
                </a:lnTo>
                <a:lnTo>
                  <a:pt x="1118" y="24688"/>
                </a:lnTo>
                <a:lnTo>
                  <a:pt x="1304" y="24520"/>
                </a:lnTo>
                <a:lnTo>
                  <a:pt x="1416" y="24371"/>
                </a:lnTo>
                <a:lnTo>
                  <a:pt x="1583" y="24129"/>
                </a:lnTo>
                <a:lnTo>
                  <a:pt x="1658" y="24017"/>
                </a:lnTo>
                <a:lnTo>
                  <a:pt x="1695" y="23924"/>
                </a:lnTo>
                <a:lnTo>
                  <a:pt x="1695" y="23887"/>
                </a:lnTo>
                <a:lnTo>
                  <a:pt x="1695" y="23868"/>
                </a:lnTo>
                <a:close/>
                <a:moveTo>
                  <a:pt x="92551" y="24092"/>
                </a:moveTo>
                <a:lnTo>
                  <a:pt x="92439" y="24148"/>
                </a:lnTo>
                <a:lnTo>
                  <a:pt x="92272" y="24259"/>
                </a:lnTo>
                <a:lnTo>
                  <a:pt x="92104" y="24390"/>
                </a:lnTo>
                <a:lnTo>
                  <a:pt x="91769" y="24669"/>
                </a:lnTo>
                <a:lnTo>
                  <a:pt x="91583" y="24837"/>
                </a:lnTo>
                <a:lnTo>
                  <a:pt x="91471" y="24986"/>
                </a:lnTo>
                <a:lnTo>
                  <a:pt x="91304" y="25228"/>
                </a:lnTo>
                <a:lnTo>
                  <a:pt x="91229" y="25339"/>
                </a:lnTo>
                <a:lnTo>
                  <a:pt x="91192" y="25432"/>
                </a:lnTo>
                <a:lnTo>
                  <a:pt x="91192" y="25470"/>
                </a:lnTo>
                <a:lnTo>
                  <a:pt x="91211" y="25488"/>
                </a:lnTo>
                <a:lnTo>
                  <a:pt x="91229" y="25488"/>
                </a:lnTo>
                <a:lnTo>
                  <a:pt x="91266" y="25470"/>
                </a:lnTo>
                <a:lnTo>
                  <a:pt x="91397" y="25395"/>
                </a:lnTo>
                <a:lnTo>
                  <a:pt x="91564" y="25228"/>
                </a:lnTo>
                <a:lnTo>
                  <a:pt x="92030" y="24762"/>
                </a:lnTo>
                <a:lnTo>
                  <a:pt x="92458" y="24315"/>
                </a:lnTo>
                <a:lnTo>
                  <a:pt x="92588" y="24166"/>
                </a:lnTo>
                <a:lnTo>
                  <a:pt x="92626" y="24110"/>
                </a:lnTo>
                <a:lnTo>
                  <a:pt x="92588" y="24092"/>
                </a:lnTo>
                <a:close/>
                <a:moveTo>
                  <a:pt x="1639" y="24948"/>
                </a:moveTo>
                <a:lnTo>
                  <a:pt x="1490" y="25060"/>
                </a:lnTo>
                <a:lnTo>
                  <a:pt x="1323" y="25209"/>
                </a:lnTo>
                <a:lnTo>
                  <a:pt x="1136" y="25376"/>
                </a:lnTo>
                <a:lnTo>
                  <a:pt x="969" y="25581"/>
                </a:lnTo>
                <a:lnTo>
                  <a:pt x="783" y="25786"/>
                </a:lnTo>
                <a:lnTo>
                  <a:pt x="634" y="25991"/>
                </a:lnTo>
                <a:lnTo>
                  <a:pt x="503" y="26158"/>
                </a:lnTo>
                <a:lnTo>
                  <a:pt x="410" y="26326"/>
                </a:lnTo>
                <a:lnTo>
                  <a:pt x="448" y="26326"/>
                </a:lnTo>
                <a:lnTo>
                  <a:pt x="541" y="26270"/>
                </a:lnTo>
                <a:lnTo>
                  <a:pt x="820" y="26084"/>
                </a:lnTo>
                <a:lnTo>
                  <a:pt x="1136" y="25879"/>
                </a:lnTo>
                <a:lnTo>
                  <a:pt x="1267" y="25786"/>
                </a:lnTo>
                <a:lnTo>
                  <a:pt x="1341" y="25712"/>
                </a:lnTo>
                <a:lnTo>
                  <a:pt x="1453" y="25525"/>
                </a:lnTo>
                <a:lnTo>
                  <a:pt x="1583" y="25246"/>
                </a:lnTo>
                <a:lnTo>
                  <a:pt x="1658" y="25116"/>
                </a:lnTo>
                <a:lnTo>
                  <a:pt x="1676" y="25004"/>
                </a:lnTo>
                <a:lnTo>
                  <a:pt x="1676" y="24948"/>
                </a:lnTo>
                <a:close/>
                <a:moveTo>
                  <a:pt x="92607" y="25283"/>
                </a:moveTo>
                <a:lnTo>
                  <a:pt x="92290" y="25507"/>
                </a:lnTo>
                <a:lnTo>
                  <a:pt x="92030" y="25674"/>
                </a:lnTo>
                <a:lnTo>
                  <a:pt x="91751" y="25861"/>
                </a:lnTo>
                <a:lnTo>
                  <a:pt x="91509" y="26047"/>
                </a:lnTo>
                <a:lnTo>
                  <a:pt x="91341" y="26233"/>
                </a:lnTo>
                <a:lnTo>
                  <a:pt x="91285" y="26307"/>
                </a:lnTo>
                <a:lnTo>
                  <a:pt x="91266" y="26363"/>
                </a:lnTo>
                <a:lnTo>
                  <a:pt x="91285" y="26419"/>
                </a:lnTo>
                <a:lnTo>
                  <a:pt x="91341" y="26438"/>
                </a:lnTo>
                <a:lnTo>
                  <a:pt x="91378" y="26456"/>
                </a:lnTo>
                <a:lnTo>
                  <a:pt x="91434" y="26438"/>
                </a:lnTo>
                <a:lnTo>
                  <a:pt x="91546" y="26382"/>
                </a:lnTo>
                <a:lnTo>
                  <a:pt x="91676" y="26289"/>
                </a:lnTo>
                <a:lnTo>
                  <a:pt x="91806" y="26177"/>
                </a:lnTo>
                <a:lnTo>
                  <a:pt x="92067" y="25954"/>
                </a:lnTo>
                <a:lnTo>
                  <a:pt x="92235" y="25805"/>
                </a:lnTo>
                <a:lnTo>
                  <a:pt x="92495" y="25488"/>
                </a:lnTo>
                <a:lnTo>
                  <a:pt x="92626" y="25321"/>
                </a:lnTo>
                <a:lnTo>
                  <a:pt x="92644" y="25283"/>
                </a:lnTo>
                <a:close/>
                <a:moveTo>
                  <a:pt x="1546" y="26233"/>
                </a:moveTo>
                <a:lnTo>
                  <a:pt x="1472" y="26252"/>
                </a:lnTo>
                <a:lnTo>
                  <a:pt x="1378" y="26307"/>
                </a:lnTo>
                <a:lnTo>
                  <a:pt x="1211" y="26456"/>
                </a:lnTo>
                <a:lnTo>
                  <a:pt x="1025" y="26661"/>
                </a:lnTo>
                <a:lnTo>
                  <a:pt x="690" y="27071"/>
                </a:lnTo>
                <a:lnTo>
                  <a:pt x="541" y="27276"/>
                </a:lnTo>
                <a:lnTo>
                  <a:pt x="820" y="27127"/>
                </a:lnTo>
                <a:lnTo>
                  <a:pt x="1043" y="26996"/>
                </a:lnTo>
                <a:lnTo>
                  <a:pt x="1267" y="26847"/>
                </a:lnTo>
                <a:lnTo>
                  <a:pt x="1472" y="26698"/>
                </a:lnTo>
                <a:lnTo>
                  <a:pt x="1565" y="26605"/>
                </a:lnTo>
                <a:lnTo>
                  <a:pt x="1621" y="26531"/>
                </a:lnTo>
                <a:lnTo>
                  <a:pt x="1676" y="26456"/>
                </a:lnTo>
                <a:lnTo>
                  <a:pt x="1695" y="26382"/>
                </a:lnTo>
                <a:lnTo>
                  <a:pt x="1695" y="26307"/>
                </a:lnTo>
                <a:lnTo>
                  <a:pt x="1658" y="26252"/>
                </a:lnTo>
                <a:lnTo>
                  <a:pt x="1602" y="26233"/>
                </a:lnTo>
                <a:close/>
                <a:moveTo>
                  <a:pt x="92626" y="26363"/>
                </a:moveTo>
                <a:lnTo>
                  <a:pt x="92346" y="26549"/>
                </a:lnTo>
                <a:lnTo>
                  <a:pt x="91844" y="26885"/>
                </a:lnTo>
                <a:lnTo>
                  <a:pt x="91583" y="27089"/>
                </a:lnTo>
                <a:lnTo>
                  <a:pt x="91378" y="27257"/>
                </a:lnTo>
                <a:lnTo>
                  <a:pt x="91304" y="27331"/>
                </a:lnTo>
                <a:lnTo>
                  <a:pt x="91248" y="27406"/>
                </a:lnTo>
                <a:lnTo>
                  <a:pt x="91229" y="27462"/>
                </a:lnTo>
                <a:lnTo>
                  <a:pt x="91248" y="27518"/>
                </a:lnTo>
                <a:lnTo>
                  <a:pt x="91266" y="27536"/>
                </a:lnTo>
                <a:lnTo>
                  <a:pt x="91322" y="27536"/>
                </a:lnTo>
                <a:lnTo>
                  <a:pt x="91415" y="27499"/>
                </a:lnTo>
                <a:lnTo>
                  <a:pt x="91564" y="27424"/>
                </a:lnTo>
                <a:lnTo>
                  <a:pt x="91695" y="27331"/>
                </a:lnTo>
                <a:lnTo>
                  <a:pt x="91955" y="27108"/>
                </a:lnTo>
                <a:lnTo>
                  <a:pt x="92104" y="26996"/>
                </a:lnTo>
                <a:lnTo>
                  <a:pt x="92253" y="26847"/>
                </a:lnTo>
                <a:lnTo>
                  <a:pt x="92458" y="26624"/>
                </a:lnTo>
                <a:lnTo>
                  <a:pt x="92607" y="26419"/>
                </a:lnTo>
                <a:lnTo>
                  <a:pt x="92644" y="26363"/>
                </a:lnTo>
                <a:close/>
                <a:moveTo>
                  <a:pt x="1751" y="27164"/>
                </a:moveTo>
                <a:lnTo>
                  <a:pt x="1714" y="27182"/>
                </a:lnTo>
                <a:lnTo>
                  <a:pt x="1453" y="27406"/>
                </a:lnTo>
                <a:lnTo>
                  <a:pt x="1006" y="27834"/>
                </a:lnTo>
                <a:lnTo>
                  <a:pt x="578" y="28262"/>
                </a:lnTo>
                <a:lnTo>
                  <a:pt x="448" y="28411"/>
                </a:lnTo>
                <a:lnTo>
                  <a:pt x="392" y="28467"/>
                </a:lnTo>
                <a:lnTo>
                  <a:pt x="429" y="28486"/>
                </a:lnTo>
                <a:lnTo>
                  <a:pt x="466" y="28486"/>
                </a:lnTo>
                <a:lnTo>
                  <a:pt x="597" y="28448"/>
                </a:lnTo>
                <a:lnTo>
                  <a:pt x="745" y="28355"/>
                </a:lnTo>
                <a:lnTo>
                  <a:pt x="913" y="28244"/>
                </a:lnTo>
                <a:lnTo>
                  <a:pt x="1211" y="28002"/>
                </a:lnTo>
                <a:lnTo>
                  <a:pt x="1378" y="27853"/>
                </a:lnTo>
                <a:lnTo>
                  <a:pt x="1509" y="27685"/>
                </a:lnTo>
                <a:lnTo>
                  <a:pt x="1676" y="27424"/>
                </a:lnTo>
                <a:lnTo>
                  <a:pt x="1732" y="27313"/>
                </a:lnTo>
                <a:lnTo>
                  <a:pt x="1788" y="27220"/>
                </a:lnTo>
                <a:lnTo>
                  <a:pt x="1788" y="27182"/>
                </a:lnTo>
                <a:lnTo>
                  <a:pt x="1769" y="27164"/>
                </a:lnTo>
                <a:close/>
                <a:moveTo>
                  <a:pt x="92626" y="27369"/>
                </a:moveTo>
                <a:lnTo>
                  <a:pt x="92495" y="27443"/>
                </a:lnTo>
                <a:lnTo>
                  <a:pt x="92290" y="27573"/>
                </a:lnTo>
                <a:lnTo>
                  <a:pt x="92030" y="27760"/>
                </a:lnTo>
                <a:lnTo>
                  <a:pt x="91769" y="27983"/>
                </a:lnTo>
                <a:lnTo>
                  <a:pt x="91546" y="28206"/>
                </a:lnTo>
                <a:lnTo>
                  <a:pt x="91471" y="28318"/>
                </a:lnTo>
                <a:lnTo>
                  <a:pt x="91397" y="28411"/>
                </a:lnTo>
                <a:lnTo>
                  <a:pt x="91360" y="28504"/>
                </a:lnTo>
                <a:lnTo>
                  <a:pt x="91360" y="28597"/>
                </a:lnTo>
                <a:lnTo>
                  <a:pt x="91378" y="28653"/>
                </a:lnTo>
                <a:lnTo>
                  <a:pt x="91453" y="28691"/>
                </a:lnTo>
                <a:lnTo>
                  <a:pt x="91527" y="28691"/>
                </a:lnTo>
                <a:lnTo>
                  <a:pt x="91620" y="28616"/>
                </a:lnTo>
                <a:lnTo>
                  <a:pt x="91732" y="28504"/>
                </a:lnTo>
                <a:lnTo>
                  <a:pt x="91844" y="28374"/>
                </a:lnTo>
                <a:lnTo>
                  <a:pt x="92030" y="28113"/>
                </a:lnTo>
                <a:lnTo>
                  <a:pt x="92160" y="27946"/>
                </a:lnTo>
                <a:lnTo>
                  <a:pt x="92290" y="27834"/>
                </a:lnTo>
                <a:lnTo>
                  <a:pt x="92514" y="27611"/>
                </a:lnTo>
                <a:lnTo>
                  <a:pt x="92607" y="27518"/>
                </a:lnTo>
                <a:lnTo>
                  <a:pt x="92663" y="27424"/>
                </a:lnTo>
                <a:lnTo>
                  <a:pt x="92681" y="27387"/>
                </a:lnTo>
                <a:lnTo>
                  <a:pt x="92681" y="27369"/>
                </a:lnTo>
                <a:close/>
                <a:moveTo>
                  <a:pt x="1527" y="28486"/>
                </a:moveTo>
                <a:lnTo>
                  <a:pt x="1453" y="28523"/>
                </a:lnTo>
                <a:lnTo>
                  <a:pt x="1267" y="28653"/>
                </a:lnTo>
                <a:lnTo>
                  <a:pt x="1025" y="28821"/>
                </a:lnTo>
                <a:lnTo>
                  <a:pt x="801" y="29026"/>
                </a:lnTo>
                <a:lnTo>
                  <a:pt x="597" y="29193"/>
                </a:lnTo>
                <a:lnTo>
                  <a:pt x="466" y="29324"/>
                </a:lnTo>
                <a:lnTo>
                  <a:pt x="448" y="29379"/>
                </a:lnTo>
                <a:lnTo>
                  <a:pt x="597" y="29361"/>
                </a:lnTo>
                <a:lnTo>
                  <a:pt x="745" y="29305"/>
                </a:lnTo>
                <a:lnTo>
                  <a:pt x="913" y="29193"/>
                </a:lnTo>
                <a:lnTo>
                  <a:pt x="1099" y="29081"/>
                </a:lnTo>
                <a:lnTo>
                  <a:pt x="1267" y="28951"/>
                </a:lnTo>
                <a:lnTo>
                  <a:pt x="1416" y="28802"/>
                </a:lnTo>
                <a:lnTo>
                  <a:pt x="1527" y="28672"/>
                </a:lnTo>
                <a:lnTo>
                  <a:pt x="1583" y="28560"/>
                </a:lnTo>
                <a:lnTo>
                  <a:pt x="1602" y="28504"/>
                </a:lnTo>
                <a:lnTo>
                  <a:pt x="1602" y="28486"/>
                </a:lnTo>
                <a:close/>
                <a:moveTo>
                  <a:pt x="92607" y="28411"/>
                </a:moveTo>
                <a:lnTo>
                  <a:pt x="92551" y="28430"/>
                </a:lnTo>
                <a:lnTo>
                  <a:pt x="92458" y="28486"/>
                </a:lnTo>
                <a:lnTo>
                  <a:pt x="92346" y="28560"/>
                </a:lnTo>
                <a:lnTo>
                  <a:pt x="92104" y="28765"/>
                </a:lnTo>
                <a:lnTo>
                  <a:pt x="91862" y="29007"/>
                </a:lnTo>
                <a:lnTo>
                  <a:pt x="91620" y="29268"/>
                </a:lnTo>
                <a:lnTo>
                  <a:pt x="91434" y="29510"/>
                </a:lnTo>
                <a:lnTo>
                  <a:pt x="91378" y="29621"/>
                </a:lnTo>
                <a:lnTo>
                  <a:pt x="91322" y="29714"/>
                </a:lnTo>
                <a:lnTo>
                  <a:pt x="91322" y="29770"/>
                </a:lnTo>
                <a:lnTo>
                  <a:pt x="91341" y="29808"/>
                </a:lnTo>
                <a:lnTo>
                  <a:pt x="91360" y="29826"/>
                </a:lnTo>
                <a:lnTo>
                  <a:pt x="91397" y="29826"/>
                </a:lnTo>
                <a:lnTo>
                  <a:pt x="91490" y="29770"/>
                </a:lnTo>
                <a:lnTo>
                  <a:pt x="91602" y="29677"/>
                </a:lnTo>
                <a:lnTo>
                  <a:pt x="91713" y="29566"/>
                </a:lnTo>
                <a:lnTo>
                  <a:pt x="91918" y="29324"/>
                </a:lnTo>
                <a:lnTo>
                  <a:pt x="92048" y="29156"/>
                </a:lnTo>
                <a:lnTo>
                  <a:pt x="92421" y="28802"/>
                </a:lnTo>
                <a:lnTo>
                  <a:pt x="92533" y="28691"/>
                </a:lnTo>
                <a:lnTo>
                  <a:pt x="92626" y="28579"/>
                </a:lnTo>
                <a:lnTo>
                  <a:pt x="92663" y="28486"/>
                </a:lnTo>
                <a:lnTo>
                  <a:pt x="92681" y="28448"/>
                </a:lnTo>
                <a:lnTo>
                  <a:pt x="92663" y="28430"/>
                </a:lnTo>
                <a:lnTo>
                  <a:pt x="92607" y="28411"/>
                </a:lnTo>
                <a:close/>
                <a:moveTo>
                  <a:pt x="1490" y="29510"/>
                </a:moveTo>
                <a:lnTo>
                  <a:pt x="1434" y="29528"/>
                </a:lnTo>
                <a:lnTo>
                  <a:pt x="1285" y="29640"/>
                </a:lnTo>
                <a:lnTo>
                  <a:pt x="1099" y="29789"/>
                </a:lnTo>
                <a:lnTo>
                  <a:pt x="894" y="29994"/>
                </a:lnTo>
                <a:lnTo>
                  <a:pt x="559" y="30348"/>
                </a:lnTo>
                <a:lnTo>
                  <a:pt x="429" y="30515"/>
                </a:lnTo>
                <a:lnTo>
                  <a:pt x="764" y="30348"/>
                </a:lnTo>
                <a:lnTo>
                  <a:pt x="1006" y="30199"/>
                </a:lnTo>
                <a:lnTo>
                  <a:pt x="1230" y="30050"/>
                </a:lnTo>
                <a:lnTo>
                  <a:pt x="1453" y="29882"/>
                </a:lnTo>
                <a:lnTo>
                  <a:pt x="1527" y="29808"/>
                </a:lnTo>
                <a:lnTo>
                  <a:pt x="1583" y="29733"/>
                </a:lnTo>
                <a:lnTo>
                  <a:pt x="1621" y="29659"/>
                </a:lnTo>
                <a:lnTo>
                  <a:pt x="1621" y="29603"/>
                </a:lnTo>
                <a:lnTo>
                  <a:pt x="1602" y="29547"/>
                </a:lnTo>
                <a:lnTo>
                  <a:pt x="1527" y="29510"/>
                </a:lnTo>
                <a:close/>
                <a:moveTo>
                  <a:pt x="92812" y="29472"/>
                </a:moveTo>
                <a:lnTo>
                  <a:pt x="92756" y="29510"/>
                </a:lnTo>
                <a:lnTo>
                  <a:pt x="92477" y="29752"/>
                </a:lnTo>
                <a:lnTo>
                  <a:pt x="91974" y="30180"/>
                </a:lnTo>
                <a:lnTo>
                  <a:pt x="91732" y="30422"/>
                </a:lnTo>
                <a:lnTo>
                  <a:pt x="91527" y="30627"/>
                </a:lnTo>
                <a:lnTo>
                  <a:pt x="91453" y="30720"/>
                </a:lnTo>
                <a:lnTo>
                  <a:pt x="91415" y="30794"/>
                </a:lnTo>
                <a:lnTo>
                  <a:pt x="91397" y="30869"/>
                </a:lnTo>
                <a:lnTo>
                  <a:pt x="91397" y="30906"/>
                </a:lnTo>
                <a:lnTo>
                  <a:pt x="91453" y="30925"/>
                </a:lnTo>
                <a:lnTo>
                  <a:pt x="91546" y="30925"/>
                </a:lnTo>
                <a:lnTo>
                  <a:pt x="91602" y="30887"/>
                </a:lnTo>
                <a:lnTo>
                  <a:pt x="91751" y="30813"/>
                </a:lnTo>
                <a:lnTo>
                  <a:pt x="91881" y="30701"/>
                </a:lnTo>
                <a:lnTo>
                  <a:pt x="92142" y="30441"/>
                </a:lnTo>
                <a:lnTo>
                  <a:pt x="92290" y="30273"/>
                </a:lnTo>
                <a:lnTo>
                  <a:pt x="92533" y="30050"/>
                </a:lnTo>
                <a:lnTo>
                  <a:pt x="92644" y="29938"/>
                </a:lnTo>
                <a:lnTo>
                  <a:pt x="92719" y="29826"/>
                </a:lnTo>
                <a:lnTo>
                  <a:pt x="92756" y="29752"/>
                </a:lnTo>
                <a:lnTo>
                  <a:pt x="92830" y="29603"/>
                </a:lnTo>
                <a:lnTo>
                  <a:pt x="92849" y="29547"/>
                </a:lnTo>
                <a:lnTo>
                  <a:pt x="92849" y="29491"/>
                </a:lnTo>
                <a:lnTo>
                  <a:pt x="92830" y="29472"/>
                </a:lnTo>
                <a:close/>
                <a:moveTo>
                  <a:pt x="1416" y="30459"/>
                </a:moveTo>
                <a:lnTo>
                  <a:pt x="1323" y="30496"/>
                </a:lnTo>
                <a:lnTo>
                  <a:pt x="1248" y="30552"/>
                </a:lnTo>
                <a:lnTo>
                  <a:pt x="1136" y="30645"/>
                </a:lnTo>
                <a:lnTo>
                  <a:pt x="1043" y="30738"/>
                </a:lnTo>
                <a:lnTo>
                  <a:pt x="857" y="30981"/>
                </a:lnTo>
                <a:lnTo>
                  <a:pt x="690" y="31223"/>
                </a:lnTo>
                <a:lnTo>
                  <a:pt x="541" y="31465"/>
                </a:lnTo>
                <a:lnTo>
                  <a:pt x="410" y="31688"/>
                </a:lnTo>
                <a:lnTo>
                  <a:pt x="634" y="31483"/>
                </a:lnTo>
                <a:lnTo>
                  <a:pt x="1062" y="31111"/>
                </a:lnTo>
                <a:lnTo>
                  <a:pt x="1285" y="30906"/>
                </a:lnTo>
                <a:lnTo>
                  <a:pt x="1453" y="30720"/>
                </a:lnTo>
                <a:lnTo>
                  <a:pt x="1565" y="30590"/>
                </a:lnTo>
                <a:lnTo>
                  <a:pt x="1583" y="30534"/>
                </a:lnTo>
                <a:lnTo>
                  <a:pt x="1565" y="30496"/>
                </a:lnTo>
                <a:lnTo>
                  <a:pt x="1490" y="30459"/>
                </a:lnTo>
                <a:close/>
                <a:moveTo>
                  <a:pt x="92644" y="30794"/>
                </a:moveTo>
                <a:lnTo>
                  <a:pt x="92402" y="30943"/>
                </a:lnTo>
                <a:lnTo>
                  <a:pt x="91937" y="31241"/>
                </a:lnTo>
                <a:lnTo>
                  <a:pt x="91713" y="31390"/>
                </a:lnTo>
                <a:lnTo>
                  <a:pt x="91509" y="31539"/>
                </a:lnTo>
                <a:lnTo>
                  <a:pt x="91453" y="31614"/>
                </a:lnTo>
                <a:lnTo>
                  <a:pt x="91397" y="31669"/>
                </a:lnTo>
                <a:lnTo>
                  <a:pt x="91378" y="31725"/>
                </a:lnTo>
                <a:lnTo>
                  <a:pt x="91397" y="31762"/>
                </a:lnTo>
                <a:lnTo>
                  <a:pt x="91434" y="31781"/>
                </a:lnTo>
                <a:lnTo>
                  <a:pt x="91509" y="31800"/>
                </a:lnTo>
                <a:lnTo>
                  <a:pt x="91583" y="31762"/>
                </a:lnTo>
                <a:lnTo>
                  <a:pt x="91657" y="31725"/>
                </a:lnTo>
                <a:lnTo>
                  <a:pt x="91862" y="31576"/>
                </a:lnTo>
                <a:lnTo>
                  <a:pt x="92086" y="31390"/>
                </a:lnTo>
                <a:lnTo>
                  <a:pt x="92458" y="30999"/>
                </a:lnTo>
                <a:lnTo>
                  <a:pt x="92644" y="30794"/>
                </a:lnTo>
                <a:close/>
                <a:moveTo>
                  <a:pt x="1565" y="31614"/>
                </a:moveTo>
                <a:lnTo>
                  <a:pt x="1509" y="31632"/>
                </a:lnTo>
                <a:lnTo>
                  <a:pt x="1397" y="31688"/>
                </a:lnTo>
                <a:lnTo>
                  <a:pt x="1248" y="31818"/>
                </a:lnTo>
                <a:lnTo>
                  <a:pt x="1062" y="31986"/>
                </a:lnTo>
                <a:lnTo>
                  <a:pt x="876" y="32172"/>
                </a:lnTo>
                <a:lnTo>
                  <a:pt x="727" y="32377"/>
                </a:lnTo>
                <a:lnTo>
                  <a:pt x="597" y="32544"/>
                </a:lnTo>
                <a:lnTo>
                  <a:pt x="559" y="32600"/>
                </a:lnTo>
                <a:lnTo>
                  <a:pt x="541" y="32656"/>
                </a:lnTo>
                <a:lnTo>
                  <a:pt x="541" y="32712"/>
                </a:lnTo>
                <a:lnTo>
                  <a:pt x="559" y="32731"/>
                </a:lnTo>
                <a:lnTo>
                  <a:pt x="652" y="32731"/>
                </a:lnTo>
                <a:lnTo>
                  <a:pt x="764" y="32675"/>
                </a:lnTo>
                <a:lnTo>
                  <a:pt x="876" y="32600"/>
                </a:lnTo>
                <a:lnTo>
                  <a:pt x="987" y="32507"/>
                </a:lnTo>
                <a:lnTo>
                  <a:pt x="1211" y="32284"/>
                </a:lnTo>
                <a:lnTo>
                  <a:pt x="1360" y="32135"/>
                </a:lnTo>
                <a:lnTo>
                  <a:pt x="1434" y="32042"/>
                </a:lnTo>
                <a:lnTo>
                  <a:pt x="1546" y="31837"/>
                </a:lnTo>
                <a:lnTo>
                  <a:pt x="1602" y="31744"/>
                </a:lnTo>
                <a:lnTo>
                  <a:pt x="1621" y="31669"/>
                </a:lnTo>
                <a:lnTo>
                  <a:pt x="1621" y="31651"/>
                </a:lnTo>
                <a:lnTo>
                  <a:pt x="1602" y="31632"/>
                </a:lnTo>
                <a:lnTo>
                  <a:pt x="1565" y="31614"/>
                </a:lnTo>
                <a:close/>
                <a:moveTo>
                  <a:pt x="92607" y="31669"/>
                </a:moveTo>
                <a:lnTo>
                  <a:pt x="92290" y="31911"/>
                </a:lnTo>
                <a:lnTo>
                  <a:pt x="92030" y="32116"/>
                </a:lnTo>
                <a:lnTo>
                  <a:pt x="91769" y="32358"/>
                </a:lnTo>
                <a:lnTo>
                  <a:pt x="91527" y="32600"/>
                </a:lnTo>
                <a:lnTo>
                  <a:pt x="91415" y="32712"/>
                </a:lnTo>
                <a:lnTo>
                  <a:pt x="91341" y="32824"/>
                </a:lnTo>
                <a:lnTo>
                  <a:pt x="91285" y="32917"/>
                </a:lnTo>
                <a:lnTo>
                  <a:pt x="91266" y="32991"/>
                </a:lnTo>
                <a:lnTo>
                  <a:pt x="91285" y="33047"/>
                </a:lnTo>
                <a:lnTo>
                  <a:pt x="91341" y="33066"/>
                </a:lnTo>
                <a:lnTo>
                  <a:pt x="91415" y="33066"/>
                </a:lnTo>
                <a:lnTo>
                  <a:pt x="91471" y="33029"/>
                </a:lnTo>
                <a:lnTo>
                  <a:pt x="91564" y="32973"/>
                </a:lnTo>
                <a:lnTo>
                  <a:pt x="91657" y="32898"/>
                </a:lnTo>
                <a:lnTo>
                  <a:pt x="91844" y="32675"/>
                </a:lnTo>
                <a:lnTo>
                  <a:pt x="92048" y="32414"/>
                </a:lnTo>
                <a:lnTo>
                  <a:pt x="92421" y="31930"/>
                </a:lnTo>
                <a:lnTo>
                  <a:pt x="92551" y="31762"/>
                </a:lnTo>
                <a:lnTo>
                  <a:pt x="92607" y="31669"/>
                </a:lnTo>
                <a:close/>
                <a:moveTo>
                  <a:pt x="1807" y="32526"/>
                </a:moveTo>
                <a:lnTo>
                  <a:pt x="1769" y="32544"/>
                </a:lnTo>
                <a:lnTo>
                  <a:pt x="1639" y="32619"/>
                </a:lnTo>
                <a:lnTo>
                  <a:pt x="1453" y="32786"/>
                </a:lnTo>
                <a:lnTo>
                  <a:pt x="1006" y="33252"/>
                </a:lnTo>
                <a:lnTo>
                  <a:pt x="783" y="33494"/>
                </a:lnTo>
                <a:lnTo>
                  <a:pt x="615" y="33717"/>
                </a:lnTo>
                <a:lnTo>
                  <a:pt x="503" y="33885"/>
                </a:lnTo>
                <a:lnTo>
                  <a:pt x="485" y="33941"/>
                </a:lnTo>
                <a:lnTo>
                  <a:pt x="485" y="33959"/>
                </a:lnTo>
                <a:lnTo>
                  <a:pt x="522" y="33978"/>
                </a:lnTo>
                <a:lnTo>
                  <a:pt x="578" y="33978"/>
                </a:lnTo>
                <a:lnTo>
                  <a:pt x="708" y="33922"/>
                </a:lnTo>
                <a:lnTo>
                  <a:pt x="857" y="33810"/>
                </a:lnTo>
                <a:lnTo>
                  <a:pt x="1006" y="33680"/>
                </a:lnTo>
                <a:lnTo>
                  <a:pt x="1304" y="33382"/>
                </a:lnTo>
                <a:lnTo>
                  <a:pt x="1490" y="33196"/>
                </a:lnTo>
                <a:lnTo>
                  <a:pt x="1602" y="33047"/>
                </a:lnTo>
                <a:lnTo>
                  <a:pt x="1769" y="32786"/>
                </a:lnTo>
                <a:lnTo>
                  <a:pt x="1825" y="32656"/>
                </a:lnTo>
                <a:lnTo>
                  <a:pt x="1863" y="32563"/>
                </a:lnTo>
                <a:lnTo>
                  <a:pt x="1863" y="32544"/>
                </a:lnTo>
                <a:lnTo>
                  <a:pt x="1844" y="32526"/>
                </a:lnTo>
                <a:close/>
                <a:moveTo>
                  <a:pt x="92570" y="32824"/>
                </a:moveTo>
                <a:lnTo>
                  <a:pt x="92533" y="32842"/>
                </a:lnTo>
                <a:lnTo>
                  <a:pt x="92253" y="33029"/>
                </a:lnTo>
                <a:lnTo>
                  <a:pt x="92030" y="33196"/>
                </a:lnTo>
                <a:lnTo>
                  <a:pt x="91769" y="33401"/>
                </a:lnTo>
                <a:lnTo>
                  <a:pt x="91546" y="33624"/>
                </a:lnTo>
                <a:lnTo>
                  <a:pt x="91360" y="33810"/>
                </a:lnTo>
                <a:lnTo>
                  <a:pt x="91304" y="33904"/>
                </a:lnTo>
                <a:lnTo>
                  <a:pt x="91266" y="33978"/>
                </a:lnTo>
                <a:lnTo>
                  <a:pt x="91266" y="34034"/>
                </a:lnTo>
                <a:lnTo>
                  <a:pt x="91304" y="34090"/>
                </a:lnTo>
                <a:lnTo>
                  <a:pt x="91341" y="34108"/>
                </a:lnTo>
                <a:lnTo>
                  <a:pt x="91397" y="34090"/>
                </a:lnTo>
                <a:lnTo>
                  <a:pt x="91509" y="34053"/>
                </a:lnTo>
                <a:lnTo>
                  <a:pt x="91620" y="33959"/>
                </a:lnTo>
                <a:lnTo>
                  <a:pt x="91751" y="33848"/>
                </a:lnTo>
                <a:lnTo>
                  <a:pt x="91974" y="33606"/>
                </a:lnTo>
                <a:lnTo>
                  <a:pt x="92104" y="33457"/>
                </a:lnTo>
                <a:lnTo>
                  <a:pt x="92235" y="33308"/>
                </a:lnTo>
                <a:lnTo>
                  <a:pt x="92421" y="33084"/>
                </a:lnTo>
                <a:lnTo>
                  <a:pt x="92570" y="32880"/>
                </a:lnTo>
                <a:lnTo>
                  <a:pt x="92588" y="32824"/>
                </a:lnTo>
                <a:close/>
                <a:moveTo>
                  <a:pt x="1509" y="33755"/>
                </a:moveTo>
                <a:lnTo>
                  <a:pt x="1434" y="33792"/>
                </a:lnTo>
                <a:lnTo>
                  <a:pt x="1341" y="33848"/>
                </a:lnTo>
                <a:lnTo>
                  <a:pt x="1136" y="34034"/>
                </a:lnTo>
                <a:lnTo>
                  <a:pt x="950" y="34257"/>
                </a:lnTo>
                <a:lnTo>
                  <a:pt x="745" y="34481"/>
                </a:lnTo>
                <a:lnTo>
                  <a:pt x="597" y="34704"/>
                </a:lnTo>
                <a:lnTo>
                  <a:pt x="429" y="34928"/>
                </a:lnTo>
                <a:lnTo>
                  <a:pt x="671" y="34741"/>
                </a:lnTo>
                <a:lnTo>
                  <a:pt x="1136" y="34388"/>
                </a:lnTo>
                <a:lnTo>
                  <a:pt x="1360" y="34201"/>
                </a:lnTo>
                <a:lnTo>
                  <a:pt x="1546" y="34015"/>
                </a:lnTo>
                <a:lnTo>
                  <a:pt x="1602" y="33941"/>
                </a:lnTo>
                <a:lnTo>
                  <a:pt x="1639" y="33885"/>
                </a:lnTo>
                <a:lnTo>
                  <a:pt x="1658" y="33829"/>
                </a:lnTo>
                <a:lnTo>
                  <a:pt x="1639" y="33792"/>
                </a:lnTo>
                <a:lnTo>
                  <a:pt x="1583" y="33755"/>
                </a:lnTo>
                <a:close/>
                <a:moveTo>
                  <a:pt x="92328" y="33904"/>
                </a:moveTo>
                <a:lnTo>
                  <a:pt x="92067" y="34108"/>
                </a:lnTo>
                <a:lnTo>
                  <a:pt x="91620" y="34518"/>
                </a:lnTo>
                <a:lnTo>
                  <a:pt x="91397" y="34723"/>
                </a:lnTo>
                <a:lnTo>
                  <a:pt x="91211" y="34928"/>
                </a:lnTo>
                <a:lnTo>
                  <a:pt x="91155" y="35002"/>
                </a:lnTo>
                <a:lnTo>
                  <a:pt x="91118" y="35076"/>
                </a:lnTo>
                <a:lnTo>
                  <a:pt x="91099" y="35132"/>
                </a:lnTo>
                <a:lnTo>
                  <a:pt x="91118" y="35188"/>
                </a:lnTo>
                <a:lnTo>
                  <a:pt x="91155" y="35207"/>
                </a:lnTo>
                <a:lnTo>
                  <a:pt x="91229" y="35188"/>
                </a:lnTo>
                <a:lnTo>
                  <a:pt x="91304" y="35151"/>
                </a:lnTo>
                <a:lnTo>
                  <a:pt x="91397" y="35076"/>
                </a:lnTo>
                <a:lnTo>
                  <a:pt x="91583" y="34890"/>
                </a:lnTo>
                <a:lnTo>
                  <a:pt x="91788" y="34630"/>
                </a:lnTo>
                <a:lnTo>
                  <a:pt x="92160" y="34146"/>
                </a:lnTo>
                <a:lnTo>
                  <a:pt x="92328" y="33904"/>
                </a:lnTo>
                <a:close/>
                <a:moveTo>
                  <a:pt x="1583" y="34816"/>
                </a:moveTo>
                <a:lnTo>
                  <a:pt x="1472" y="34872"/>
                </a:lnTo>
                <a:lnTo>
                  <a:pt x="876" y="35449"/>
                </a:lnTo>
                <a:lnTo>
                  <a:pt x="503" y="35821"/>
                </a:lnTo>
                <a:lnTo>
                  <a:pt x="392" y="35952"/>
                </a:lnTo>
                <a:lnTo>
                  <a:pt x="354" y="36007"/>
                </a:lnTo>
                <a:lnTo>
                  <a:pt x="392" y="36026"/>
                </a:lnTo>
                <a:lnTo>
                  <a:pt x="429" y="36026"/>
                </a:lnTo>
                <a:lnTo>
                  <a:pt x="541" y="35970"/>
                </a:lnTo>
                <a:lnTo>
                  <a:pt x="690" y="35896"/>
                </a:lnTo>
                <a:lnTo>
                  <a:pt x="857" y="35784"/>
                </a:lnTo>
                <a:lnTo>
                  <a:pt x="1174" y="35579"/>
                </a:lnTo>
                <a:lnTo>
                  <a:pt x="1341" y="35430"/>
                </a:lnTo>
                <a:lnTo>
                  <a:pt x="1397" y="35374"/>
                </a:lnTo>
                <a:lnTo>
                  <a:pt x="1472" y="35263"/>
                </a:lnTo>
                <a:lnTo>
                  <a:pt x="1546" y="35132"/>
                </a:lnTo>
                <a:lnTo>
                  <a:pt x="1602" y="35002"/>
                </a:lnTo>
                <a:lnTo>
                  <a:pt x="1621" y="34890"/>
                </a:lnTo>
                <a:lnTo>
                  <a:pt x="1621" y="34816"/>
                </a:lnTo>
                <a:close/>
                <a:moveTo>
                  <a:pt x="92402" y="34909"/>
                </a:moveTo>
                <a:lnTo>
                  <a:pt x="92290" y="35002"/>
                </a:lnTo>
                <a:lnTo>
                  <a:pt x="92086" y="35151"/>
                </a:lnTo>
                <a:lnTo>
                  <a:pt x="91844" y="35374"/>
                </a:lnTo>
                <a:lnTo>
                  <a:pt x="91602" y="35635"/>
                </a:lnTo>
                <a:lnTo>
                  <a:pt x="91378" y="35877"/>
                </a:lnTo>
                <a:lnTo>
                  <a:pt x="91304" y="35989"/>
                </a:lnTo>
                <a:lnTo>
                  <a:pt x="91229" y="36100"/>
                </a:lnTo>
                <a:lnTo>
                  <a:pt x="91192" y="36194"/>
                </a:lnTo>
                <a:lnTo>
                  <a:pt x="91173" y="36268"/>
                </a:lnTo>
                <a:lnTo>
                  <a:pt x="91192" y="36324"/>
                </a:lnTo>
                <a:lnTo>
                  <a:pt x="91266" y="36343"/>
                </a:lnTo>
                <a:lnTo>
                  <a:pt x="91304" y="36343"/>
                </a:lnTo>
                <a:lnTo>
                  <a:pt x="91341" y="36324"/>
                </a:lnTo>
                <a:lnTo>
                  <a:pt x="91434" y="36268"/>
                </a:lnTo>
                <a:lnTo>
                  <a:pt x="91527" y="36156"/>
                </a:lnTo>
                <a:lnTo>
                  <a:pt x="91639" y="36026"/>
                </a:lnTo>
                <a:lnTo>
                  <a:pt x="91806" y="35765"/>
                </a:lnTo>
                <a:lnTo>
                  <a:pt x="91937" y="35579"/>
                </a:lnTo>
                <a:lnTo>
                  <a:pt x="92235" y="35188"/>
                </a:lnTo>
                <a:lnTo>
                  <a:pt x="92384" y="34983"/>
                </a:lnTo>
                <a:lnTo>
                  <a:pt x="92421" y="34909"/>
                </a:lnTo>
                <a:close/>
                <a:moveTo>
                  <a:pt x="1546" y="35877"/>
                </a:moveTo>
                <a:lnTo>
                  <a:pt x="1453" y="35952"/>
                </a:lnTo>
                <a:lnTo>
                  <a:pt x="1285" y="36082"/>
                </a:lnTo>
                <a:lnTo>
                  <a:pt x="839" y="36491"/>
                </a:lnTo>
                <a:lnTo>
                  <a:pt x="615" y="36715"/>
                </a:lnTo>
                <a:lnTo>
                  <a:pt x="429" y="36901"/>
                </a:lnTo>
                <a:lnTo>
                  <a:pt x="299" y="37050"/>
                </a:lnTo>
                <a:lnTo>
                  <a:pt x="280" y="37106"/>
                </a:lnTo>
                <a:lnTo>
                  <a:pt x="280" y="37124"/>
                </a:lnTo>
                <a:lnTo>
                  <a:pt x="299" y="37143"/>
                </a:lnTo>
                <a:lnTo>
                  <a:pt x="354" y="37143"/>
                </a:lnTo>
                <a:lnTo>
                  <a:pt x="466" y="37106"/>
                </a:lnTo>
                <a:lnTo>
                  <a:pt x="615" y="37013"/>
                </a:lnTo>
                <a:lnTo>
                  <a:pt x="783" y="36901"/>
                </a:lnTo>
                <a:lnTo>
                  <a:pt x="1099" y="36640"/>
                </a:lnTo>
                <a:lnTo>
                  <a:pt x="1285" y="36473"/>
                </a:lnTo>
                <a:lnTo>
                  <a:pt x="1397" y="36343"/>
                </a:lnTo>
                <a:lnTo>
                  <a:pt x="1565" y="36119"/>
                </a:lnTo>
                <a:lnTo>
                  <a:pt x="1621" y="36007"/>
                </a:lnTo>
                <a:lnTo>
                  <a:pt x="1658" y="35914"/>
                </a:lnTo>
                <a:lnTo>
                  <a:pt x="1658" y="35877"/>
                </a:lnTo>
                <a:close/>
                <a:moveTo>
                  <a:pt x="92365" y="35952"/>
                </a:moveTo>
                <a:lnTo>
                  <a:pt x="92123" y="36212"/>
                </a:lnTo>
                <a:lnTo>
                  <a:pt x="91713" y="36696"/>
                </a:lnTo>
                <a:lnTo>
                  <a:pt x="91527" y="36957"/>
                </a:lnTo>
                <a:lnTo>
                  <a:pt x="91378" y="37180"/>
                </a:lnTo>
                <a:lnTo>
                  <a:pt x="91322" y="37292"/>
                </a:lnTo>
                <a:lnTo>
                  <a:pt x="91304" y="37367"/>
                </a:lnTo>
                <a:lnTo>
                  <a:pt x="91285" y="37441"/>
                </a:lnTo>
                <a:lnTo>
                  <a:pt x="91322" y="37497"/>
                </a:lnTo>
                <a:lnTo>
                  <a:pt x="91378" y="37515"/>
                </a:lnTo>
                <a:lnTo>
                  <a:pt x="91434" y="37497"/>
                </a:lnTo>
                <a:lnTo>
                  <a:pt x="91509" y="37441"/>
                </a:lnTo>
                <a:lnTo>
                  <a:pt x="91583" y="37348"/>
                </a:lnTo>
                <a:lnTo>
                  <a:pt x="91751" y="37106"/>
                </a:lnTo>
                <a:lnTo>
                  <a:pt x="91918" y="36808"/>
                </a:lnTo>
                <a:lnTo>
                  <a:pt x="92216" y="36231"/>
                </a:lnTo>
                <a:lnTo>
                  <a:pt x="92365" y="35952"/>
                </a:lnTo>
                <a:close/>
                <a:moveTo>
                  <a:pt x="1472" y="36882"/>
                </a:moveTo>
                <a:lnTo>
                  <a:pt x="1434" y="36920"/>
                </a:lnTo>
                <a:lnTo>
                  <a:pt x="857" y="37646"/>
                </a:lnTo>
                <a:lnTo>
                  <a:pt x="336" y="38297"/>
                </a:lnTo>
                <a:lnTo>
                  <a:pt x="373" y="38316"/>
                </a:lnTo>
                <a:lnTo>
                  <a:pt x="410" y="38316"/>
                </a:lnTo>
                <a:lnTo>
                  <a:pt x="522" y="38260"/>
                </a:lnTo>
                <a:lnTo>
                  <a:pt x="671" y="38167"/>
                </a:lnTo>
                <a:lnTo>
                  <a:pt x="839" y="38037"/>
                </a:lnTo>
                <a:lnTo>
                  <a:pt x="1136" y="37757"/>
                </a:lnTo>
                <a:lnTo>
                  <a:pt x="1323" y="37590"/>
                </a:lnTo>
                <a:lnTo>
                  <a:pt x="1527" y="37329"/>
                </a:lnTo>
                <a:lnTo>
                  <a:pt x="1621" y="37162"/>
                </a:lnTo>
                <a:lnTo>
                  <a:pt x="1658" y="37106"/>
                </a:lnTo>
                <a:lnTo>
                  <a:pt x="1658" y="37050"/>
                </a:lnTo>
                <a:lnTo>
                  <a:pt x="1621" y="36976"/>
                </a:lnTo>
                <a:lnTo>
                  <a:pt x="1583" y="36901"/>
                </a:lnTo>
                <a:lnTo>
                  <a:pt x="1546" y="36882"/>
                </a:lnTo>
                <a:close/>
                <a:moveTo>
                  <a:pt x="92179" y="37087"/>
                </a:moveTo>
                <a:lnTo>
                  <a:pt x="92030" y="37162"/>
                </a:lnTo>
                <a:lnTo>
                  <a:pt x="91918" y="37236"/>
                </a:lnTo>
                <a:lnTo>
                  <a:pt x="91825" y="37329"/>
                </a:lnTo>
                <a:lnTo>
                  <a:pt x="91602" y="37571"/>
                </a:lnTo>
                <a:lnTo>
                  <a:pt x="91397" y="37832"/>
                </a:lnTo>
                <a:lnTo>
                  <a:pt x="91229" y="38074"/>
                </a:lnTo>
                <a:lnTo>
                  <a:pt x="91173" y="38204"/>
                </a:lnTo>
                <a:lnTo>
                  <a:pt x="91080" y="38428"/>
                </a:lnTo>
                <a:lnTo>
                  <a:pt x="91043" y="38521"/>
                </a:lnTo>
                <a:lnTo>
                  <a:pt x="91043" y="38595"/>
                </a:lnTo>
                <a:lnTo>
                  <a:pt x="91062" y="38595"/>
                </a:lnTo>
                <a:lnTo>
                  <a:pt x="91080" y="38614"/>
                </a:lnTo>
                <a:lnTo>
                  <a:pt x="91173" y="38558"/>
                </a:lnTo>
                <a:lnTo>
                  <a:pt x="91285" y="38465"/>
                </a:lnTo>
                <a:lnTo>
                  <a:pt x="91397" y="38353"/>
                </a:lnTo>
                <a:lnTo>
                  <a:pt x="91583" y="38130"/>
                </a:lnTo>
                <a:lnTo>
                  <a:pt x="91937" y="37646"/>
                </a:lnTo>
                <a:lnTo>
                  <a:pt x="92086" y="37441"/>
                </a:lnTo>
                <a:lnTo>
                  <a:pt x="92235" y="37218"/>
                </a:lnTo>
                <a:lnTo>
                  <a:pt x="92272" y="37143"/>
                </a:lnTo>
                <a:lnTo>
                  <a:pt x="92272" y="37106"/>
                </a:lnTo>
                <a:lnTo>
                  <a:pt x="92253" y="37087"/>
                </a:lnTo>
                <a:close/>
                <a:moveTo>
                  <a:pt x="1341" y="38111"/>
                </a:moveTo>
                <a:lnTo>
                  <a:pt x="1285" y="38130"/>
                </a:lnTo>
                <a:lnTo>
                  <a:pt x="1136" y="38242"/>
                </a:lnTo>
                <a:lnTo>
                  <a:pt x="987" y="38428"/>
                </a:lnTo>
                <a:lnTo>
                  <a:pt x="801" y="38633"/>
                </a:lnTo>
                <a:lnTo>
                  <a:pt x="485" y="39061"/>
                </a:lnTo>
                <a:lnTo>
                  <a:pt x="354" y="39210"/>
                </a:lnTo>
                <a:lnTo>
                  <a:pt x="299" y="39247"/>
                </a:lnTo>
                <a:lnTo>
                  <a:pt x="243" y="39284"/>
                </a:lnTo>
                <a:lnTo>
                  <a:pt x="243" y="39284"/>
                </a:lnTo>
                <a:lnTo>
                  <a:pt x="373" y="39228"/>
                </a:lnTo>
                <a:lnTo>
                  <a:pt x="578" y="39098"/>
                </a:lnTo>
                <a:lnTo>
                  <a:pt x="820" y="38949"/>
                </a:lnTo>
                <a:lnTo>
                  <a:pt x="1081" y="38763"/>
                </a:lnTo>
                <a:lnTo>
                  <a:pt x="1304" y="38558"/>
                </a:lnTo>
                <a:lnTo>
                  <a:pt x="1397" y="38465"/>
                </a:lnTo>
                <a:lnTo>
                  <a:pt x="1453" y="38372"/>
                </a:lnTo>
                <a:lnTo>
                  <a:pt x="1490" y="38297"/>
                </a:lnTo>
                <a:lnTo>
                  <a:pt x="1490" y="38223"/>
                </a:lnTo>
                <a:lnTo>
                  <a:pt x="1453" y="38148"/>
                </a:lnTo>
                <a:lnTo>
                  <a:pt x="1378" y="38111"/>
                </a:lnTo>
                <a:close/>
                <a:moveTo>
                  <a:pt x="92384" y="38353"/>
                </a:moveTo>
                <a:lnTo>
                  <a:pt x="92328" y="38372"/>
                </a:lnTo>
                <a:lnTo>
                  <a:pt x="92272" y="38391"/>
                </a:lnTo>
                <a:lnTo>
                  <a:pt x="92197" y="38446"/>
                </a:lnTo>
                <a:lnTo>
                  <a:pt x="92030" y="38577"/>
                </a:lnTo>
                <a:lnTo>
                  <a:pt x="91844" y="38744"/>
                </a:lnTo>
                <a:lnTo>
                  <a:pt x="91509" y="39098"/>
                </a:lnTo>
                <a:lnTo>
                  <a:pt x="91341" y="39321"/>
                </a:lnTo>
                <a:lnTo>
                  <a:pt x="91341" y="39340"/>
                </a:lnTo>
                <a:lnTo>
                  <a:pt x="91360" y="39359"/>
                </a:lnTo>
                <a:lnTo>
                  <a:pt x="91490" y="39303"/>
                </a:lnTo>
                <a:lnTo>
                  <a:pt x="91695" y="39191"/>
                </a:lnTo>
                <a:lnTo>
                  <a:pt x="91937" y="39024"/>
                </a:lnTo>
                <a:lnTo>
                  <a:pt x="92160" y="38837"/>
                </a:lnTo>
                <a:lnTo>
                  <a:pt x="92346" y="38651"/>
                </a:lnTo>
                <a:lnTo>
                  <a:pt x="92402" y="38577"/>
                </a:lnTo>
                <a:lnTo>
                  <a:pt x="92439" y="38502"/>
                </a:lnTo>
                <a:lnTo>
                  <a:pt x="92439" y="38428"/>
                </a:lnTo>
                <a:lnTo>
                  <a:pt x="92421" y="38372"/>
                </a:lnTo>
                <a:lnTo>
                  <a:pt x="92384" y="38353"/>
                </a:lnTo>
                <a:close/>
                <a:moveTo>
                  <a:pt x="1751" y="39079"/>
                </a:moveTo>
                <a:lnTo>
                  <a:pt x="1695" y="39098"/>
                </a:lnTo>
                <a:lnTo>
                  <a:pt x="1583" y="39154"/>
                </a:lnTo>
                <a:lnTo>
                  <a:pt x="1434" y="39247"/>
                </a:lnTo>
                <a:lnTo>
                  <a:pt x="1267" y="39396"/>
                </a:lnTo>
                <a:lnTo>
                  <a:pt x="950" y="39694"/>
                </a:lnTo>
                <a:lnTo>
                  <a:pt x="764" y="39861"/>
                </a:lnTo>
                <a:lnTo>
                  <a:pt x="485" y="40085"/>
                </a:lnTo>
                <a:lnTo>
                  <a:pt x="336" y="40234"/>
                </a:lnTo>
                <a:lnTo>
                  <a:pt x="280" y="40290"/>
                </a:lnTo>
                <a:lnTo>
                  <a:pt x="261" y="40327"/>
                </a:lnTo>
                <a:lnTo>
                  <a:pt x="261" y="40383"/>
                </a:lnTo>
                <a:lnTo>
                  <a:pt x="280" y="40438"/>
                </a:lnTo>
                <a:lnTo>
                  <a:pt x="299" y="40476"/>
                </a:lnTo>
                <a:lnTo>
                  <a:pt x="354" y="40476"/>
                </a:lnTo>
                <a:lnTo>
                  <a:pt x="392" y="40438"/>
                </a:lnTo>
                <a:lnTo>
                  <a:pt x="690" y="40215"/>
                </a:lnTo>
                <a:lnTo>
                  <a:pt x="1192" y="39824"/>
                </a:lnTo>
                <a:lnTo>
                  <a:pt x="1434" y="39601"/>
                </a:lnTo>
                <a:lnTo>
                  <a:pt x="1639" y="39396"/>
                </a:lnTo>
                <a:lnTo>
                  <a:pt x="1714" y="39303"/>
                </a:lnTo>
                <a:lnTo>
                  <a:pt x="1769" y="39228"/>
                </a:lnTo>
                <a:lnTo>
                  <a:pt x="1788" y="39154"/>
                </a:lnTo>
                <a:lnTo>
                  <a:pt x="1769" y="39117"/>
                </a:lnTo>
                <a:lnTo>
                  <a:pt x="1751" y="39079"/>
                </a:lnTo>
                <a:close/>
                <a:moveTo>
                  <a:pt x="92477" y="39359"/>
                </a:moveTo>
                <a:lnTo>
                  <a:pt x="92346" y="39415"/>
                </a:lnTo>
                <a:lnTo>
                  <a:pt x="92142" y="39526"/>
                </a:lnTo>
                <a:lnTo>
                  <a:pt x="91899" y="39675"/>
                </a:lnTo>
                <a:lnTo>
                  <a:pt x="91639" y="39861"/>
                </a:lnTo>
                <a:lnTo>
                  <a:pt x="91397" y="40048"/>
                </a:lnTo>
                <a:lnTo>
                  <a:pt x="91304" y="40159"/>
                </a:lnTo>
                <a:lnTo>
                  <a:pt x="91229" y="40252"/>
                </a:lnTo>
                <a:lnTo>
                  <a:pt x="91155" y="40345"/>
                </a:lnTo>
                <a:lnTo>
                  <a:pt x="91136" y="40420"/>
                </a:lnTo>
                <a:lnTo>
                  <a:pt x="91136" y="40494"/>
                </a:lnTo>
                <a:lnTo>
                  <a:pt x="91173" y="40569"/>
                </a:lnTo>
                <a:lnTo>
                  <a:pt x="91192" y="40587"/>
                </a:lnTo>
                <a:lnTo>
                  <a:pt x="91229" y="40587"/>
                </a:lnTo>
                <a:lnTo>
                  <a:pt x="91341" y="40532"/>
                </a:lnTo>
                <a:lnTo>
                  <a:pt x="91471" y="40457"/>
                </a:lnTo>
                <a:lnTo>
                  <a:pt x="91602" y="40345"/>
                </a:lnTo>
                <a:lnTo>
                  <a:pt x="91862" y="40103"/>
                </a:lnTo>
                <a:lnTo>
                  <a:pt x="91993" y="39954"/>
                </a:lnTo>
                <a:lnTo>
                  <a:pt x="92123" y="39843"/>
                </a:lnTo>
                <a:lnTo>
                  <a:pt x="92365" y="39619"/>
                </a:lnTo>
                <a:lnTo>
                  <a:pt x="92458" y="39526"/>
                </a:lnTo>
                <a:lnTo>
                  <a:pt x="92533" y="39433"/>
                </a:lnTo>
                <a:lnTo>
                  <a:pt x="92533" y="39396"/>
                </a:lnTo>
                <a:lnTo>
                  <a:pt x="92533" y="39377"/>
                </a:lnTo>
                <a:lnTo>
                  <a:pt x="92514" y="39359"/>
                </a:lnTo>
                <a:close/>
                <a:moveTo>
                  <a:pt x="1583" y="40234"/>
                </a:moveTo>
                <a:lnTo>
                  <a:pt x="1490" y="40252"/>
                </a:lnTo>
                <a:lnTo>
                  <a:pt x="1397" y="40308"/>
                </a:lnTo>
                <a:lnTo>
                  <a:pt x="1304" y="40383"/>
                </a:lnTo>
                <a:lnTo>
                  <a:pt x="1230" y="40457"/>
                </a:lnTo>
                <a:lnTo>
                  <a:pt x="1081" y="40662"/>
                </a:lnTo>
                <a:lnTo>
                  <a:pt x="950" y="40829"/>
                </a:lnTo>
                <a:lnTo>
                  <a:pt x="764" y="40960"/>
                </a:lnTo>
                <a:lnTo>
                  <a:pt x="541" y="41165"/>
                </a:lnTo>
                <a:lnTo>
                  <a:pt x="429" y="41258"/>
                </a:lnTo>
                <a:lnTo>
                  <a:pt x="392" y="41351"/>
                </a:lnTo>
                <a:lnTo>
                  <a:pt x="373" y="41407"/>
                </a:lnTo>
                <a:lnTo>
                  <a:pt x="392" y="41425"/>
                </a:lnTo>
                <a:lnTo>
                  <a:pt x="429" y="41462"/>
                </a:lnTo>
                <a:lnTo>
                  <a:pt x="485" y="41481"/>
                </a:lnTo>
                <a:lnTo>
                  <a:pt x="578" y="41481"/>
                </a:lnTo>
                <a:lnTo>
                  <a:pt x="690" y="41462"/>
                </a:lnTo>
                <a:lnTo>
                  <a:pt x="783" y="41407"/>
                </a:lnTo>
                <a:lnTo>
                  <a:pt x="894" y="41332"/>
                </a:lnTo>
                <a:lnTo>
                  <a:pt x="1006" y="41239"/>
                </a:lnTo>
                <a:lnTo>
                  <a:pt x="1118" y="41127"/>
                </a:lnTo>
                <a:lnTo>
                  <a:pt x="1304" y="40904"/>
                </a:lnTo>
                <a:lnTo>
                  <a:pt x="1472" y="40662"/>
                </a:lnTo>
                <a:lnTo>
                  <a:pt x="1583" y="40438"/>
                </a:lnTo>
                <a:lnTo>
                  <a:pt x="1621" y="40364"/>
                </a:lnTo>
                <a:lnTo>
                  <a:pt x="1639" y="40290"/>
                </a:lnTo>
                <a:lnTo>
                  <a:pt x="1621" y="40252"/>
                </a:lnTo>
                <a:lnTo>
                  <a:pt x="1583" y="40234"/>
                </a:lnTo>
                <a:close/>
                <a:moveTo>
                  <a:pt x="92439" y="40587"/>
                </a:moveTo>
                <a:lnTo>
                  <a:pt x="92309" y="40643"/>
                </a:lnTo>
                <a:lnTo>
                  <a:pt x="92142" y="40736"/>
                </a:lnTo>
                <a:lnTo>
                  <a:pt x="91918" y="40885"/>
                </a:lnTo>
                <a:lnTo>
                  <a:pt x="91695" y="41034"/>
                </a:lnTo>
                <a:lnTo>
                  <a:pt x="91509" y="41202"/>
                </a:lnTo>
                <a:lnTo>
                  <a:pt x="91378" y="41351"/>
                </a:lnTo>
                <a:lnTo>
                  <a:pt x="91341" y="41407"/>
                </a:lnTo>
                <a:lnTo>
                  <a:pt x="91341" y="41462"/>
                </a:lnTo>
                <a:lnTo>
                  <a:pt x="91360" y="41500"/>
                </a:lnTo>
                <a:lnTo>
                  <a:pt x="91434" y="41518"/>
                </a:lnTo>
                <a:lnTo>
                  <a:pt x="91490" y="41518"/>
                </a:lnTo>
                <a:lnTo>
                  <a:pt x="91546" y="41500"/>
                </a:lnTo>
                <a:lnTo>
                  <a:pt x="91620" y="41462"/>
                </a:lnTo>
                <a:lnTo>
                  <a:pt x="91695" y="41407"/>
                </a:lnTo>
                <a:lnTo>
                  <a:pt x="91862" y="41258"/>
                </a:lnTo>
                <a:lnTo>
                  <a:pt x="92030" y="41090"/>
                </a:lnTo>
                <a:lnTo>
                  <a:pt x="92290" y="40755"/>
                </a:lnTo>
                <a:lnTo>
                  <a:pt x="92439" y="40587"/>
                </a:lnTo>
                <a:close/>
                <a:moveTo>
                  <a:pt x="1844" y="41388"/>
                </a:moveTo>
                <a:lnTo>
                  <a:pt x="1769" y="41407"/>
                </a:lnTo>
                <a:lnTo>
                  <a:pt x="1676" y="41425"/>
                </a:lnTo>
                <a:lnTo>
                  <a:pt x="1565" y="41481"/>
                </a:lnTo>
                <a:lnTo>
                  <a:pt x="1304" y="41649"/>
                </a:lnTo>
                <a:lnTo>
                  <a:pt x="1043" y="41853"/>
                </a:lnTo>
                <a:lnTo>
                  <a:pt x="783" y="42077"/>
                </a:lnTo>
                <a:lnTo>
                  <a:pt x="559" y="42282"/>
                </a:lnTo>
                <a:lnTo>
                  <a:pt x="410" y="42431"/>
                </a:lnTo>
                <a:lnTo>
                  <a:pt x="373" y="42505"/>
                </a:lnTo>
                <a:lnTo>
                  <a:pt x="410" y="42524"/>
                </a:lnTo>
                <a:lnTo>
                  <a:pt x="466" y="42505"/>
                </a:lnTo>
                <a:lnTo>
                  <a:pt x="690" y="42431"/>
                </a:lnTo>
                <a:lnTo>
                  <a:pt x="950" y="42282"/>
                </a:lnTo>
                <a:lnTo>
                  <a:pt x="1267" y="42096"/>
                </a:lnTo>
                <a:lnTo>
                  <a:pt x="1546" y="41909"/>
                </a:lnTo>
                <a:lnTo>
                  <a:pt x="1769" y="41705"/>
                </a:lnTo>
                <a:lnTo>
                  <a:pt x="1863" y="41630"/>
                </a:lnTo>
                <a:lnTo>
                  <a:pt x="1918" y="41537"/>
                </a:lnTo>
                <a:lnTo>
                  <a:pt x="1937" y="41481"/>
                </a:lnTo>
                <a:lnTo>
                  <a:pt x="1918" y="41444"/>
                </a:lnTo>
                <a:lnTo>
                  <a:pt x="1900" y="41425"/>
                </a:lnTo>
                <a:lnTo>
                  <a:pt x="1844" y="41388"/>
                </a:lnTo>
                <a:close/>
                <a:moveTo>
                  <a:pt x="92421" y="41556"/>
                </a:moveTo>
                <a:lnTo>
                  <a:pt x="92309" y="41611"/>
                </a:lnTo>
                <a:lnTo>
                  <a:pt x="92104" y="41723"/>
                </a:lnTo>
                <a:lnTo>
                  <a:pt x="91862" y="41872"/>
                </a:lnTo>
                <a:lnTo>
                  <a:pt x="91602" y="42040"/>
                </a:lnTo>
                <a:lnTo>
                  <a:pt x="91378" y="42244"/>
                </a:lnTo>
                <a:lnTo>
                  <a:pt x="91266" y="42338"/>
                </a:lnTo>
                <a:lnTo>
                  <a:pt x="91192" y="42412"/>
                </a:lnTo>
                <a:lnTo>
                  <a:pt x="91136" y="42505"/>
                </a:lnTo>
                <a:lnTo>
                  <a:pt x="91099" y="42580"/>
                </a:lnTo>
                <a:lnTo>
                  <a:pt x="91099" y="42654"/>
                </a:lnTo>
                <a:lnTo>
                  <a:pt x="91118" y="42710"/>
                </a:lnTo>
                <a:lnTo>
                  <a:pt x="91155" y="42729"/>
                </a:lnTo>
                <a:lnTo>
                  <a:pt x="91229" y="42729"/>
                </a:lnTo>
                <a:lnTo>
                  <a:pt x="91285" y="42673"/>
                </a:lnTo>
                <a:lnTo>
                  <a:pt x="91378" y="42617"/>
                </a:lnTo>
                <a:lnTo>
                  <a:pt x="91583" y="42431"/>
                </a:lnTo>
                <a:lnTo>
                  <a:pt x="91806" y="42207"/>
                </a:lnTo>
                <a:lnTo>
                  <a:pt x="92197" y="41779"/>
                </a:lnTo>
                <a:lnTo>
                  <a:pt x="92346" y="41611"/>
                </a:lnTo>
                <a:lnTo>
                  <a:pt x="92421" y="41556"/>
                </a:lnTo>
                <a:close/>
                <a:moveTo>
                  <a:pt x="1546" y="42468"/>
                </a:moveTo>
                <a:lnTo>
                  <a:pt x="1453" y="42505"/>
                </a:lnTo>
                <a:lnTo>
                  <a:pt x="1341" y="42542"/>
                </a:lnTo>
                <a:lnTo>
                  <a:pt x="1267" y="42598"/>
                </a:lnTo>
                <a:lnTo>
                  <a:pt x="1174" y="42673"/>
                </a:lnTo>
                <a:lnTo>
                  <a:pt x="1025" y="42822"/>
                </a:lnTo>
                <a:lnTo>
                  <a:pt x="894" y="42989"/>
                </a:lnTo>
                <a:lnTo>
                  <a:pt x="652" y="43324"/>
                </a:lnTo>
                <a:lnTo>
                  <a:pt x="541" y="43473"/>
                </a:lnTo>
                <a:lnTo>
                  <a:pt x="410" y="43585"/>
                </a:lnTo>
                <a:lnTo>
                  <a:pt x="410" y="43585"/>
                </a:lnTo>
                <a:lnTo>
                  <a:pt x="615" y="43455"/>
                </a:lnTo>
                <a:lnTo>
                  <a:pt x="839" y="43324"/>
                </a:lnTo>
                <a:lnTo>
                  <a:pt x="1043" y="43194"/>
                </a:lnTo>
                <a:lnTo>
                  <a:pt x="1248" y="43026"/>
                </a:lnTo>
                <a:lnTo>
                  <a:pt x="1360" y="42915"/>
                </a:lnTo>
                <a:lnTo>
                  <a:pt x="1546" y="42710"/>
                </a:lnTo>
                <a:lnTo>
                  <a:pt x="1621" y="42598"/>
                </a:lnTo>
                <a:lnTo>
                  <a:pt x="1658" y="42524"/>
                </a:lnTo>
                <a:lnTo>
                  <a:pt x="1658" y="42486"/>
                </a:lnTo>
                <a:lnTo>
                  <a:pt x="1639" y="42468"/>
                </a:lnTo>
                <a:close/>
                <a:moveTo>
                  <a:pt x="92328" y="42673"/>
                </a:moveTo>
                <a:lnTo>
                  <a:pt x="92179" y="42747"/>
                </a:lnTo>
                <a:lnTo>
                  <a:pt x="91993" y="42877"/>
                </a:lnTo>
                <a:lnTo>
                  <a:pt x="91769" y="43064"/>
                </a:lnTo>
                <a:lnTo>
                  <a:pt x="91546" y="43250"/>
                </a:lnTo>
                <a:lnTo>
                  <a:pt x="91360" y="43455"/>
                </a:lnTo>
                <a:lnTo>
                  <a:pt x="91304" y="43548"/>
                </a:lnTo>
                <a:lnTo>
                  <a:pt x="91248" y="43622"/>
                </a:lnTo>
                <a:lnTo>
                  <a:pt x="91229" y="43697"/>
                </a:lnTo>
                <a:lnTo>
                  <a:pt x="91248" y="43734"/>
                </a:lnTo>
                <a:lnTo>
                  <a:pt x="91285" y="43771"/>
                </a:lnTo>
                <a:lnTo>
                  <a:pt x="91360" y="43790"/>
                </a:lnTo>
                <a:lnTo>
                  <a:pt x="91434" y="43753"/>
                </a:lnTo>
                <a:lnTo>
                  <a:pt x="91527" y="43697"/>
                </a:lnTo>
                <a:lnTo>
                  <a:pt x="91713" y="43492"/>
                </a:lnTo>
                <a:lnTo>
                  <a:pt x="91899" y="43287"/>
                </a:lnTo>
                <a:lnTo>
                  <a:pt x="92048" y="43138"/>
                </a:lnTo>
                <a:lnTo>
                  <a:pt x="92142" y="43045"/>
                </a:lnTo>
                <a:lnTo>
                  <a:pt x="92328" y="42877"/>
                </a:lnTo>
                <a:lnTo>
                  <a:pt x="92402" y="42784"/>
                </a:lnTo>
                <a:lnTo>
                  <a:pt x="92439" y="42710"/>
                </a:lnTo>
                <a:lnTo>
                  <a:pt x="92439" y="42691"/>
                </a:lnTo>
                <a:lnTo>
                  <a:pt x="92421" y="42673"/>
                </a:lnTo>
                <a:close/>
                <a:moveTo>
                  <a:pt x="1416" y="43510"/>
                </a:moveTo>
                <a:lnTo>
                  <a:pt x="1341" y="43548"/>
                </a:lnTo>
                <a:lnTo>
                  <a:pt x="1248" y="43604"/>
                </a:lnTo>
                <a:lnTo>
                  <a:pt x="1174" y="43678"/>
                </a:lnTo>
                <a:lnTo>
                  <a:pt x="1006" y="43864"/>
                </a:lnTo>
                <a:lnTo>
                  <a:pt x="820" y="44088"/>
                </a:lnTo>
                <a:lnTo>
                  <a:pt x="522" y="44516"/>
                </a:lnTo>
                <a:lnTo>
                  <a:pt x="410" y="44665"/>
                </a:lnTo>
                <a:lnTo>
                  <a:pt x="317" y="44739"/>
                </a:lnTo>
                <a:lnTo>
                  <a:pt x="317" y="44739"/>
                </a:lnTo>
                <a:lnTo>
                  <a:pt x="652" y="44497"/>
                </a:lnTo>
                <a:lnTo>
                  <a:pt x="894" y="44292"/>
                </a:lnTo>
                <a:lnTo>
                  <a:pt x="1155" y="44069"/>
                </a:lnTo>
                <a:lnTo>
                  <a:pt x="1378" y="43864"/>
                </a:lnTo>
                <a:lnTo>
                  <a:pt x="1527" y="43678"/>
                </a:lnTo>
                <a:lnTo>
                  <a:pt x="1565" y="43604"/>
                </a:lnTo>
                <a:lnTo>
                  <a:pt x="1583" y="43548"/>
                </a:lnTo>
                <a:lnTo>
                  <a:pt x="1565" y="43529"/>
                </a:lnTo>
                <a:lnTo>
                  <a:pt x="1546" y="43510"/>
                </a:lnTo>
                <a:close/>
                <a:moveTo>
                  <a:pt x="92626" y="43697"/>
                </a:moveTo>
                <a:lnTo>
                  <a:pt x="92328" y="43883"/>
                </a:lnTo>
                <a:lnTo>
                  <a:pt x="92086" y="44050"/>
                </a:lnTo>
                <a:lnTo>
                  <a:pt x="91806" y="44255"/>
                </a:lnTo>
                <a:lnTo>
                  <a:pt x="91564" y="44460"/>
                </a:lnTo>
                <a:lnTo>
                  <a:pt x="91360" y="44646"/>
                </a:lnTo>
                <a:lnTo>
                  <a:pt x="91304" y="44739"/>
                </a:lnTo>
                <a:lnTo>
                  <a:pt x="91248" y="44814"/>
                </a:lnTo>
                <a:lnTo>
                  <a:pt x="91248" y="44870"/>
                </a:lnTo>
                <a:lnTo>
                  <a:pt x="91266" y="44925"/>
                </a:lnTo>
                <a:lnTo>
                  <a:pt x="91285" y="44944"/>
                </a:lnTo>
                <a:lnTo>
                  <a:pt x="91341" y="44944"/>
                </a:lnTo>
                <a:lnTo>
                  <a:pt x="91434" y="44888"/>
                </a:lnTo>
                <a:lnTo>
                  <a:pt x="91564" y="44777"/>
                </a:lnTo>
                <a:lnTo>
                  <a:pt x="91695" y="44665"/>
                </a:lnTo>
                <a:lnTo>
                  <a:pt x="91955" y="44404"/>
                </a:lnTo>
                <a:lnTo>
                  <a:pt x="92104" y="44255"/>
                </a:lnTo>
                <a:lnTo>
                  <a:pt x="92421" y="43920"/>
                </a:lnTo>
                <a:lnTo>
                  <a:pt x="92588" y="43753"/>
                </a:lnTo>
                <a:lnTo>
                  <a:pt x="92626" y="43697"/>
                </a:lnTo>
                <a:close/>
                <a:moveTo>
                  <a:pt x="1621" y="44609"/>
                </a:moveTo>
                <a:lnTo>
                  <a:pt x="1565" y="44628"/>
                </a:lnTo>
                <a:lnTo>
                  <a:pt x="1509" y="44665"/>
                </a:lnTo>
                <a:lnTo>
                  <a:pt x="1323" y="44795"/>
                </a:lnTo>
                <a:lnTo>
                  <a:pt x="1118" y="44963"/>
                </a:lnTo>
                <a:lnTo>
                  <a:pt x="894" y="45167"/>
                </a:lnTo>
                <a:lnTo>
                  <a:pt x="690" y="45372"/>
                </a:lnTo>
                <a:lnTo>
                  <a:pt x="522" y="45558"/>
                </a:lnTo>
                <a:lnTo>
                  <a:pt x="429" y="45689"/>
                </a:lnTo>
                <a:lnTo>
                  <a:pt x="410" y="45745"/>
                </a:lnTo>
                <a:lnTo>
                  <a:pt x="429" y="45782"/>
                </a:lnTo>
                <a:lnTo>
                  <a:pt x="485" y="45801"/>
                </a:lnTo>
                <a:lnTo>
                  <a:pt x="559" y="45801"/>
                </a:lnTo>
                <a:lnTo>
                  <a:pt x="652" y="45763"/>
                </a:lnTo>
                <a:lnTo>
                  <a:pt x="745" y="45689"/>
                </a:lnTo>
                <a:lnTo>
                  <a:pt x="969" y="45503"/>
                </a:lnTo>
                <a:lnTo>
                  <a:pt x="1192" y="45279"/>
                </a:lnTo>
                <a:lnTo>
                  <a:pt x="1378" y="45037"/>
                </a:lnTo>
                <a:lnTo>
                  <a:pt x="1546" y="44814"/>
                </a:lnTo>
                <a:lnTo>
                  <a:pt x="1639" y="44665"/>
                </a:lnTo>
                <a:lnTo>
                  <a:pt x="1639" y="44628"/>
                </a:lnTo>
                <a:lnTo>
                  <a:pt x="1621" y="44609"/>
                </a:lnTo>
                <a:close/>
                <a:moveTo>
                  <a:pt x="92402" y="44870"/>
                </a:moveTo>
                <a:lnTo>
                  <a:pt x="92142" y="45037"/>
                </a:lnTo>
                <a:lnTo>
                  <a:pt x="91732" y="45354"/>
                </a:lnTo>
                <a:lnTo>
                  <a:pt x="91509" y="45521"/>
                </a:lnTo>
                <a:lnTo>
                  <a:pt x="91360" y="45670"/>
                </a:lnTo>
                <a:lnTo>
                  <a:pt x="91285" y="45745"/>
                </a:lnTo>
                <a:lnTo>
                  <a:pt x="91248" y="45819"/>
                </a:lnTo>
                <a:lnTo>
                  <a:pt x="91229" y="45856"/>
                </a:lnTo>
                <a:lnTo>
                  <a:pt x="91248" y="45912"/>
                </a:lnTo>
                <a:lnTo>
                  <a:pt x="91285" y="45931"/>
                </a:lnTo>
                <a:lnTo>
                  <a:pt x="91322" y="45931"/>
                </a:lnTo>
                <a:lnTo>
                  <a:pt x="91415" y="45912"/>
                </a:lnTo>
                <a:lnTo>
                  <a:pt x="91527" y="45856"/>
                </a:lnTo>
                <a:lnTo>
                  <a:pt x="91639" y="45763"/>
                </a:lnTo>
                <a:lnTo>
                  <a:pt x="91862" y="45558"/>
                </a:lnTo>
                <a:lnTo>
                  <a:pt x="91993" y="45447"/>
                </a:lnTo>
                <a:lnTo>
                  <a:pt x="92123" y="45316"/>
                </a:lnTo>
                <a:lnTo>
                  <a:pt x="92290" y="45093"/>
                </a:lnTo>
                <a:lnTo>
                  <a:pt x="92439" y="44907"/>
                </a:lnTo>
                <a:lnTo>
                  <a:pt x="92439" y="44870"/>
                </a:lnTo>
                <a:close/>
                <a:moveTo>
                  <a:pt x="92309" y="46061"/>
                </a:moveTo>
                <a:lnTo>
                  <a:pt x="92235" y="46080"/>
                </a:lnTo>
                <a:lnTo>
                  <a:pt x="92142" y="46117"/>
                </a:lnTo>
                <a:lnTo>
                  <a:pt x="91955" y="46247"/>
                </a:lnTo>
                <a:lnTo>
                  <a:pt x="91751" y="46415"/>
                </a:lnTo>
                <a:lnTo>
                  <a:pt x="91546" y="46601"/>
                </a:lnTo>
                <a:lnTo>
                  <a:pt x="91397" y="46750"/>
                </a:lnTo>
                <a:lnTo>
                  <a:pt x="91304" y="46862"/>
                </a:lnTo>
                <a:lnTo>
                  <a:pt x="91304" y="46899"/>
                </a:lnTo>
                <a:lnTo>
                  <a:pt x="91322" y="46899"/>
                </a:lnTo>
                <a:lnTo>
                  <a:pt x="91546" y="46787"/>
                </a:lnTo>
                <a:lnTo>
                  <a:pt x="91937" y="46564"/>
                </a:lnTo>
                <a:lnTo>
                  <a:pt x="92142" y="46434"/>
                </a:lnTo>
                <a:lnTo>
                  <a:pt x="92290" y="46303"/>
                </a:lnTo>
                <a:lnTo>
                  <a:pt x="92384" y="46191"/>
                </a:lnTo>
                <a:lnTo>
                  <a:pt x="92402" y="46154"/>
                </a:lnTo>
                <a:lnTo>
                  <a:pt x="92402" y="46098"/>
                </a:lnTo>
                <a:lnTo>
                  <a:pt x="92365" y="46061"/>
                </a:lnTo>
                <a:close/>
                <a:moveTo>
                  <a:pt x="1732" y="45614"/>
                </a:moveTo>
                <a:lnTo>
                  <a:pt x="1695" y="45652"/>
                </a:lnTo>
                <a:lnTo>
                  <a:pt x="1043" y="46322"/>
                </a:lnTo>
                <a:lnTo>
                  <a:pt x="634" y="46750"/>
                </a:lnTo>
                <a:lnTo>
                  <a:pt x="485" y="46880"/>
                </a:lnTo>
                <a:lnTo>
                  <a:pt x="429" y="46936"/>
                </a:lnTo>
                <a:lnTo>
                  <a:pt x="466" y="46955"/>
                </a:lnTo>
                <a:lnTo>
                  <a:pt x="503" y="46955"/>
                </a:lnTo>
                <a:lnTo>
                  <a:pt x="615" y="46918"/>
                </a:lnTo>
                <a:lnTo>
                  <a:pt x="783" y="46824"/>
                </a:lnTo>
                <a:lnTo>
                  <a:pt x="950" y="46713"/>
                </a:lnTo>
                <a:lnTo>
                  <a:pt x="1267" y="46471"/>
                </a:lnTo>
                <a:lnTo>
                  <a:pt x="1453" y="46322"/>
                </a:lnTo>
                <a:lnTo>
                  <a:pt x="1565" y="46136"/>
                </a:lnTo>
                <a:lnTo>
                  <a:pt x="1714" y="45856"/>
                </a:lnTo>
                <a:lnTo>
                  <a:pt x="1751" y="45745"/>
                </a:lnTo>
                <a:lnTo>
                  <a:pt x="1769" y="45652"/>
                </a:lnTo>
                <a:lnTo>
                  <a:pt x="1769" y="45614"/>
                </a:lnTo>
                <a:close/>
                <a:moveTo>
                  <a:pt x="1583" y="46955"/>
                </a:moveTo>
                <a:lnTo>
                  <a:pt x="1490" y="46973"/>
                </a:lnTo>
                <a:lnTo>
                  <a:pt x="1378" y="47029"/>
                </a:lnTo>
                <a:lnTo>
                  <a:pt x="1267" y="47085"/>
                </a:lnTo>
                <a:lnTo>
                  <a:pt x="1043" y="47253"/>
                </a:lnTo>
                <a:lnTo>
                  <a:pt x="932" y="47346"/>
                </a:lnTo>
                <a:lnTo>
                  <a:pt x="820" y="47439"/>
                </a:lnTo>
                <a:lnTo>
                  <a:pt x="652" y="47606"/>
                </a:lnTo>
                <a:lnTo>
                  <a:pt x="522" y="47755"/>
                </a:lnTo>
                <a:lnTo>
                  <a:pt x="522" y="47793"/>
                </a:lnTo>
                <a:lnTo>
                  <a:pt x="559" y="47774"/>
                </a:lnTo>
                <a:lnTo>
                  <a:pt x="783" y="47662"/>
                </a:lnTo>
                <a:lnTo>
                  <a:pt x="1192" y="47420"/>
                </a:lnTo>
                <a:lnTo>
                  <a:pt x="1378" y="47290"/>
                </a:lnTo>
                <a:lnTo>
                  <a:pt x="1546" y="47160"/>
                </a:lnTo>
                <a:lnTo>
                  <a:pt x="1639" y="47067"/>
                </a:lnTo>
                <a:lnTo>
                  <a:pt x="1658" y="47011"/>
                </a:lnTo>
                <a:lnTo>
                  <a:pt x="1639" y="46992"/>
                </a:lnTo>
                <a:lnTo>
                  <a:pt x="1621" y="46973"/>
                </a:lnTo>
                <a:lnTo>
                  <a:pt x="1583" y="46955"/>
                </a:lnTo>
                <a:close/>
                <a:moveTo>
                  <a:pt x="92384" y="46899"/>
                </a:moveTo>
                <a:lnTo>
                  <a:pt x="92272" y="46955"/>
                </a:lnTo>
                <a:lnTo>
                  <a:pt x="92123" y="47029"/>
                </a:lnTo>
                <a:lnTo>
                  <a:pt x="91955" y="47141"/>
                </a:lnTo>
                <a:lnTo>
                  <a:pt x="91620" y="47383"/>
                </a:lnTo>
                <a:lnTo>
                  <a:pt x="91453" y="47551"/>
                </a:lnTo>
                <a:lnTo>
                  <a:pt x="91322" y="47718"/>
                </a:lnTo>
                <a:lnTo>
                  <a:pt x="91192" y="47997"/>
                </a:lnTo>
                <a:lnTo>
                  <a:pt x="91136" y="48128"/>
                </a:lnTo>
                <a:lnTo>
                  <a:pt x="91118" y="48221"/>
                </a:lnTo>
                <a:lnTo>
                  <a:pt x="91118" y="48239"/>
                </a:lnTo>
                <a:lnTo>
                  <a:pt x="91136" y="48258"/>
                </a:lnTo>
                <a:lnTo>
                  <a:pt x="91155" y="48239"/>
                </a:lnTo>
                <a:lnTo>
                  <a:pt x="91211" y="48221"/>
                </a:lnTo>
                <a:lnTo>
                  <a:pt x="91844" y="47532"/>
                </a:lnTo>
                <a:lnTo>
                  <a:pt x="92272" y="47104"/>
                </a:lnTo>
                <a:lnTo>
                  <a:pt x="92402" y="46973"/>
                </a:lnTo>
                <a:lnTo>
                  <a:pt x="92458" y="46936"/>
                </a:lnTo>
                <a:lnTo>
                  <a:pt x="92439" y="46918"/>
                </a:lnTo>
                <a:lnTo>
                  <a:pt x="92384" y="46899"/>
                </a:lnTo>
                <a:close/>
                <a:moveTo>
                  <a:pt x="1583" y="47923"/>
                </a:moveTo>
                <a:lnTo>
                  <a:pt x="1490" y="47942"/>
                </a:lnTo>
                <a:lnTo>
                  <a:pt x="1378" y="48016"/>
                </a:lnTo>
                <a:lnTo>
                  <a:pt x="1248" y="48109"/>
                </a:lnTo>
                <a:lnTo>
                  <a:pt x="1025" y="48295"/>
                </a:lnTo>
                <a:lnTo>
                  <a:pt x="894" y="48426"/>
                </a:lnTo>
                <a:lnTo>
                  <a:pt x="783" y="48556"/>
                </a:lnTo>
                <a:lnTo>
                  <a:pt x="597" y="48761"/>
                </a:lnTo>
                <a:lnTo>
                  <a:pt x="466" y="48947"/>
                </a:lnTo>
                <a:lnTo>
                  <a:pt x="448" y="49003"/>
                </a:lnTo>
                <a:lnTo>
                  <a:pt x="466" y="49003"/>
                </a:lnTo>
                <a:lnTo>
                  <a:pt x="485" y="48984"/>
                </a:lnTo>
                <a:lnTo>
                  <a:pt x="745" y="48817"/>
                </a:lnTo>
                <a:lnTo>
                  <a:pt x="1174" y="48519"/>
                </a:lnTo>
                <a:lnTo>
                  <a:pt x="1378" y="48351"/>
                </a:lnTo>
                <a:lnTo>
                  <a:pt x="1546" y="48184"/>
                </a:lnTo>
                <a:lnTo>
                  <a:pt x="1602" y="48109"/>
                </a:lnTo>
                <a:lnTo>
                  <a:pt x="1639" y="48053"/>
                </a:lnTo>
                <a:lnTo>
                  <a:pt x="1658" y="47997"/>
                </a:lnTo>
                <a:lnTo>
                  <a:pt x="1639" y="47960"/>
                </a:lnTo>
                <a:lnTo>
                  <a:pt x="1621" y="47923"/>
                </a:lnTo>
                <a:close/>
                <a:moveTo>
                  <a:pt x="92421" y="48072"/>
                </a:moveTo>
                <a:lnTo>
                  <a:pt x="92123" y="48277"/>
                </a:lnTo>
                <a:lnTo>
                  <a:pt x="91899" y="48444"/>
                </a:lnTo>
                <a:lnTo>
                  <a:pt x="91657" y="48649"/>
                </a:lnTo>
                <a:lnTo>
                  <a:pt x="91453" y="48835"/>
                </a:lnTo>
                <a:lnTo>
                  <a:pt x="91285" y="49021"/>
                </a:lnTo>
                <a:lnTo>
                  <a:pt x="91248" y="49096"/>
                </a:lnTo>
                <a:lnTo>
                  <a:pt x="91211" y="49170"/>
                </a:lnTo>
                <a:lnTo>
                  <a:pt x="91229" y="49208"/>
                </a:lnTo>
                <a:lnTo>
                  <a:pt x="91266" y="49245"/>
                </a:lnTo>
                <a:lnTo>
                  <a:pt x="91341" y="49263"/>
                </a:lnTo>
                <a:lnTo>
                  <a:pt x="91415" y="49245"/>
                </a:lnTo>
                <a:lnTo>
                  <a:pt x="91509" y="49189"/>
                </a:lnTo>
                <a:lnTo>
                  <a:pt x="91602" y="49133"/>
                </a:lnTo>
                <a:lnTo>
                  <a:pt x="91788" y="48947"/>
                </a:lnTo>
                <a:lnTo>
                  <a:pt x="91974" y="48724"/>
                </a:lnTo>
                <a:lnTo>
                  <a:pt x="92142" y="48482"/>
                </a:lnTo>
                <a:lnTo>
                  <a:pt x="92290" y="48277"/>
                </a:lnTo>
                <a:lnTo>
                  <a:pt x="92421" y="48072"/>
                </a:lnTo>
                <a:close/>
                <a:moveTo>
                  <a:pt x="17688" y="49468"/>
                </a:moveTo>
                <a:lnTo>
                  <a:pt x="17688" y="49468"/>
                </a:lnTo>
                <a:lnTo>
                  <a:pt x="17688" y="49468"/>
                </a:lnTo>
                <a:close/>
                <a:moveTo>
                  <a:pt x="62185" y="49468"/>
                </a:moveTo>
                <a:lnTo>
                  <a:pt x="62185" y="49468"/>
                </a:lnTo>
                <a:lnTo>
                  <a:pt x="62185" y="49468"/>
                </a:lnTo>
                <a:close/>
                <a:moveTo>
                  <a:pt x="44759" y="49524"/>
                </a:moveTo>
                <a:lnTo>
                  <a:pt x="44759" y="49524"/>
                </a:lnTo>
                <a:lnTo>
                  <a:pt x="44759" y="49524"/>
                </a:lnTo>
                <a:close/>
                <a:moveTo>
                  <a:pt x="89256" y="49524"/>
                </a:moveTo>
                <a:lnTo>
                  <a:pt x="89256" y="49524"/>
                </a:lnTo>
                <a:lnTo>
                  <a:pt x="89256" y="49524"/>
                </a:lnTo>
                <a:close/>
                <a:moveTo>
                  <a:pt x="89256" y="49524"/>
                </a:moveTo>
                <a:lnTo>
                  <a:pt x="89256" y="49524"/>
                </a:lnTo>
                <a:lnTo>
                  <a:pt x="89256" y="49524"/>
                </a:lnTo>
                <a:close/>
                <a:moveTo>
                  <a:pt x="39341" y="49505"/>
                </a:moveTo>
                <a:lnTo>
                  <a:pt x="39303" y="49580"/>
                </a:lnTo>
                <a:lnTo>
                  <a:pt x="39322" y="49561"/>
                </a:lnTo>
                <a:lnTo>
                  <a:pt x="39341" y="49505"/>
                </a:lnTo>
                <a:close/>
                <a:moveTo>
                  <a:pt x="31707" y="49580"/>
                </a:moveTo>
                <a:lnTo>
                  <a:pt x="31707" y="49580"/>
                </a:lnTo>
                <a:lnTo>
                  <a:pt x="31707" y="49580"/>
                </a:lnTo>
                <a:close/>
                <a:moveTo>
                  <a:pt x="38298" y="49580"/>
                </a:moveTo>
                <a:lnTo>
                  <a:pt x="38298" y="49580"/>
                </a:lnTo>
                <a:lnTo>
                  <a:pt x="38298" y="49580"/>
                </a:lnTo>
                <a:close/>
                <a:moveTo>
                  <a:pt x="39303" y="49580"/>
                </a:moveTo>
                <a:lnTo>
                  <a:pt x="39303" y="49580"/>
                </a:lnTo>
                <a:lnTo>
                  <a:pt x="39303" y="49580"/>
                </a:lnTo>
                <a:close/>
                <a:moveTo>
                  <a:pt x="76204" y="49580"/>
                </a:moveTo>
                <a:lnTo>
                  <a:pt x="76204" y="49580"/>
                </a:lnTo>
                <a:lnTo>
                  <a:pt x="76204" y="49580"/>
                </a:lnTo>
                <a:close/>
                <a:moveTo>
                  <a:pt x="34928" y="49617"/>
                </a:moveTo>
                <a:lnTo>
                  <a:pt x="34928" y="49617"/>
                </a:lnTo>
                <a:lnTo>
                  <a:pt x="34928" y="49617"/>
                </a:lnTo>
                <a:close/>
                <a:moveTo>
                  <a:pt x="80524" y="49617"/>
                </a:moveTo>
                <a:lnTo>
                  <a:pt x="80524" y="49617"/>
                </a:lnTo>
                <a:lnTo>
                  <a:pt x="80524" y="49617"/>
                </a:lnTo>
                <a:close/>
                <a:moveTo>
                  <a:pt x="87003" y="49617"/>
                </a:moveTo>
                <a:lnTo>
                  <a:pt x="87003" y="49617"/>
                </a:lnTo>
                <a:lnTo>
                  <a:pt x="87003" y="49617"/>
                </a:lnTo>
                <a:close/>
                <a:moveTo>
                  <a:pt x="45801" y="49673"/>
                </a:moveTo>
                <a:lnTo>
                  <a:pt x="45801" y="49673"/>
                </a:lnTo>
                <a:lnTo>
                  <a:pt x="45801" y="49673"/>
                </a:lnTo>
                <a:close/>
                <a:moveTo>
                  <a:pt x="53267" y="49673"/>
                </a:moveTo>
                <a:lnTo>
                  <a:pt x="53267" y="49673"/>
                </a:lnTo>
                <a:lnTo>
                  <a:pt x="53267" y="49673"/>
                </a:lnTo>
                <a:close/>
                <a:moveTo>
                  <a:pt x="21970" y="49748"/>
                </a:moveTo>
                <a:lnTo>
                  <a:pt x="21951" y="49791"/>
                </a:lnTo>
                <a:lnTo>
                  <a:pt x="21951" y="49803"/>
                </a:lnTo>
                <a:lnTo>
                  <a:pt x="21970" y="49748"/>
                </a:lnTo>
                <a:close/>
                <a:moveTo>
                  <a:pt x="1639" y="48966"/>
                </a:moveTo>
                <a:lnTo>
                  <a:pt x="1602" y="48984"/>
                </a:lnTo>
                <a:lnTo>
                  <a:pt x="1509" y="49040"/>
                </a:lnTo>
                <a:lnTo>
                  <a:pt x="1378" y="49115"/>
                </a:lnTo>
                <a:lnTo>
                  <a:pt x="1136" y="49301"/>
                </a:lnTo>
                <a:lnTo>
                  <a:pt x="1006" y="49412"/>
                </a:lnTo>
                <a:lnTo>
                  <a:pt x="559" y="49785"/>
                </a:lnTo>
                <a:lnTo>
                  <a:pt x="299" y="50027"/>
                </a:lnTo>
                <a:lnTo>
                  <a:pt x="224" y="50120"/>
                </a:lnTo>
                <a:lnTo>
                  <a:pt x="206" y="50157"/>
                </a:lnTo>
                <a:lnTo>
                  <a:pt x="261" y="50176"/>
                </a:lnTo>
                <a:lnTo>
                  <a:pt x="317" y="50176"/>
                </a:lnTo>
                <a:lnTo>
                  <a:pt x="392" y="50139"/>
                </a:lnTo>
                <a:lnTo>
                  <a:pt x="485" y="50083"/>
                </a:lnTo>
                <a:lnTo>
                  <a:pt x="708" y="49915"/>
                </a:lnTo>
                <a:lnTo>
                  <a:pt x="969" y="49710"/>
                </a:lnTo>
                <a:lnTo>
                  <a:pt x="1211" y="49487"/>
                </a:lnTo>
                <a:lnTo>
                  <a:pt x="1416" y="49282"/>
                </a:lnTo>
                <a:lnTo>
                  <a:pt x="1565" y="49115"/>
                </a:lnTo>
                <a:lnTo>
                  <a:pt x="1639" y="49021"/>
                </a:lnTo>
                <a:lnTo>
                  <a:pt x="1658" y="48984"/>
                </a:lnTo>
                <a:lnTo>
                  <a:pt x="1658" y="48966"/>
                </a:lnTo>
                <a:close/>
                <a:moveTo>
                  <a:pt x="78308" y="50194"/>
                </a:moveTo>
                <a:lnTo>
                  <a:pt x="78308" y="50194"/>
                </a:lnTo>
                <a:lnTo>
                  <a:pt x="78308" y="50194"/>
                </a:lnTo>
                <a:close/>
                <a:moveTo>
                  <a:pt x="5679" y="49412"/>
                </a:moveTo>
                <a:lnTo>
                  <a:pt x="5661" y="49431"/>
                </a:lnTo>
                <a:lnTo>
                  <a:pt x="5381" y="49599"/>
                </a:lnTo>
                <a:lnTo>
                  <a:pt x="5158" y="49766"/>
                </a:lnTo>
                <a:lnTo>
                  <a:pt x="4935" y="49952"/>
                </a:lnTo>
                <a:lnTo>
                  <a:pt x="4711" y="50139"/>
                </a:lnTo>
                <a:lnTo>
                  <a:pt x="4544" y="50325"/>
                </a:lnTo>
                <a:lnTo>
                  <a:pt x="4488" y="50418"/>
                </a:lnTo>
                <a:lnTo>
                  <a:pt x="4450" y="50492"/>
                </a:lnTo>
                <a:lnTo>
                  <a:pt x="4469" y="50548"/>
                </a:lnTo>
                <a:lnTo>
                  <a:pt x="4506" y="50604"/>
                </a:lnTo>
                <a:lnTo>
                  <a:pt x="4581" y="50604"/>
                </a:lnTo>
                <a:lnTo>
                  <a:pt x="4674" y="50567"/>
                </a:lnTo>
                <a:lnTo>
                  <a:pt x="4786" y="50474"/>
                </a:lnTo>
                <a:lnTo>
                  <a:pt x="4897" y="50362"/>
                </a:lnTo>
                <a:lnTo>
                  <a:pt x="5121" y="50139"/>
                </a:lnTo>
                <a:lnTo>
                  <a:pt x="5232" y="49990"/>
                </a:lnTo>
                <a:lnTo>
                  <a:pt x="5549" y="49654"/>
                </a:lnTo>
                <a:lnTo>
                  <a:pt x="5679" y="49468"/>
                </a:lnTo>
                <a:lnTo>
                  <a:pt x="5698" y="49431"/>
                </a:lnTo>
                <a:lnTo>
                  <a:pt x="5679" y="49412"/>
                </a:lnTo>
                <a:close/>
                <a:moveTo>
                  <a:pt x="12158" y="49450"/>
                </a:moveTo>
                <a:lnTo>
                  <a:pt x="12102" y="49505"/>
                </a:lnTo>
                <a:lnTo>
                  <a:pt x="11507" y="50083"/>
                </a:lnTo>
                <a:lnTo>
                  <a:pt x="11153" y="50455"/>
                </a:lnTo>
                <a:lnTo>
                  <a:pt x="11041" y="50585"/>
                </a:lnTo>
                <a:lnTo>
                  <a:pt x="11004" y="50623"/>
                </a:lnTo>
                <a:lnTo>
                  <a:pt x="11004" y="50641"/>
                </a:lnTo>
                <a:lnTo>
                  <a:pt x="11041" y="50678"/>
                </a:lnTo>
                <a:lnTo>
                  <a:pt x="11116" y="50678"/>
                </a:lnTo>
                <a:lnTo>
                  <a:pt x="11172" y="50660"/>
                </a:lnTo>
                <a:lnTo>
                  <a:pt x="11302" y="50585"/>
                </a:lnTo>
                <a:lnTo>
                  <a:pt x="11451" y="50492"/>
                </a:lnTo>
                <a:lnTo>
                  <a:pt x="11693" y="50269"/>
                </a:lnTo>
                <a:lnTo>
                  <a:pt x="11842" y="50139"/>
                </a:lnTo>
                <a:lnTo>
                  <a:pt x="12028" y="49952"/>
                </a:lnTo>
                <a:lnTo>
                  <a:pt x="12121" y="49841"/>
                </a:lnTo>
                <a:lnTo>
                  <a:pt x="12140" y="49785"/>
                </a:lnTo>
                <a:lnTo>
                  <a:pt x="12158" y="49729"/>
                </a:lnTo>
                <a:lnTo>
                  <a:pt x="12177" y="49692"/>
                </a:lnTo>
                <a:lnTo>
                  <a:pt x="12214" y="49561"/>
                </a:lnTo>
                <a:lnTo>
                  <a:pt x="12214" y="49487"/>
                </a:lnTo>
                <a:lnTo>
                  <a:pt x="12196" y="49450"/>
                </a:lnTo>
                <a:close/>
                <a:moveTo>
                  <a:pt x="39303" y="49580"/>
                </a:moveTo>
                <a:lnTo>
                  <a:pt x="39266" y="49617"/>
                </a:lnTo>
                <a:lnTo>
                  <a:pt x="39117" y="49748"/>
                </a:lnTo>
                <a:lnTo>
                  <a:pt x="38708" y="50045"/>
                </a:lnTo>
                <a:lnTo>
                  <a:pt x="38484" y="50213"/>
                </a:lnTo>
                <a:lnTo>
                  <a:pt x="38317" y="50362"/>
                </a:lnTo>
                <a:lnTo>
                  <a:pt x="38242" y="50436"/>
                </a:lnTo>
                <a:lnTo>
                  <a:pt x="38205" y="50511"/>
                </a:lnTo>
                <a:lnTo>
                  <a:pt x="38168" y="50567"/>
                </a:lnTo>
                <a:lnTo>
                  <a:pt x="38168" y="50641"/>
                </a:lnTo>
                <a:lnTo>
                  <a:pt x="38205" y="50697"/>
                </a:lnTo>
                <a:lnTo>
                  <a:pt x="38261" y="50734"/>
                </a:lnTo>
                <a:lnTo>
                  <a:pt x="38317" y="50734"/>
                </a:lnTo>
                <a:lnTo>
                  <a:pt x="38391" y="50697"/>
                </a:lnTo>
                <a:lnTo>
                  <a:pt x="38484" y="50623"/>
                </a:lnTo>
                <a:lnTo>
                  <a:pt x="38577" y="50529"/>
                </a:lnTo>
                <a:lnTo>
                  <a:pt x="38782" y="50306"/>
                </a:lnTo>
                <a:lnTo>
                  <a:pt x="38987" y="50064"/>
                </a:lnTo>
                <a:lnTo>
                  <a:pt x="39155" y="49822"/>
                </a:lnTo>
                <a:lnTo>
                  <a:pt x="39285" y="49617"/>
                </a:lnTo>
                <a:lnTo>
                  <a:pt x="39303" y="49580"/>
                </a:lnTo>
                <a:close/>
                <a:moveTo>
                  <a:pt x="83819" y="49561"/>
                </a:moveTo>
                <a:lnTo>
                  <a:pt x="83763" y="49617"/>
                </a:lnTo>
                <a:lnTo>
                  <a:pt x="83614" y="49748"/>
                </a:lnTo>
                <a:lnTo>
                  <a:pt x="83205" y="50045"/>
                </a:lnTo>
                <a:lnTo>
                  <a:pt x="83000" y="50213"/>
                </a:lnTo>
                <a:lnTo>
                  <a:pt x="82814" y="50362"/>
                </a:lnTo>
                <a:lnTo>
                  <a:pt x="82758" y="50436"/>
                </a:lnTo>
                <a:lnTo>
                  <a:pt x="82702" y="50511"/>
                </a:lnTo>
                <a:lnTo>
                  <a:pt x="82684" y="50567"/>
                </a:lnTo>
                <a:lnTo>
                  <a:pt x="82684" y="50641"/>
                </a:lnTo>
                <a:lnTo>
                  <a:pt x="82702" y="50697"/>
                </a:lnTo>
                <a:lnTo>
                  <a:pt x="82758" y="50734"/>
                </a:lnTo>
                <a:lnTo>
                  <a:pt x="82832" y="50734"/>
                </a:lnTo>
                <a:lnTo>
                  <a:pt x="82907" y="50697"/>
                </a:lnTo>
                <a:lnTo>
                  <a:pt x="82981" y="50623"/>
                </a:lnTo>
                <a:lnTo>
                  <a:pt x="83093" y="50529"/>
                </a:lnTo>
                <a:lnTo>
                  <a:pt x="83279" y="50306"/>
                </a:lnTo>
                <a:lnTo>
                  <a:pt x="83484" y="50064"/>
                </a:lnTo>
                <a:lnTo>
                  <a:pt x="83670" y="49822"/>
                </a:lnTo>
                <a:lnTo>
                  <a:pt x="83782" y="49617"/>
                </a:lnTo>
                <a:lnTo>
                  <a:pt x="83819" y="49561"/>
                </a:lnTo>
                <a:close/>
                <a:moveTo>
                  <a:pt x="53267" y="49673"/>
                </a:moveTo>
                <a:lnTo>
                  <a:pt x="53025" y="49915"/>
                </a:lnTo>
                <a:lnTo>
                  <a:pt x="52857" y="50083"/>
                </a:lnTo>
                <a:lnTo>
                  <a:pt x="52690" y="50269"/>
                </a:lnTo>
                <a:lnTo>
                  <a:pt x="52541" y="50455"/>
                </a:lnTo>
                <a:lnTo>
                  <a:pt x="52504" y="50529"/>
                </a:lnTo>
                <a:lnTo>
                  <a:pt x="52466" y="50604"/>
                </a:lnTo>
                <a:lnTo>
                  <a:pt x="52448" y="50660"/>
                </a:lnTo>
                <a:lnTo>
                  <a:pt x="52466" y="50716"/>
                </a:lnTo>
                <a:lnTo>
                  <a:pt x="52522" y="50734"/>
                </a:lnTo>
                <a:lnTo>
                  <a:pt x="52597" y="50753"/>
                </a:lnTo>
                <a:lnTo>
                  <a:pt x="52690" y="50753"/>
                </a:lnTo>
                <a:lnTo>
                  <a:pt x="52764" y="50716"/>
                </a:lnTo>
                <a:lnTo>
                  <a:pt x="52857" y="50678"/>
                </a:lnTo>
                <a:lnTo>
                  <a:pt x="52913" y="50604"/>
                </a:lnTo>
                <a:lnTo>
                  <a:pt x="52969" y="50529"/>
                </a:lnTo>
                <a:lnTo>
                  <a:pt x="53025" y="50436"/>
                </a:lnTo>
                <a:lnTo>
                  <a:pt x="53099" y="50250"/>
                </a:lnTo>
                <a:lnTo>
                  <a:pt x="53155" y="50064"/>
                </a:lnTo>
                <a:lnTo>
                  <a:pt x="53211" y="49878"/>
                </a:lnTo>
                <a:lnTo>
                  <a:pt x="53230" y="49748"/>
                </a:lnTo>
                <a:lnTo>
                  <a:pt x="53267" y="49673"/>
                </a:lnTo>
                <a:close/>
                <a:moveTo>
                  <a:pt x="18582" y="49450"/>
                </a:moveTo>
                <a:lnTo>
                  <a:pt x="18377" y="49673"/>
                </a:lnTo>
                <a:lnTo>
                  <a:pt x="18023" y="50083"/>
                </a:lnTo>
                <a:lnTo>
                  <a:pt x="17855" y="50306"/>
                </a:lnTo>
                <a:lnTo>
                  <a:pt x="17725" y="50492"/>
                </a:lnTo>
                <a:lnTo>
                  <a:pt x="17669" y="50585"/>
                </a:lnTo>
                <a:lnTo>
                  <a:pt x="17651" y="50660"/>
                </a:lnTo>
                <a:lnTo>
                  <a:pt x="17651" y="50716"/>
                </a:lnTo>
                <a:lnTo>
                  <a:pt x="17669" y="50753"/>
                </a:lnTo>
                <a:lnTo>
                  <a:pt x="17725" y="50772"/>
                </a:lnTo>
                <a:lnTo>
                  <a:pt x="17781" y="50753"/>
                </a:lnTo>
                <a:lnTo>
                  <a:pt x="17837" y="50697"/>
                </a:lnTo>
                <a:lnTo>
                  <a:pt x="17911" y="50641"/>
                </a:lnTo>
                <a:lnTo>
                  <a:pt x="18060" y="50436"/>
                </a:lnTo>
                <a:lnTo>
                  <a:pt x="18209" y="50194"/>
                </a:lnTo>
                <a:lnTo>
                  <a:pt x="18451" y="49692"/>
                </a:lnTo>
                <a:lnTo>
                  <a:pt x="18582" y="49450"/>
                </a:lnTo>
                <a:close/>
                <a:moveTo>
                  <a:pt x="19848" y="49263"/>
                </a:moveTo>
                <a:lnTo>
                  <a:pt x="19810" y="49282"/>
                </a:lnTo>
                <a:lnTo>
                  <a:pt x="19494" y="49524"/>
                </a:lnTo>
                <a:lnTo>
                  <a:pt x="19252" y="49729"/>
                </a:lnTo>
                <a:lnTo>
                  <a:pt x="19010" y="49952"/>
                </a:lnTo>
                <a:lnTo>
                  <a:pt x="18786" y="50194"/>
                </a:lnTo>
                <a:lnTo>
                  <a:pt x="18600" y="50418"/>
                </a:lnTo>
                <a:lnTo>
                  <a:pt x="18544" y="50511"/>
                </a:lnTo>
                <a:lnTo>
                  <a:pt x="18507" y="50604"/>
                </a:lnTo>
                <a:lnTo>
                  <a:pt x="18507" y="50678"/>
                </a:lnTo>
                <a:lnTo>
                  <a:pt x="18526" y="50734"/>
                </a:lnTo>
                <a:lnTo>
                  <a:pt x="18563" y="50753"/>
                </a:lnTo>
                <a:lnTo>
                  <a:pt x="18600" y="50772"/>
                </a:lnTo>
                <a:lnTo>
                  <a:pt x="18637" y="50753"/>
                </a:lnTo>
                <a:lnTo>
                  <a:pt x="18693" y="50734"/>
                </a:lnTo>
                <a:lnTo>
                  <a:pt x="18805" y="50641"/>
                </a:lnTo>
                <a:lnTo>
                  <a:pt x="18917" y="50529"/>
                </a:lnTo>
                <a:lnTo>
                  <a:pt x="19121" y="50287"/>
                </a:lnTo>
                <a:lnTo>
                  <a:pt x="19252" y="50120"/>
                </a:lnTo>
                <a:lnTo>
                  <a:pt x="19401" y="49934"/>
                </a:lnTo>
                <a:lnTo>
                  <a:pt x="19643" y="49617"/>
                </a:lnTo>
                <a:lnTo>
                  <a:pt x="19829" y="49338"/>
                </a:lnTo>
                <a:lnTo>
                  <a:pt x="19848" y="49263"/>
                </a:lnTo>
                <a:close/>
                <a:moveTo>
                  <a:pt x="21989" y="49375"/>
                </a:moveTo>
                <a:lnTo>
                  <a:pt x="21951" y="49394"/>
                </a:lnTo>
                <a:lnTo>
                  <a:pt x="21914" y="49450"/>
                </a:lnTo>
                <a:lnTo>
                  <a:pt x="21691" y="49673"/>
                </a:lnTo>
                <a:lnTo>
                  <a:pt x="21281" y="50083"/>
                </a:lnTo>
                <a:lnTo>
                  <a:pt x="20890" y="50492"/>
                </a:lnTo>
                <a:lnTo>
                  <a:pt x="20778" y="50623"/>
                </a:lnTo>
                <a:lnTo>
                  <a:pt x="20723" y="50678"/>
                </a:lnTo>
                <a:lnTo>
                  <a:pt x="20760" y="50734"/>
                </a:lnTo>
                <a:lnTo>
                  <a:pt x="20797" y="50753"/>
                </a:lnTo>
                <a:lnTo>
                  <a:pt x="20853" y="50772"/>
                </a:lnTo>
                <a:lnTo>
                  <a:pt x="20909" y="50753"/>
                </a:lnTo>
                <a:lnTo>
                  <a:pt x="21058" y="50697"/>
                </a:lnTo>
                <a:lnTo>
                  <a:pt x="21225" y="50585"/>
                </a:lnTo>
                <a:lnTo>
                  <a:pt x="21374" y="50474"/>
                </a:lnTo>
                <a:lnTo>
                  <a:pt x="21505" y="50362"/>
                </a:lnTo>
                <a:lnTo>
                  <a:pt x="21672" y="50213"/>
                </a:lnTo>
                <a:lnTo>
                  <a:pt x="21840" y="50008"/>
                </a:lnTo>
                <a:lnTo>
                  <a:pt x="21914" y="49878"/>
                </a:lnTo>
                <a:lnTo>
                  <a:pt x="21951" y="49791"/>
                </a:lnTo>
                <a:lnTo>
                  <a:pt x="21951" y="49785"/>
                </a:lnTo>
                <a:lnTo>
                  <a:pt x="22007" y="49599"/>
                </a:lnTo>
                <a:lnTo>
                  <a:pt x="22007" y="49487"/>
                </a:lnTo>
                <a:lnTo>
                  <a:pt x="22007" y="49394"/>
                </a:lnTo>
                <a:lnTo>
                  <a:pt x="22007" y="49375"/>
                </a:lnTo>
                <a:close/>
                <a:moveTo>
                  <a:pt x="63079" y="49450"/>
                </a:moveTo>
                <a:lnTo>
                  <a:pt x="62874" y="49673"/>
                </a:lnTo>
                <a:lnTo>
                  <a:pt x="62520" y="50083"/>
                </a:lnTo>
                <a:lnTo>
                  <a:pt x="62353" y="50306"/>
                </a:lnTo>
                <a:lnTo>
                  <a:pt x="62222" y="50492"/>
                </a:lnTo>
                <a:lnTo>
                  <a:pt x="62185" y="50585"/>
                </a:lnTo>
                <a:lnTo>
                  <a:pt x="62148" y="50660"/>
                </a:lnTo>
                <a:lnTo>
                  <a:pt x="62148" y="50716"/>
                </a:lnTo>
                <a:lnTo>
                  <a:pt x="62166" y="50753"/>
                </a:lnTo>
                <a:lnTo>
                  <a:pt x="62222" y="50772"/>
                </a:lnTo>
                <a:lnTo>
                  <a:pt x="62278" y="50753"/>
                </a:lnTo>
                <a:lnTo>
                  <a:pt x="62334" y="50697"/>
                </a:lnTo>
                <a:lnTo>
                  <a:pt x="62408" y="50641"/>
                </a:lnTo>
                <a:lnTo>
                  <a:pt x="62557" y="50436"/>
                </a:lnTo>
                <a:lnTo>
                  <a:pt x="62706" y="50194"/>
                </a:lnTo>
                <a:lnTo>
                  <a:pt x="62967" y="49692"/>
                </a:lnTo>
                <a:lnTo>
                  <a:pt x="63079" y="49450"/>
                </a:lnTo>
                <a:close/>
                <a:moveTo>
                  <a:pt x="64345" y="49263"/>
                </a:moveTo>
                <a:lnTo>
                  <a:pt x="64308" y="49282"/>
                </a:lnTo>
                <a:lnTo>
                  <a:pt x="63991" y="49524"/>
                </a:lnTo>
                <a:lnTo>
                  <a:pt x="63768" y="49729"/>
                </a:lnTo>
                <a:lnTo>
                  <a:pt x="63507" y="49952"/>
                </a:lnTo>
                <a:lnTo>
                  <a:pt x="63284" y="50194"/>
                </a:lnTo>
                <a:lnTo>
                  <a:pt x="63097" y="50418"/>
                </a:lnTo>
                <a:lnTo>
                  <a:pt x="63041" y="50511"/>
                </a:lnTo>
                <a:lnTo>
                  <a:pt x="63004" y="50604"/>
                </a:lnTo>
                <a:lnTo>
                  <a:pt x="63004" y="50678"/>
                </a:lnTo>
                <a:lnTo>
                  <a:pt x="63023" y="50734"/>
                </a:lnTo>
                <a:lnTo>
                  <a:pt x="63060" y="50753"/>
                </a:lnTo>
                <a:lnTo>
                  <a:pt x="63097" y="50772"/>
                </a:lnTo>
                <a:lnTo>
                  <a:pt x="63153" y="50753"/>
                </a:lnTo>
                <a:lnTo>
                  <a:pt x="63190" y="50734"/>
                </a:lnTo>
                <a:lnTo>
                  <a:pt x="63302" y="50641"/>
                </a:lnTo>
                <a:lnTo>
                  <a:pt x="63414" y="50529"/>
                </a:lnTo>
                <a:lnTo>
                  <a:pt x="63637" y="50287"/>
                </a:lnTo>
                <a:lnTo>
                  <a:pt x="63749" y="50120"/>
                </a:lnTo>
                <a:lnTo>
                  <a:pt x="63917" y="49934"/>
                </a:lnTo>
                <a:lnTo>
                  <a:pt x="64159" y="49617"/>
                </a:lnTo>
                <a:lnTo>
                  <a:pt x="64326" y="49338"/>
                </a:lnTo>
                <a:lnTo>
                  <a:pt x="64363" y="49263"/>
                </a:lnTo>
                <a:close/>
                <a:moveTo>
                  <a:pt x="66486" y="49375"/>
                </a:moveTo>
                <a:lnTo>
                  <a:pt x="66449" y="49394"/>
                </a:lnTo>
                <a:lnTo>
                  <a:pt x="66411" y="49450"/>
                </a:lnTo>
                <a:lnTo>
                  <a:pt x="66188" y="49673"/>
                </a:lnTo>
                <a:lnTo>
                  <a:pt x="65778" y="50083"/>
                </a:lnTo>
                <a:lnTo>
                  <a:pt x="65406" y="50492"/>
                </a:lnTo>
                <a:lnTo>
                  <a:pt x="65276" y="50623"/>
                </a:lnTo>
                <a:lnTo>
                  <a:pt x="65238" y="50678"/>
                </a:lnTo>
                <a:lnTo>
                  <a:pt x="65257" y="50734"/>
                </a:lnTo>
                <a:lnTo>
                  <a:pt x="65294" y="50753"/>
                </a:lnTo>
                <a:lnTo>
                  <a:pt x="65350" y="50772"/>
                </a:lnTo>
                <a:lnTo>
                  <a:pt x="65425" y="50753"/>
                </a:lnTo>
                <a:lnTo>
                  <a:pt x="65555" y="50697"/>
                </a:lnTo>
                <a:lnTo>
                  <a:pt x="65723" y="50585"/>
                </a:lnTo>
                <a:lnTo>
                  <a:pt x="65871" y="50474"/>
                </a:lnTo>
                <a:lnTo>
                  <a:pt x="66020" y="50362"/>
                </a:lnTo>
                <a:lnTo>
                  <a:pt x="66169" y="50213"/>
                </a:lnTo>
                <a:lnTo>
                  <a:pt x="66337" y="50008"/>
                </a:lnTo>
                <a:lnTo>
                  <a:pt x="66411" y="49878"/>
                </a:lnTo>
                <a:lnTo>
                  <a:pt x="66467" y="49748"/>
                </a:lnTo>
                <a:lnTo>
                  <a:pt x="66449" y="49803"/>
                </a:lnTo>
                <a:lnTo>
                  <a:pt x="66467" y="49785"/>
                </a:lnTo>
                <a:lnTo>
                  <a:pt x="66504" y="49599"/>
                </a:lnTo>
                <a:lnTo>
                  <a:pt x="66523" y="49487"/>
                </a:lnTo>
                <a:lnTo>
                  <a:pt x="66504" y="49394"/>
                </a:lnTo>
                <a:lnTo>
                  <a:pt x="66504" y="49375"/>
                </a:lnTo>
                <a:close/>
                <a:moveTo>
                  <a:pt x="4637" y="49431"/>
                </a:moveTo>
                <a:lnTo>
                  <a:pt x="4618" y="49450"/>
                </a:lnTo>
                <a:lnTo>
                  <a:pt x="4339" y="49673"/>
                </a:lnTo>
                <a:lnTo>
                  <a:pt x="3892" y="50045"/>
                </a:lnTo>
                <a:lnTo>
                  <a:pt x="3650" y="50250"/>
                </a:lnTo>
                <a:lnTo>
                  <a:pt x="3464" y="50455"/>
                </a:lnTo>
                <a:lnTo>
                  <a:pt x="3352" y="50604"/>
                </a:lnTo>
                <a:lnTo>
                  <a:pt x="3333" y="50678"/>
                </a:lnTo>
                <a:lnTo>
                  <a:pt x="3333" y="50716"/>
                </a:lnTo>
                <a:lnTo>
                  <a:pt x="3352" y="50753"/>
                </a:lnTo>
                <a:lnTo>
                  <a:pt x="3371" y="50772"/>
                </a:lnTo>
                <a:lnTo>
                  <a:pt x="3408" y="50790"/>
                </a:lnTo>
                <a:lnTo>
                  <a:pt x="3445" y="50790"/>
                </a:lnTo>
                <a:lnTo>
                  <a:pt x="3538" y="50753"/>
                </a:lnTo>
                <a:lnTo>
                  <a:pt x="3650" y="50678"/>
                </a:lnTo>
                <a:lnTo>
                  <a:pt x="3762" y="50585"/>
                </a:lnTo>
                <a:lnTo>
                  <a:pt x="3873" y="50455"/>
                </a:lnTo>
                <a:lnTo>
                  <a:pt x="4115" y="50176"/>
                </a:lnTo>
                <a:lnTo>
                  <a:pt x="4357" y="49896"/>
                </a:lnTo>
                <a:lnTo>
                  <a:pt x="4525" y="49636"/>
                </a:lnTo>
                <a:lnTo>
                  <a:pt x="4637" y="49468"/>
                </a:lnTo>
                <a:lnTo>
                  <a:pt x="4637" y="49431"/>
                </a:lnTo>
                <a:close/>
                <a:moveTo>
                  <a:pt x="6983" y="49580"/>
                </a:moveTo>
                <a:lnTo>
                  <a:pt x="6908" y="49654"/>
                </a:lnTo>
                <a:lnTo>
                  <a:pt x="6703" y="49785"/>
                </a:lnTo>
                <a:lnTo>
                  <a:pt x="6145" y="50157"/>
                </a:lnTo>
                <a:lnTo>
                  <a:pt x="5623" y="50511"/>
                </a:lnTo>
                <a:lnTo>
                  <a:pt x="5456" y="50641"/>
                </a:lnTo>
                <a:lnTo>
                  <a:pt x="5419" y="50678"/>
                </a:lnTo>
                <a:lnTo>
                  <a:pt x="5400" y="50716"/>
                </a:lnTo>
                <a:lnTo>
                  <a:pt x="5474" y="50772"/>
                </a:lnTo>
                <a:lnTo>
                  <a:pt x="5549" y="50790"/>
                </a:lnTo>
                <a:lnTo>
                  <a:pt x="5642" y="50772"/>
                </a:lnTo>
                <a:lnTo>
                  <a:pt x="5754" y="50716"/>
                </a:lnTo>
                <a:lnTo>
                  <a:pt x="5865" y="50660"/>
                </a:lnTo>
                <a:lnTo>
                  <a:pt x="5996" y="50567"/>
                </a:lnTo>
                <a:lnTo>
                  <a:pt x="6256" y="50362"/>
                </a:lnTo>
                <a:lnTo>
                  <a:pt x="6517" y="50120"/>
                </a:lnTo>
                <a:lnTo>
                  <a:pt x="6740" y="49896"/>
                </a:lnTo>
                <a:lnTo>
                  <a:pt x="6908" y="49692"/>
                </a:lnTo>
                <a:lnTo>
                  <a:pt x="6983" y="49580"/>
                </a:lnTo>
                <a:close/>
                <a:moveTo>
                  <a:pt x="55501" y="49692"/>
                </a:moveTo>
                <a:lnTo>
                  <a:pt x="55464" y="49710"/>
                </a:lnTo>
                <a:lnTo>
                  <a:pt x="55241" y="49878"/>
                </a:lnTo>
                <a:lnTo>
                  <a:pt x="54887" y="50213"/>
                </a:lnTo>
                <a:lnTo>
                  <a:pt x="54719" y="50381"/>
                </a:lnTo>
                <a:lnTo>
                  <a:pt x="54589" y="50548"/>
                </a:lnTo>
                <a:lnTo>
                  <a:pt x="54533" y="50623"/>
                </a:lnTo>
                <a:lnTo>
                  <a:pt x="54514" y="50697"/>
                </a:lnTo>
                <a:lnTo>
                  <a:pt x="54496" y="50753"/>
                </a:lnTo>
                <a:lnTo>
                  <a:pt x="54514" y="50790"/>
                </a:lnTo>
                <a:lnTo>
                  <a:pt x="54552" y="50809"/>
                </a:lnTo>
                <a:lnTo>
                  <a:pt x="54589" y="50809"/>
                </a:lnTo>
                <a:lnTo>
                  <a:pt x="54682" y="50772"/>
                </a:lnTo>
                <a:lnTo>
                  <a:pt x="54775" y="50697"/>
                </a:lnTo>
                <a:lnTo>
                  <a:pt x="54887" y="50604"/>
                </a:lnTo>
                <a:lnTo>
                  <a:pt x="55092" y="50381"/>
                </a:lnTo>
                <a:lnTo>
                  <a:pt x="55203" y="50269"/>
                </a:lnTo>
                <a:lnTo>
                  <a:pt x="55296" y="50139"/>
                </a:lnTo>
                <a:lnTo>
                  <a:pt x="55427" y="49915"/>
                </a:lnTo>
                <a:lnTo>
                  <a:pt x="55483" y="49822"/>
                </a:lnTo>
                <a:lnTo>
                  <a:pt x="55520" y="49729"/>
                </a:lnTo>
                <a:lnTo>
                  <a:pt x="55520" y="49710"/>
                </a:lnTo>
                <a:lnTo>
                  <a:pt x="55520" y="49692"/>
                </a:lnTo>
                <a:close/>
                <a:moveTo>
                  <a:pt x="9012" y="49375"/>
                </a:moveTo>
                <a:lnTo>
                  <a:pt x="8863" y="49450"/>
                </a:lnTo>
                <a:lnTo>
                  <a:pt x="8640" y="49599"/>
                </a:lnTo>
                <a:lnTo>
                  <a:pt x="8379" y="49785"/>
                </a:lnTo>
                <a:lnTo>
                  <a:pt x="8100" y="50027"/>
                </a:lnTo>
                <a:lnTo>
                  <a:pt x="7839" y="50250"/>
                </a:lnTo>
                <a:lnTo>
                  <a:pt x="7746" y="50362"/>
                </a:lnTo>
                <a:lnTo>
                  <a:pt x="7671" y="50474"/>
                </a:lnTo>
                <a:lnTo>
                  <a:pt x="7616" y="50585"/>
                </a:lnTo>
                <a:lnTo>
                  <a:pt x="7616" y="50678"/>
                </a:lnTo>
                <a:lnTo>
                  <a:pt x="7634" y="50753"/>
                </a:lnTo>
                <a:lnTo>
                  <a:pt x="7690" y="50827"/>
                </a:lnTo>
                <a:lnTo>
                  <a:pt x="7727" y="50809"/>
                </a:lnTo>
                <a:lnTo>
                  <a:pt x="7783" y="50772"/>
                </a:lnTo>
                <a:lnTo>
                  <a:pt x="7932" y="50623"/>
                </a:lnTo>
                <a:lnTo>
                  <a:pt x="8397" y="50120"/>
                </a:lnTo>
                <a:lnTo>
                  <a:pt x="8826" y="49617"/>
                </a:lnTo>
                <a:lnTo>
                  <a:pt x="9012" y="49375"/>
                </a:lnTo>
                <a:close/>
                <a:moveTo>
                  <a:pt x="13350" y="49357"/>
                </a:moveTo>
                <a:lnTo>
                  <a:pt x="13294" y="49394"/>
                </a:lnTo>
                <a:lnTo>
                  <a:pt x="13052" y="49636"/>
                </a:lnTo>
                <a:lnTo>
                  <a:pt x="12587" y="50101"/>
                </a:lnTo>
                <a:lnTo>
                  <a:pt x="12363" y="50343"/>
                </a:lnTo>
                <a:lnTo>
                  <a:pt x="12177" y="50548"/>
                </a:lnTo>
                <a:lnTo>
                  <a:pt x="12065" y="50716"/>
                </a:lnTo>
                <a:lnTo>
                  <a:pt x="12028" y="50772"/>
                </a:lnTo>
                <a:lnTo>
                  <a:pt x="12047" y="50809"/>
                </a:lnTo>
                <a:lnTo>
                  <a:pt x="12084" y="50827"/>
                </a:lnTo>
                <a:lnTo>
                  <a:pt x="12121" y="50827"/>
                </a:lnTo>
                <a:lnTo>
                  <a:pt x="12177" y="50809"/>
                </a:lnTo>
                <a:lnTo>
                  <a:pt x="12233" y="50772"/>
                </a:lnTo>
                <a:lnTo>
                  <a:pt x="12382" y="50660"/>
                </a:lnTo>
                <a:lnTo>
                  <a:pt x="12512" y="50529"/>
                </a:lnTo>
                <a:lnTo>
                  <a:pt x="12773" y="50250"/>
                </a:lnTo>
                <a:lnTo>
                  <a:pt x="12922" y="50083"/>
                </a:lnTo>
                <a:lnTo>
                  <a:pt x="13126" y="49841"/>
                </a:lnTo>
                <a:lnTo>
                  <a:pt x="13238" y="49729"/>
                </a:lnTo>
                <a:lnTo>
                  <a:pt x="13294" y="49599"/>
                </a:lnTo>
                <a:lnTo>
                  <a:pt x="13294" y="49617"/>
                </a:lnTo>
                <a:lnTo>
                  <a:pt x="13313" y="49599"/>
                </a:lnTo>
                <a:lnTo>
                  <a:pt x="13350" y="49487"/>
                </a:lnTo>
                <a:lnTo>
                  <a:pt x="13369" y="49412"/>
                </a:lnTo>
                <a:lnTo>
                  <a:pt x="13369" y="49357"/>
                </a:lnTo>
                <a:close/>
                <a:moveTo>
                  <a:pt x="17688" y="49468"/>
                </a:moveTo>
                <a:lnTo>
                  <a:pt x="17446" y="49710"/>
                </a:lnTo>
                <a:lnTo>
                  <a:pt x="17204" y="49952"/>
                </a:lnTo>
                <a:lnTo>
                  <a:pt x="16720" y="50381"/>
                </a:lnTo>
                <a:lnTo>
                  <a:pt x="16589" y="50492"/>
                </a:lnTo>
                <a:lnTo>
                  <a:pt x="16422" y="50660"/>
                </a:lnTo>
                <a:lnTo>
                  <a:pt x="16366" y="50734"/>
                </a:lnTo>
                <a:lnTo>
                  <a:pt x="16366" y="50772"/>
                </a:lnTo>
                <a:lnTo>
                  <a:pt x="16366" y="50809"/>
                </a:lnTo>
                <a:lnTo>
                  <a:pt x="16366" y="50827"/>
                </a:lnTo>
                <a:lnTo>
                  <a:pt x="16403" y="50846"/>
                </a:lnTo>
                <a:lnTo>
                  <a:pt x="16515" y="50846"/>
                </a:lnTo>
                <a:lnTo>
                  <a:pt x="16627" y="50809"/>
                </a:lnTo>
                <a:lnTo>
                  <a:pt x="16757" y="50753"/>
                </a:lnTo>
                <a:lnTo>
                  <a:pt x="16869" y="50678"/>
                </a:lnTo>
                <a:lnTo>
                  <a:pt x="16962" y="50567"/>
                </a:lnTo>
                <a:lnTo>
                  <a:pt x="17167" y="50362"/>
                </a:lnTo>
                <a:lnTo>
                  <a:pt x="17316" y="50176"/>
                </a:lnTo>
                <a:lnTo>
                  <a:pt x="17427" y="50008"/>
                </a:lnTo>
                <a:lnTo>
                  <a:pt x="17558" y="49766"/>
                </a:lnTo>
                <a:lnTo>
                  <a:pt x="17651" y="49543"/>
                </a:lnTo>
                <a:lnTo>
                  <a:pt x="17688" y="49468"/>
                </a:lnTo>
                <a:close/>
                <a:moveTo>
                  <a:pt x="29436" y="49710"/>
                </a:moveTo>
                <a:lnTo>
                  <a:pt x="29380" y="49748"/>
                </a:lnTo>
                <a:lnTo>
                  <a:pt x="29212" y="49896"/>
                </a:lnTo>
                <a:lnTo>
                  <a:pt x="28952" y="50139"/>
                </a:lnTo>
                <a:lnTo>
                  <a:pt x="28821" y="50269"/>
                </a:lnTo>
                <a:lnTo>
                  <a:pt x="28654" y="50455"/>
                </a:lnTo>
                <a:lnTo>
                  <a:pt x="28579" y="50548"/>
                </a:lnTo>
                <a:lnTo>
                  <a:pt x="28524" y="50641"/>
                </a:lnTo>
                <a:lnTo>
                  <a:pt x="28524" y="50734"/>
                </a:lnTo>
                <a:lnTo>
                  <a:pt x="28524" y="50772"/>
                </a:lnTo>
                <a:lnTo>
                  <a:pt x="28542" y="50809"/>
                </a:lnTo>
                <a:lnTo>
                  <a:pt x="28579" y="50846"/>
                </a:lnTo>
                <a:lnTo>
                  <a:pt x="28635" y="50827"/>
                </a:lnTo>
                <a:lnTo>
                  <a:pt x="28691" y="50809"/>
                </a:lnTo>
                <a:lnTo>
                  <a:pt x="28766" y="50753"/>
                </a:lnTo>
                <a:lnTo>
                  <a:pt x="28915" y="50585"/>
                </a:lnTo>
                <a:lnTo>
                  <a:pt x="29064" y="50381"/>
                </a:lnTo>
                <a:lnTo>
                  <a:pt x="29212" y="50176"/>
                </a:lnTo>
                <a:lnTo>
                  <a:pt x="29343" y="49971"/>
                </a:lnTo>
                <a:lnTo>
                  <a:pt x="29417" y="49803"/>
                </a:lnTo>
                <a:lnTo>
                  <a:pt x="29455" y="49710"/>
                </a:lnTo>
                <a:close/>
                <a:moveTo>
                  <a:pt x="31707" y="49580"/>
                </a:moveTo>
                <a:lnTo>
                  <a:pt x="31447" y="49785"/>
                </a:lnTo>
                <a:lnTo>
                  <a:pt x="31223" y="49952"/>
                </a:lnTo>
                <a:lnTo>
                  <a:pt x="31000" y="50139"/>
                </a:lnTo>
                <a:lnTo>
                  <a:pt x="30795" y="50343"/>
                </a:lnTo>
                <a:lnTo>
                  <a:pt x="30627" y="50529"/>
                </a:lnTo>
                <a:lnTo>
                  <a:pt x="30590" y="50623"/>
                </a:lnTo>
                <a:lnTo>
                  <a:pt x="30553" y="50697"/>
                </a:lnTo>
                <a:lnTo>
                  <a:pt x="30553" y="50772"/>
                </a:lnTo>
                <a:lnTo>
                  <a:pt x="30572" y="50809"/>
                </a:lnTo>
                <a:lnTo>
                  <a:pt x="30609" y="50846"/>
                </a:lnTo>
                <a:lnTo>
                  <a:pt x="30665" y="50827"/>
                </a:lnTo>
                <a:lnTo>
                  <a:pt x="30739" y="50790"/>
                </a:lnTo>
                <a:lnTo>
                  <a:pt x="30832" y="50716"/>
                </a:lnTo>
                <a:lnTo>
                  <a:pt x="31018" y="50529"/>
                </a:lnTo>
                <a:lnTo>
                  <a:pt x="31205" y="50287"/>
                </a:lnTo>
                <a:lnTo>
                  <a:pt x="31558" y="49803"/>
                </a:lnTo>
                <a:lnTo>
                  <a:pt x="31707" y="49580"/>
                </a:lnTo>
                <a:close/>
                <a:moveTo>
                  <a:pt x="62185" y="49468"/>
                </a:moveTo>
                <a:lnTo>
                  <a:pt x="61962" y="49710"/>
                </a:lnTo>
                <a:lnTo>
                  <a:pt x="61720" y="49952"/>
                </a:lnTo>
                <a:lnTo>
                  <a:pt x="61217" y="50381"/>
                </a:lnTo>
                <a:lnTo>
                  <a:pt x="61087" y="50492"/>
                </a:lnTo>
                <a:lnTo>
                  <a:pt x="60919" y="50660"/>
                </a:lnTo>
                <a:lnTo>
                  <a:pt x="60882" y="50734"/>
                </a:lnTo>
                <a:lnTo>
                  <a:pt x="60863" y="50772"/>
                </a:lnTo>
                <a:lnTo>
                  <a:pt x="60863" y="50809"/>
                </a:lnTo>
                <a:lnTo>
                  <a:pt x="60882" y="50827"/>
                </a:lnTo>
                <a:lnTo>
                  <a:pt x="60900" y="50846"/>
                </a:lnTo>
                <a:lnTo>
                  <a:pt x="61031" y="50846"/>
                </a:lnTo>
                <a:lnTo>
                  <a:pt x="61142" y="50809"/>
                </a:lnTo>
                <a:lnTo>
                  <a:pt x="61254" y="50753"/>
                </a:lnTo>
                <a:lnTo>
                  <a:pt x="61366" y="50678"/>
                </a:lnTo>
                <a:lnTo>
                  <a:pt x="61478" y="50567"/>
                </a:lnTo>
                <a:lnTo>
                  <a:pt x="61664" y="50362"/>
                </a:lnTo>
                <a:lnTo>
                  <a:pt x="61831" y="50176"/>
                </a:lnTo>
                <a:lnTo>
                  <a:pt x="61924" y="50008"/>
                </a:lnTo>
                <a:lnTo>
                  <a:pt x="62055" y="49766"/>
                </a:lnTo>
                <a:lnTo>
                  <a:pt x="62166" y="49543"/>
                </a:lnTo>
                <a:lnTo>
                  <a:pt x="62185" y="49468"/>
                </a:lnTo>
                <a:close/>
                <a:moveTo>
                  <a:pt x="73933" y="49710"/>
                </a:moveTo>
                <a:lnTo>
                  <a:pt x="73877" y="49748"/>
                </a:lnTo>
                <a:lnTo>
                  <a:pt x="73710" y="49896"/>
                </a:lnTo>
                <a:lnTo>
                  <a:pt x="73449" y="50139"/>
                </a:lnTo>
                <a:lnTo>
                  <a:pt x="73319" y="50269"/>
                </a:lnTo>
                <a:lnTo>
                  <a:pt x="73151" y="50455"/>
                </a:lnTo>
                <a:lnTo>
                  <a:pt x="73077" y="50548"/>
                </a:lnTo>
                <a:lnTo>
                  <a:pt x="73039" y="50641"/>
                </a:lnTo>
                <a:lnTo>
                  <a:pt x="73021" y="50734"/>
                </a:lnTo>
                <a:lnTo>
                  <a:pt x="73021" y="50772"/>
                </a:lnTo>
                <a:lnTo>
                  <a:pt x="73058" y="50809"/>
                </a:lnTo>
                <a:lnTo>
                  <a:pt x="73095" y="50846"/>
                </a:lnTo>
                <a:lnTo>
                  <a:pt x="73132" y="50827"/>
                </a:lnTo>
                <a:lnTo>
                  <a:pt x="73207" y="50809"/>
                </a:lnTo>
                <a:lnTo>
                  <a:pt x="73263" y="50753"/>
                </a:lnTo>
                <a:lnTo>
                  <a:pt x="73412" y="50585"/>
                </a:lnTo>
                <a:lnTo>
                  <a:pt x="73561" y="50381"/>
                </a:lnTo>
                <a:lnTo>
                  <a:pt x="73710" y="50176"/>
                </a:lnTo>
                <a:lnTo>
                  <a:pt x="73840" y="49971"/>
                </a:lnTo>
                <a:lnTo>
                  <a:pt x="73914" y="49803"/>
                </a:lnTo>
                <a:lnTo>
                  <a:pt x="73952" y="49710"/>
                </a:lnTo>
                <a:close/>
                <a:moveTo>
                  <a:pt x="76204" y="49580"/>
                </a:moveTo>
                <a:lnTo>
                  <a:pt x="75944" y="49785"/>
                </a:lnTo>
                <a:lnTo>
                  <a:pt x="75739" y="49952"/>
                </a:lnTo>
                <a:lnTo>
                  <a:pt x="75516" y="50139"/>
                </a:lnTo>
                <a:lnTo>
                  <a:pt x="75292" y="50343"/>
                </a:lnTo>
                <a:lnTo>
                  <a:pt x="75143" y="50529"/>
                </a:lnTo>
                <a:lnTo>
                  <a:pt x="75087" y="50623"/>
                </a:lnTo>
                <a:lnTo>
                  <a:pt x="75050" y="50697"/>
                </a:lnTo>
                <a:lnTo>
                  <a:pt x="75050" y="50772"/>
                </a:lnTo>
                <a:lnTo>
                  <a:pt x="75069" y="50809"/>
                </a:lnTo>
                <a:lnTo>
                  <a:pt x="75106" y="50846"/>
                </a:lnTo>
                <a:lnTo>
                  <a:pt x="75180" y="50827"/>
                </a:lnTo>
                <a:lnTo>
                  <a:pt x="75236" y="50790"/>
                </a:lnTo>
                <a:lnTo>
                  <a:pt x="75329" y="50716"/>
                </a:lnTo>
                <a:lnTo>
                  <a:pt x="75516" y="50529"/>
                </a:lnTo>
                <a:lnTo>
                  <a:pt x="75720" y="50287"/>
                </a:lnTo>
                <a:lnTo>
                  <a:pt x="76056" y="49803"/>
                </a:lnTo>
                <a:lnTo>
                  <a:pt x="76204" y="49580"/>
                </a:lnTo>
                <a:close/>
                <a:moveTo>
                  <a:pt x="10185" y="49394"/>
                </a:moveTo>
                <a:lnTo>
                  <a:pt x="9868" y="49654"/>
                </a:lnTo>
                <a:lnTo>
                  <a:pt x="9328" y="50101"/>
                </a:lnTo>
                <a:lnTo>
                  <a:pt x="9049" y="50343"/>
                </a:lnTo>
                <a:lnTo>
                  <a:pt x="8826" y="50548"/>
                </a:lnTo>
                <a:lnTo>
                  <a:pt x="8677" y="50716"/>
                </a:lnTo>
                <a:lnTo>
                  <a:pt x="8640" y="50772"/>
                </a:lnTo>
                <a:lnTo>
                  <a:pt x="8640" y="50809"/>
                </a:lnTo>
                <a:lnTo>
                  <a:pt x="8677" y="50846"/>
                </a:lnTo>
                <a:lnTo>
                  <a:pt x="8714" y="50865"/>
                </a:lnTo>
                <a:lnTo>
                  <a:pt x="8770" y="50865"/>
                </a:lnTo>
                <a:lnTo>
                  <a:pt x="8844" y="50827"/>
                </a:lnTo>
                <a:lnTo>
                  <a:pt x="8993" y="50753"/>
                </a:lnTo>
                <a:lnTo>
                  <a:pt x="9161" y="50623"/>
                </a:lnTo>
                <a:lnTo>
                  <a:pt x="9477" y="50362"/>
                </a:lnTo>
                <a:lnTo>
                  <a:pt x="9664" y="50194"/>
                </a:lnTo>
                <a:lnTo>
                  <a:pt x="9812" y="49990"/>
                </a:lnTo>
                <a:lnTo>
                  <a:pt x="9999" y="49710"/>
                </a:lnTo>
                <a:lnTo>
                  <a:pt x="10148" y="49487"/>
                </a:lnTo>
                <a:lnTo>
                  <a:pt x="10185" y="49394"/>
                </a:lnTo>
                <a:close/>
                <a:moveTo>
                  <a:pt x="16515" y="49505"/>
                </a:moveTo>
                <a:lnTo>
                  <a:pt x="16478" y="49524"/>
                </a:lnTo>
                <a:lnTo>
                  <a:pt x="16236" y="49748"/>
                </a:lnTo>
                <a:lnTo>
                  <a:pt x="15807" y="50139"/>
                </a:lnTo>
                <a:lnTo>
                  <a:pt x="15603" y="50362"/>
                </a:lnTo>
                <a:lnTo>
                  <a:pt x="15454" y="50567"/>
                </a:lnTo>
                <a:lnTo>
                  <a:pt x="15379" y="50641"/>
                </a:lnTo>
                <a:lnTo>
                  <a:pt x="15342" y="50734"/>
                </a:lnTo>
                <a:lnTo>
                  <a:pt x="15323" y="50790"/>
                </a:lnTo>
                <a:lnTo>
                  <a:pt x="15342" y="50827"/>
                </a:lnTo>
                <a:lnTo>
                  <a:pt x="15379" y="50865"/>
                </a:lnTo>
                <a:lnTo>
                  <a:pt x="15472" y="50865"/>
                </a:lnTo>
                <a:lnTo>
                  <a:pt x="15528" y="50846"/>
                </a:lnTo>
                <a:lnTo>
                  <a:pt x="15659" y="50753"/>
                </a:lnTo>
                <a:lnTo>
                  <a:pt x="15789" y="50623"/>
                </a:lnTo>
                <a:lnTo>
                  <a:pt x="16031" y="50362"/>
                </a:lnTo>
                <a:lnTo>
                  <a:pt x="16161" y="50213"/>
                </a:lnTo>
                <a:lnTo>
                  <a:pt x="16273" y="50045"/>
                </a:lnTo>
                <a:lnTo>
                  <a:pt x="16422" y="49785"/>
                </a:lnTo>
                <a:lnTo>
                  <a:pt x="16515" y="49561"/>
                </a:lnTo>
                <a:lnTo>
                  <a:pt x="16515" y="49505"/>
                </a:lnTo>
                <a:close/>
                <a:moveTo>
                  <a:pt x="20927" y="49468"/>
                </a:moveTo>
                <a:lnTo>
                  <a:pt x="20648" y="49692"/>
                </a:lnTo>
                <a:lnTo>
                  <a:pt x="20183" y="50120"/>
                </a:lnTo>
                <a:lnTo>
                  <a:pt x="19941" y="50343"/>
                </a:lnTo>
                <a:lnTo>
                  <a:pt x="19755" y="50548"/>
                </a:lnTo>
                <a:lnTo>
                  <a:pt x="19624" y="50716"/>
                </a:lnTo>
                <a:lnTo>
                  <a:pt x="19606" y="50772"/>
                </a:lnTo>
                <a:lnTo>
                  <a:pt x="19606" y="50809"/>
                </a:lnTo>
                <a:lnTo>
                  <a:pt x="19643" y="50846"/>
                </a:lnTo>
                <a:lnTo>
                  <a:pt x="19680" y="50865"/>
                </a:lnTo>
                <a:lnTo>
                  <a:pt x="19755" y="50865"/>
                </a:lnTo>
                <a:lnTo>
                  <a:pt x="19848" y="50827"/>
                </a:lnTo>
                <a:lnTo>
                  <a:pt x="19941" y="50753"/>
                </a:lnTo>
                <a:lnTo>
                  <a:pt x="20052" y="50660"/>
                </a:lnTo>
                <a:lnTo>
                  <a:pt x="20164" y="50529"/>
                </a:lnTo>
                <a:lnTo>
                  <a:pt x="20406" y="50250"/>
                </a:lnTo>
                <a:lnTo>
                  <a:pt x="20630" y="49971"/>
                </a:lnTo>
                <a:lnTo>
                  <a:pt x="20797" y="49710"/>
                </a:lnTo>
                <a:lnTo>
                  <a:pt x="20909" y="49524"/>
                </a:lnTo>
                <a:lnTo>
                  <a:pt x="20927" y="49468"/>
                </a:lnTo>
                <a:close/>
                <a:moveTo>
                  <a:pt x="32694" y="49748"/>
                </a:moveTo>
                <a:lnTo>
                  <a:pt x="32601" y="49803"/>
                </a:lnTo>
                <a:lnTo>
                  <a:pt x="32433" y="49934"/>
                </a:lnTo>
                <a:lnTo>
                  <a:pt x="32247" y="50120"/>
                </a:lnTo>
                <a:lnTo>
                  <a:pt x="32061" y="50306"/>
                </a:lnTo>
                <a:lnTo>
                  <a:pt x="31912" y="50511"/>
                </a:lnTo>
                <a:lnTo>
                  <a:pt x="31782" y="50678"/>
                </a:lnTo>
                <a:lnTo>
                  <a:pt x="31763" y="50753"/>
                </a:lnTo>
                <a:lnTo>
                  <a:pt x="31745" y="50809"/>
                </a:lnTo>
                <a:lnTo>
                  <a:pt x="31745" y="50846"/>
                </a:lnTo>
                <a:lnTo>
                  <a:pt x="31782" y="50865"/>
                </a:lnTo>
                <a:lnTo>
                  <a:pt x="31875" y="50865"/>
                </a:lnTo>
                <a:lnTo>
                  <a:pt x="31949" y="50846"/>
                </a:lnTo>
                <a:lnTo>
                  <a:pt x="32042" y="50790"/>
                </a:lnTo>
                <a:lnTo>
                  <a:pt x="32136" y="50734"/>
                </a:lnTo>
                <a:lnTo>
                  <a:pt x="32284" y="50548"/>
                </a:lnTo>
                <a:lnTo>
                  <a:pt x="32433" y="50325"/>
                </a:lnTo>
                <a:lnTo>
                  <a:pt x="32564" y="50120"/>
                </a:lnTo>
                <a:lnTo>
                  <a:pt x="32638" y="49934"/>
                </a:lnTo>
                <a:lnTo>
                  <a:pt x="32694" y="49785"/>
                </a:lnTo>
                <a:lnTo>
                  <a:pt x="32694" y="49748"/>
                </a:lnTo>
                <a:close/>
                <a:moveTo>
                  <a:pt x="61012" y="49505"/>
                </a:moveTo>
                <a:lnTo>
                  <a:pt x="60994" y="49524"/>
                </a:lnTo>
                <a:lnTo>
                  <a:pt x="60733" y="49748"/>
                </a:lnTo>
                <a:lnTo>
                  <a:pt x="60323" y="50139"/>
                </a:lnTo>
                <a:lnTo>
                  <a:pt x="60118" y="50362"/>
                </a:lnTo>
                <a:lnTo>
                  <a:pt x="59951" y="50567"/>
                </a:lnTo>
                <a:lnTo>
                  <a:pt x="59895" y="50641"/>
                </a:lnTo>
                <a:lnTo>
                  <a:pt x="59858" y="50734"/>
                </a:lnTo>
                <a:lnTo>
                  <a:pt x="59839" y="50790"/>
                </a:lnTo>
                <a:lnTo>
                  <a:pt x="59839" y="50827"/>
                </a:lnTo>
                <a:lnTo>
                  <a:pt x="59876" y="50865"/>
                </a:lnTo>
                <a:lnTo>
                  <a:pt x="59970" y="50865"/>
                </a:lnTo>
                <a:lnTo>
                  <a:pt x="60025" y="50846"/>
                </a:lnTo>
                <a:lnTo>
                  <a:pt x="60156" y="50753"/>
                </a:lnTo>
                <a:lnTo>
                  <a:pt x="60286" y="50623"/>
                </a:lnTo>
                <a:lnTo>
                  <a:pt x="60547" y="50362"/>
                </a:lnTo>
                <a:lnTo>
                  <a:pt x="60658" y="50213"/>
                </a:lnTo>
                <a:lnTo>
                  <a:pt x="60770" y="50045"/>
                </a:lnTo>
                <a:lnTo>
                  <a:pt x="60919" y="49785"/>
                </a:lnTo>
                <a:lnTo>
                  <a:pt x="61012" y="49561"/>
                </a:lnTo>
                <a:lnTo>
                  <a:pt x="61031" y="49505"/>
                </a:lnTo>
                <a:close/>
                <a:moveTo>
                  <a:pt x="65443" y="49468"/>
                </a:moveTo>
                <a:lnTo>
                  <a:pt x="65164" y="49692"/>
                </a:lnTo>
                <a:lnTo>
                  <a:pt x="64680" y="50120"/>
                </a:lnTo>
                <a:lnTo>
                  <a:pt x="64456" y="50343"/>
                </a:lnTo>
                <a:lnTo>
                  <a:pt x="64252" y="50548"/>
                </a:lnTo>
                <a:lnTo>
                  <a:pt x="64140" y="50716"/>
                </a:lnTo>
                <a:lnTo>
                  <a:pt x="64103" y="50772"/>
                </a:lnTo>
                <a:lnTo>
                  <a:pt x="64121" y="50809"/>
                </a:lnTo>
                <a:lnTo>
                  <a:pt x="64140" y="50846"/>
                </a:lnTo>
                <a:lnTo>
                  <a:pt x="64177" y="50865"/>
                </a:lnTo>
                <a:lnTo>
                  <a:pt x="64252" y="50865"/>
                </a:lnTo>
                <a:lnTo>
                  <a:pt x="64345" y="50827"/>
                </a:lnTo>
                <a:lnTo>
                  <a:pt x="64456" y="50753"/>
                </a:lnTo>
                <a:lnTo>
                  <a:pt x="64568" y="50660"/>
                </a:lnTo>
                <a:lnTo>
                  <a:pt x="64680" y="50529"/>
                </a:lnTo>
                <a:lnTo>
                  <a:pt x="64903" y="50250"/>
                </a:lnTo>
                <a:lnTo>
                  <a:pt x="65127" y="49971"/>
                </a:lnTo>
                <a:lnTo>
                  <a:pt x="65294" y="49710"/>
                </a:lnTo>
                <a:lnTo>
                  <a:pt x="65406" y="49524"/>
                </a:lnTo>
                <a:lnTo>
                  <a:pt x="65443" y="49468"/>
                </a:lnTo>
                <a:close/>
                <a:moveTo>
                  <a:pt x="77210" y="49748"/>
                </a:moveTo>
                <a:lnTo>
                  <a:pt x="77098" y="49803"/>
                </a:lnTo>
                <a:lnTo>
                  <a:pt x="76931" y="49934"/>
                </a:lnTo>
                <a:lnTo>
                  <a:pt x="76763" y="50120"/>
                </a:lnTo>
                <a:lnTo>
                  <a:pt x="76577" y="50306"/>
                </a:lnTo>
                <a:lnTo>
                  <a:pt x="76409" y="50511"/>
                </a:lnTo>
                <a:lnTo>
                  <a:pt x="76298" y="50678"/>
                </a:lnTo>
                <a:lnTo>
                  <a:pt x="76260" y="50753"/>
                </a:lnTo>
                <a:lnTo>
                  <a:pt x="76242" y="50809"/>
                </a:lnTo>
                <a:lnTo>
                  <a:pt x="76260" y="50846"/>
                </a:lnTo>
                <a:lnTo>
                  <a:pt x="76279" y="50865"/>
                </a:lnTo>
                <a:lnTo>
                  <a:pt x="76372" y="50865"/>
                </a:lnTo>
                <a:lnTo>
                  <a:pt x="76465" y="50846"/>
                </a:lnTo>
                <a:lnTo>
                  <a:pt x="76540" y="50790"/>
                </a:lnTo>
                <a:lnTo>
                  <a:pt x="76633" y="50734"/>
                </a:lnTo>
                <a:lnTo>
                  <a:pt x="76800" y="50548"/>
                </a:lnTo>
                <a:lnTo>
                  <a:pt x="76931" y="50325"/>
                </a:lnTo>
                <a:lnTo>
                  <a:pt x="77061" y="50120"/>
                </a:lnTo>
                <a:lnTo>
                  <a:pt x="77154" y="49934"/>
                </a:lnTo>
                <a:lnTo>
                  <a:pt x="77191" y="49785"/>
                </a:lnTo>
                <a:lnTo>
                  <a:pt x="77210" y="49748"/>
                </a:lnTo>
                <a:close/>
                <a:moveTo>
                  <a:pt x="3780" y="49524"/>
                </a:moveTo>
                <a:lnTo>
                  <a:pt x="3687" y="49580"/>
                </a:lnTo>
                <a:lnTo>
                  <a:pt x="3426" y="49729"/>
                </a:lnTo>
                <a:lnTo>
                  <a:pt x="3147" y="49896"/>
                </a:lnTo>
                <a:lnTo>
                  <a:pt x="2924" y="50045"/>
                </a:lnTo>
                <a:lnTo>
                  <a:pt x="2738" y="50176"/>
                </a:lnTo>
                <a:lnTo>
                  <a:pt x="2421" y="50399"/>
                </a:lnTo>
                <a:lnTo>
                  <a:pt x="2291" y="50511"/>
                </a:lnTo>
                <a:lnTo>
                  <a:pt x="2160" y="50641"/>
                </a:lnTo>
                <a:lnTo>
                  <a:pt x="2086" y="50753"/>
                </a:lnTo>
                <a:lnTo>
                  <a:pt x="2086" y="50809"/>
                </a:lnTo>
                <a:lnTo>
                  <a:pt x="2086" y="50846"/>
                </a:lnTo>
                <a:lnTo>
                  <a:pt x="2086" y="50865"/>
                </a:lnTo>
                <a:lnTo>
                  <a:pt x="2105" y="50883"/>
                </a:lnTo>
                <a:lnTo>
                  <a:pt x="2160" y="50883"/>
                </a:lnTo>
                <a:lnTo>
                  <a:pt x="2254" y="50846"/>
                </a:lnTo>
                <a:lnTo>
                  <a:pt x="2347" y="50790"/>
                </a:lnTo>
                <a:lnTo>
                  <a:pt x="2607" y="50604"/>
                </a:lnTo>
                <a:lnTo>
                  <a:pt x="2905" y="50362"/>
                </a:lnTo>
                <a:lnTo>
                  <a:pt x="3464" y="49841"/>
                </a:lnTo>
                <a:lnTo>
                  <a:pt x="3780" y="49524"/>
                </a:lnTo>
                <a:close/>
                <a:moveTo>
                  <a:pt x="44759" y="49524"/>
                </a:moveTo>
                <a:lnTo>
                  <a:pt x="44461" y="49822"/>
                </a:lnTo>
                <a:lnTo>
                  <a:pt x="44032" y="50269"/>
                </a:lnTo>
                <a:lnTo>
                  <a:pt x="43828" y="50492"/>
                </a:lnTo>
                <a:lnTo>
                  <a:pt x="43679" y="50678"/>
                </a:lnTo>
                <a:lnTo>
                  <a:pt x="43660" y="50753"/>
                </a:lnTo>
                <a:lnTo>
                  <a:pt x="43641" y="50827"/>
                </a:lnTo>
                <a:lnTo>
                  <a:pt x="43660" y="50865"/>
                </a:lnTo>
                <a:lnTo>
                  <a:pt x="43716" y="50883"/>
                </a:lnTo>
                <a:lnTo>
                  <a:pt x="43809" y="50865"/>
                </a:lnTo>
                <a:lnTo>
                  <a:pt x="43884" y="50827"/>
                </a:lnTo>
                <a:lnTo>
                  <a:pt x="43958" y="50772"/>
                </a:lnTo>
                <a:lnTo>
                  <a:pt x="44051" y="50697"/>
                </a:lnTo>
                <a:lnTo>
                  <a:pt x="44200" y="50492"/>
                </a:lnTo>
                <a:lnTo>
                  <a:pt x="44349" y="50269"/>
                </a:lnTo>
                <a:lnTo>
                  <a:pt x="44610" y="49803"/>
                </a:lnTo>
                <a:lnTo>
                  <a:pt x="44703" y="49617"/>
                </a:lnTo>
                <a:lnTo>
                  <a:pt x="44759" y="49524"/>
                </a:lnTo>
                <a:close/>
                <a:moveTo>
                  <a:pt x="89256" y="49524"/>
                </a:moveTo>
                <a:lnTo>
                  <a:pt x="88976" y="49822"/>
                </a:lnTo>
                <a:lnTo>
                  <a:pt x="88530" y="50269"/>
                </a:lnTo>
                <a:lnTo>
                  <a:pt x="88325" y="50492"/>
                </a:lnTo>
                <a:lnTo>
                  <a:pt x="88195" y="50678"/>
                </a:lnTo>
                <a:lnTo>
                  <a:pt x="88157" y="50753"/>
                </a:lnTo>
                <a:lnTo>
                  <a:pt x="88139" y="50827"/>
                </a:lnTo>
                <a:lnTo>
                  <a:pt x="88157" y="50865"/>
                </a:lnTo>
                <a:lnTo>
                  <a:pt x="88232" y="50883"/>
                </a:lnTo>
                <a:lnTo>
                  <a:pt x="88306" y="50865"/>
                </a:lnTo>
                <a:lnTo>
                  <a:pt x="88381" y="50827"/>
                </a:lnTo>
                <a:lnTo>
                  <a:pt x="88474" y="50772"/>
                </a:lnTo>
                <a:lnTo>
                  <a:pt x="88548" y="50697"/>
                </a:lnTo>
                <a:lnTo>
                  <a:pt x="88716" y="50492"/>
                </a:lnTo>
                <a:lnTo>
                  <a:pt x="88865" y="50269"/>
                </a:lnTo>
                <a:lnTo>
                  <a:pt x="89107" y="49803"/>
                </a:lnTo>
                <a:lnTo>
                  <a:pt x="89200" y="49617"/>
                </a:lnTo>
                <a:lnTo>
                  <a:pt x="89256" y="49524"/>
                </a:lnTo>
                <a:close/>
                <a:moveTo>
                  <a:pt x="2719" y="49468"/>
                </a:moveTo>
                <a:lnTo>
                  <a:pt x="2645" y="49487"/>
                </a:lnTo>
                <a:lnTo>
                  <a:pt x="2533" y="49524"/>
                </a:lnTo>
                <a:lnTo>
                  <a:pt x="2328" y="49636"/>
                </a:lnTo>
                <a:lnTo>
                  <a:pt x="2316" y="49648"/>
                </a:lnTo>
                <a:lnTo>
                  <a:pt x="2316" y="49648"/>
                </a:lnTo>
                <a:lnTo>
                  <a:pt x="2216" y="49710"/>
                </a:lnTo>
                <a:lnTo>
                  <a:pt x="2086" y="49841"/>
                </a:lnTo>
                <a:lnTo>
                  <a:pt x="1937" y="49952"/>
                </a:lnTo>
                <a:lnTo>
                  <a:pt x="1807" y="50083"/>
                </a:lnTo>
                <a:lnTo>
                  <a:pt x="1621" y="50213"/>
                </a:lnTo>
                <a:lnTo>
                  <a:pt x="1304" y="50436"/>
                </a:lnTo>
                <a:lnTo>
                  <a:pt x="1155" y="50567"/>
                </a:lnTo>
                <a:lnTo>
                  <a:pt x="1043" y="50697"/>
                </a:lnTo>
                <a:lnTo>
                  <a:pt x="1006" y="50753"/>
                </a:lnTo>
                <a:lnTo>
                  <a:pt x="987" y="50790"/>
                </a:lnTo>
                <a:lnTo>
                  <a:pt x="987" y="50846"/>
                </a:lnTo>
                <a:lnTo>
                  <a:pt x="987" y="50883"/>
                </a:lnTo>
                <a:lnTo>
                  <a:pt x="1043" y="50902"/>
                </a:lnTo>
                <a:lnTo>
                  <a:pt x="1118" y="50902"/>
                </a:lnTo>
                <a:lnTo>
                  <a:pt x="1211" y="50865"/>
                </a:lnTo>
                <a:lnTo>
                  <a:pt x="1323" y="50790"/>
                </a:lnTo>
                <a:lnTo>
                  <a:pt x="1583" y="50623"/>
                </a:lnTo>
                <a:lnTo>
                  <a:pt x="1863" y="50381"/>
                </a:lnTo>
                <a:lnTo>
                  <a:pt x="2142" y="50139"/>
                </a:lnTo>
                <a:lnTo>
                  <a:pt x="2402" y="49896"/>
                </a:lnTo>
                <a:lnTo>
                  <a:pt x="2700" y="49580"/>
                </a:lnTo>
                <a:lnTo>
                  <a:pt x="2738" y="49524"/>
                </a:lnTo>
                <a:lnTo>
                  <a:pt x="2756" y="49487"/>
                </a:lnTo>
                <a:lnTo>
                  <a:pt x="2756" y="49468"/>
                </a:lnTo>
                <a:close/>
                <a:moveTo>
                  <a:pt x="38298" y="49580"/>
                </a:moveTo>
                <a:lnTo>
                  <a:pt x="38075" y="49822"/>
                </a:lnTo>
                <a:lnTo>
                  <a:pt x="37833" y="50027"/>
                </a:lnTo>
                <a:lnTo>
                  <a:pt x="37330" y="50436"/>
                </a:lnTo>
                <a:lnTo>
                  <a:pt x="37200" y="50529"/>
                </a:lnTo>
                <a:lnTo>
                  <a:pt x="37107" y="50604"/>
                </a:lnTo>
                <a:lnTo>
                  <a:pt x="37032" y="50678"/>
                </a:lnTo>
                <a:lnTo>
                  <a:pt x="36976" y="50753"/>
                </a:lnTo>
                <a:lnTo>
                  <a:pt x="36976" y="50772"/>
                </a:lnTo>
                <a:lnTo>
                  <a:pt x="36976" y="50809"/>
                </a:lnTo>
                <a:lnTo>
                  <a:pt x="36976" y="50846"/>
                </a:lnTo>
                <a:lnTo>
                  <a:pt x="37013" y="50865"/>
                </a:lnTo>
                <a:lnTo>
                  <a:pt x="37125" y="50902"/>
                </a:lnTo>
                <a:lnTo>
                  <a:pt x="37218" y="50902"/>
                </a:lnTo>
                <a:lnTo>
                  <a:pt x="37330" y="50883"/>
                </a:lnTo>
                <a:lnTo>
                  <a:pt x="37423" y="50827"/>
                </a:lnTo>
                <a:lnTo>
                  <a:pt x="37535" y="50753"/>
                </a:lnTo>
                <a:lnTo>
                  <a:pt x="37628" y="50678"/>
                </a:lnTo>
                <a:lnTo>
                  <a:pt x="37721" y="50567"/>
                </a:lnTo>
                <a:lnTo>
                  <a:pt x="37888" y="50325"/>
                </a:lnTo>
                <a:lnTo>
                  <a:pt x="38037" y="50083"/>
                </a:lnTo>
                <a:lnTo>
                  <a:pt x="38168" y="49841"/>
                </a:lnTo>
                <a:lnTo>
                  <a:pt x="38242" y="49673"/>
                </a:lnTo>
                <a:lnTo>
                  <a:pt x="38298" y="49580"/>
                </a:lnTo>
                <a:close/>
                <a:moveTo>
                  <a:pt x="48985" y="49636"/>
                </a:moveTo>
                <a:lnTo>
                  <a:pt x="48948" y="49654"/>
                </a:lnTo>
                <a:lnTo>
                  <a:pt x="48743" y="49859"/>
                </a:lnTo>
                <a:lnTo>
                  <a:pt x="48389" y="50250"/>
                </a:lnTo>
                <a:lnTo>
                  <a:pt x="48203" y="50455"/>
                </a:lnTo>
                <a:lnTo>
                  <a:pt x="48073" y="50660"/>
                </a:lnTo>
                <a:lnTo>
                  <a:pt x="48035" y="50734"/>
                </a:lnTo>
                <a:lnTo>
                  <a:pt x="47998" y="50809"/>
                </a:lnTo>
                <a:lnTo>
                  <a:pt x="47998" y="50865"/>
                </a:lnTo>
                <a:lnTo>
                  <a:pt x="48017" y="50902"/>
                </a:lnTo>
                <a:lnTo>
                  <a:pt x="48091" y="50902"/>
                </a:lnTo>
                <a:lnTo>
                  <a:pt x="48184" y="50865"/>
                </a:lnTo>
                <a:lnTo>
                  <a:pt x="48296" y="50772"/>
                </a:lnTo>
                <a:lnTo>
                  <a:pt x="48408" y="50641"/>
                </a:lnTo>
                <a:lnTo>
                  <a:pt x="48594" y="50399"/>
                </a:lnTo>
                <a:lnTo>
                  <a:pt x="48687" y="50250"/>
                </a:lnTo>
                <a:lnTo>
                  <a:pt x="48780" y="50101"/>
                </a:lnTo>
                <a:lnTo>
                  <a:pt x="48910" y="49878"/>
                </a:lnTo>
                <a:lnTo>
                  <a:pt x="48985" y="49673"/>
                </a:lnTo>
                <a:lnTo>
                  <a:pt x="48985" y="49636"/>
                </a:lnTo>
                <a:close/>
                <a:moveTo>
                  <a:pt x="82814" y="49580"/>
                </a:moveTo>
                <a:lnTo>
                  <a:pt x="82572" y="49822"/>
                </a:lnTo>
                <a:lnTo>
                  <a:pt x="82330" y="50027"/>
                </a:lnTo>
                <a:lnTo>
                  <a:pt x="81846" y="50436"/>
                </a:lnTo>
                <a:lnTo>
                  <a:pt x="81697" y="50529"/>
                </a:lnTo>
                <a:lnTo>
                  <a:pt x="81604" y="50604"/>
                </a:lnTo>
                <a:lnTo>
                  <a:pt x="81529" y="50678"/>
                </a:lnTo>
                <a:lnTo>
                  <a:pt x="81492" y="50753"/>
                </a:lnTo>
                <a:lnTo>
                  <a:pt x="81473" y="50772"/>
                </a:lnTo>
                <a:lnTo>
                  <a:pt x="81473" y="50809"/>
                </a:lnTo>
                <a:lnTo>
                  <a:pt x="81492" y="50846"/>
                </a:lnTo>
                <a:lnTo>
                  <a:pt x="81511" y="50865"/>
                </a:lnTo>
                <a:lnTo>
                  <a:pt x="81622" y="50902"/>
                </a:lnTo>
                <a:lnTo>
                  <a:pt x="81734" y="50902"/>
                </a:lnTo>
                <a:lnTo>
                  <a:pt x="81827" y="50883"/>
                </a:lnTo>
                <a:lnTo>
                  <a:pt x="81939" y="50827"/>
                </a:lnTo>
                <a:lnTo>
                  <a:pt x="82032" y="50753"/>
                </a:lnTo>
                <a:lnTo>
                  <a:pt x="82125" y="50678"/>
                </a:lnTo>
                <a:lnTo>
                  <a:pt x="82218" y="50567"/>
                </a:lnTo>
                <a:lnTo>
                  <a:pt x="82386" y="50325"/>
                </a:lnTo>
                <a:lnTo>
                  <a:pt x="82535" y="50083"/>
                </a:lnTo>
                <a:lnTo>
                  <a:pt x="82665" y="49841"/>
                </a:lnTo>
                <a:lnTo>
                  <a:pt x="82758" y="49673"/>
                </a:lnTo>
                <a:lnTo>
                  <a:pt x="82814" y="49580"/>
                </a:lnTo>
                <a:close/>
                <a:moveTo>
                  <a:pt x="22975" y="49431"/>
                </a:moveTo>
                <a:lnTo>
                  <a:pt x="22957" y="49450"/>
                </a:lnTo>
                <a:lnTo>
                  <a:pt x="22733" y="49692"/>
                </a:lnTo>
                <a:lnTo>
                  <a:pt x="22324" y="50139"/>
                </a:lnTo>
                <a:lnTo>
                  <a:pt x="22138" y="50399"/>
                </a:lnTo>
                <a:lnTo>
                  <a:pt x="21989" y="50623"/>
                </a:lnTo>
                <a:lnTo>
                  <a:pt x="21933" y="50716"/>
                </a:lnTo>
                <a:lnTo>
                  <a:pt x="21896" y="50790"/>
                </a:lnTo>
                <a:lnTo>
                  <a:pt x="21896" y="50865"/>
                </a:lnTo>
                <a:lnTo>
                  <a:pt x="21914" y="50902"/>
                </a:lnTo>
                <a:lnTo>
                  <a:pt x="21951" y="50920"/>
                </a:lnTo>
                <a:lnTo>
                  <a:pt x="21989" y="50902"/>
                </a:lnTo>
                <a:lnTo>
                  <a:pt x="22082" y="50846"/>
                </a:lnTo>
                <a:lnTo>
                  <a:pt x="22193" y="50734"/>
                </a:lnTo>
                <a:lnTo>
                  <a:pt x="22305" y="50604"/>
                </a:lnTo>
                <a:lnTo>
                  <a:pt x="22510" y="50343"/>
                </a:lnTo>
                <a:lnTo>
                  <a:pt x="22603" y="50176"/>
                </a:lnTo>
                <a:lnTo>
                  <a:pt x="22715" y="50008"/>
                </a:lnTo>
                <a:lnTo>
                  <a:pt x="22864" y="49729"/>
                </a:lnTo>
                <a:lnTo>
                  <a:pt x="22957" y="49505"/>
                </a:lnTo>
                <a:lnTo>
                  <a:pt x="22975" y="49450"/>
                </a:lnTo>
                <a:lnTo>
                  <a:pt x="22975" y="49431"/>
                </a:lnTo>
                <a:close/>
                <a:moveTo>
                  <a:pt x="24074" y="49431"/>
                </a:moveTo>
                <a:lnTo>
                  <a:pt x="24055" y="49450"/>
                </a:lnTo>
                <a:lnTo>
                  <a:pt x="23795" y="49748"/>
                </a:lnTo>
                <a:lnTo>
                  <a:pt x="23590" y="49990"/>
                </a:lnTo>
                <a:lnTo>
                  <a:pt x="23366" y="50232"/>
                </a:lnTo>
                <a:lnTo>
                  <a:pt x="23199" y="50492"/>
                </a:lnTo>
                <a:lnTo>
                  <a:pt x="23069" y="50697"/>
                </a:lnTo>
                <a:lnTo>
                  <a:pt x="23031" y="50790"/>
                </a:lnTo>
                <a:lnTo>
                  <a:pt x="23031" y="50846"/>
                </a:lnTo>
                <a:lnTo>
                  <a:pt x="23069" y="50902"/>
                </a:lnTo>
                <a:lnTo>
                  <a:pt x="23124" y="50920"/>
                </a:lnTo>
                <a:lnTo>
                  <a:pt x="23162" y="50902"/>
                </a:lnTo>
                <a:lnTo>
                  <a:pt x="23199" y="50883"/>
                </a:lnTo>
                <a:lnTo>
                  <a:pt x="23311" y="50809"/>
                </a:lnTo>
                <a:lnTo>
                  <a:pt x="23404" y="50678"/>
                </a:lnTo>
                <a:lnTo>
                  <a:pt x="23497" y="50548"/>
                </a:lnTo>
                <a:lnTo>
                  <a:pt x="23683" y="50250"/>
                </a:lnTo>
                <a:lnTo>
                  <a:pt x="23795" y="50064"/>
                </a:lnTo>
                <a:lnTo>
                  <a:pt x="23981" y="49692"/>
                </a:lnTo>
                <a:lnTo>
                  <a:pt x="24074" y="49487"/>
                </a:lnTo>
                <a:lnTo>
                  <a:pt x="24074" y="49431"/>
                </a:lnTo>
                <a:close/>
                <a:moveTo>
                  <a:pt x="30516" y="49599"/>
                </a:moveTo>
                <a:lnTo>
                  <a:pt x="30497" y="49617"/>
                </a:lnTo>
                <a:lnTo>
                  <a:pt x="30255" y="49896"/>
                </a:lnTo>
                <a:lnTo>
                  <a:pt x="29920" y="50325"/>
                </a:lnTo>
                <a:lnTo>
                  <a:pt x="29771" y="50529"/>
                </a:lnTo>
                <a:lnTo>
                  <a:pt x="29659" y="50716"/>
                </a:lnTo>
                <a:lnTo>
                  <a:pt x="29622" y="50790"/>
                </a:lnTo>
                <a:lnTo>
                  <a:pt x="29622" y="50846"/>
                </a:lnTo>
                <a:lnTo>
                  <a:pt x="29622" y="50883"/>
                </a:lnTo>
                <a:lnTo>
                  <a:pt x="29659" y="50920"/>
                </a:lnTo>
                <a:lnTo>
                  <a:pt x="29697" y="50920"/>
                </a:lnTo>
                <a:lnTo>
                  <a:pt x="29752" y="50902"/>
                </a:lnTo>
                <a:lnTo>
                  <a:pt x="29827" y="50846"/>
                </a:lnTo>
                <a:lnTo>
                  <a:pt x="29939" y="50753"/>
                </a:lnTo>
                <a:lnTo>
                  <a:pt x="30032" y="50623"/>
                </a:lnTo>
                <a:lnTo>
                  <a:pt x="30199" y="50381"/>
                </a:lnTo>
                <a:lnTo>
                  <a:pt x="30311" y="50213"/>
                </a:lnTo>
                <a:lnTo>
                  <a:pt x="30460" y="49841"/>
                </a:lnTo>
                <a:lnTo>
                  <a:pt x="30516" y="49636"/>
                </a:lnTo>
                <a:lnTo>
                  <a:pt x="30516" y="49599"/>
                </a:lnTo>
                <a:close/>
                <a:moveTo>
                  <a:pt x="34928" y="49617"/>
                </a:moveTo>
                <a:lnTo>
                  <a:pt x="34705" y="49841"/>
                </a:lnTo>
                <a:lnTo>
                  <a:pt x="34277" y="50213"/>
                </a:lnTo>
                <a:lnTo>
                  <a:pt x="34090" y="50436"/>
                </a:lnTo>
                <a:lnTo>
                  <a:pt x="33923" y="50623"/>
                </a:lnTo>
                <a:lnTo>
                  <a:pt x="33867" y="50716"/>
                </a:lnTo>
                <a:lnTo>
                  <a:pt x="33848" y="50790"/>
                </a:lnTo>
                <a:lnTo>
                  <a:pt x="33830" y="50846"/>
                </a:lnTo>
                <a:lnTo>
                  <a:pt x="33848" y="50902"/>
                </a:lnTo>
                <a:lnTo>
                  <a:pt x="33904" y="50920"/>
                </a:lnTo>
                <a:lnTo>
                  <a:pt x="33960" y="50920"/>
                </a:lnTo>
                <a:lnTo>
                  <a:pt x="34035" y="50865"/>
                </a:lnTo>
                <a:lnTo>
                  <a:pt x="34128" y="50809"/>
                </a:lnTo>
                <a:lnTo>
                  <a:pt x="34295" y="50604"/>
                </a:lnTo>
                <a:lnTo>
                  <a:pt x="34481" y="50343"/>
                </a:lnTo>
                <a:lnTo>
                  <a:pt x="34649" y="50083"/>
                </a:lnTo>
                <a:lnTo>
                  <a:pt x="34798" y="49859"/>
                </a:lnTo>
                <a:lnTo>
                  <a:pt x="34928" y="49617"/>
                </a:lnTo>
                <a:close/>
                <a:moveTo>
                  <a:pt x="43623" y="49636"/>
                </a:moveTo>
                <a:lnTo>
                  <a:pt x="43344" y="49859"/>
                </a:lnTo>
                <a:lnTo>
                  <a:pt x="43139" y="50027"/>
                </a:lnTo>
                <a:lnTo>
                  <a:pt x="42934" y="50213"/>
                </a:lnTo>
                <a:lnTo>
                  <a:pt x="42748" y="50418"/>
                </a:lnTo>
                <a:lnTo>
                  <a:pt x="42599" y="50604"/>
                </a:lnTo>
                <a:lnTo>
                  <a:pt x="42543" y="50678"/>
                </a:lnTo>
                <a:lnTo>
                  <a:pt x="42524" y="50753"/>
                </a:lnTo>
                <a:lnTo>
                  <a:pt x="42524" y="50827"/>
                </a:lnTo>
                <a:lnTo>
                  <a:pt x="42562" y="50883"/>
                </a:lnTo>
                <a:lnTo>
                  <a:pt x="42617" y="50920"/>
                </a:lnTo>
                <a:lnTo>
                  <a:pt x="42673" y="50920"/>
                </a:lnTo>
                <a:lnTo>
                  <a:pt x="42748" y="50883"/>
                </a:lnTo>
                <a:lnTo>
                  <a:pt x="42841" y="50827"/>
                </a:lnTo>
                <a:lnTo>
                  <a:pt x="43008" y="50641"/>
                </a:lnTo>
                <a:lnTo>
                  <a:pt x="43176" y="50399"/>
                </a:lnTo>
                <a:lnTo>
                  <a:pt x="43344" y="50139"/>
                </a:lnTo>
                <a:lnTo>
                  <a:pt x="43474" y="49896"/>
                </a:lnTo>
                <a:lnTo>
                  <a:pt x="43623" y="49636"/>
                </a:lnTo>
                <a:close/>
                <a:moveTo>
                  <a:pt x="47737" y="49748"/>
                </a:moveTo>
                <a:lnTo>
                  <a:pt x="47570" y="49952"/>
                </a:lnTo>
                <a:lnTo>
                  <a:pt x="47309" y="50306"/>
                </a:lnTo>
                <a:lnTo>
                  <a:pt x="47179" y="50492"/>
                </a:lnTo>
                <a:lnTo>
                  <a:pt x="47086" y="50678"/>
                </a:lnTo>
                <a:lnTo>
                  <a:pt x="47030" y="50809"/>
                </a:lnTo>
                <a:lnTo>
                  <a:pt x="47030" y="50865"/>
                </a:lnTo>
                <a:lnTo>
                  <a:pt x="47049" y="50902"/>
                </a:lnTo>
                <a:lnTo>
                  <a:pt x="47104" y="50920"/>
                </a:lnTo>
                <a:lnTo>
                  <a:pt x="47160" y="50902"/>
                </a:lnTo>
                <a:lnTo>
                  <a:pt x="47216" y="50865"/>
                </a:lnTo>
                <a:lnTo>
                  <a:pt x="47291" y="50790"/>
                </a:lnTo>
                <a:lnTo>
                  <a:pt x="47421" y="50585"/>
                </a:lnTo>
                <a:lnTo>
                  <a:pt x="47551" y="50343"/>
                </a:lnTo>
                <a:lnTo>
                  <a:pt x="47644" y="50101"/>
                </a:lnTo>
                <a:lnTo>
                  <a:pt x="47737" y="49896"/>
                </a:lnTo>
                <a:lnTo>
                  <a:pt x="47756" y="49766"/>
                </a:lnTo>
                <a:lnTo>
                  <a:pt x="47756" y="49748"/>
                </a:lnTo>
                <a:close/>
                <a:moveTo>
                  <a:pt x="50176" y="49468"/>
                </a:moveTo>
                <a:lnTo>
                  <a:pt x="49525" y="50176"/>
                </a:lnTo>
                <a:lnTo>
                  <a:pt x="49134" y="50641"/>
                </a:lnTo>
                <a:lnTo>
                  <a:pt x="49022" y="50790"/>
                </a:lnTo>
                <a:lnTo>
                  <a:pt x="49003" y="50846"/>
                </a:lnTo>
                <a:lnTo>
                  <a:pt x="49003" y="50883"/>
                </a:lnTo>
                <a:lnTo>
                  <a:pt x="49041" y="50902"/>
                </a:lnTo>
                <a:lnTo>
                  <a:pt x="49059" y="50920"/>
                </a:lnTo>
                <a:lnTo>
                  <a:pt x="49152" y="50902"/>
                </a:lnTo>
                <a:lnTo>
                  <a:pt x="49227" y="50865"/>
                </a:lnTo>
                <a:lnTo>
                  <a:pt x="49320" y="50790"/>
                </a:lnTo>
                <a:lnTo>
                  <a:pt x="49413" y="50697"/>
                </a:lnTo>
                <a:lnTo>
                  <a:pt x="49506" y="50567"/>
                </a:lnTo>
                <a:lnTo>
                  <a:pt x="49711" y="50287"/>
                </a:lnTo>
                <a:lnTo>
                  <a:pt x="49879" y="49990"/>
                </a:lnTo>
                <a:lnTo>
                  <a:pt x="50027" y="49729"/>
                </a:lnTo>
                <a:lnTo>
                  <a:pt x="50176" y="49468"/>
                </a:lnTo>
                <a:close/>
                <a:moveTo>
                  <a:pt x="67473" y="49431"/>
                </a:moveTo>
                <a:lnTo>
                  <a:pt x="67473" y="49450"/>
                </a:lnTo>
                <a:lnTo>
                  <a:pt x="67231" y="49692"/>
                </a:lnTo>
                <a:lnTo>
                  <a:pt x="66840" y="50139"/>
                </a:lnTo>
                <a:lnTo>
                  <a:pt x="66635" y="50399"/>
                </a:lnTo>
                <a:lnTo>
                  <a:pt x="66486" y="50623"/>
                </a:lnTo>
                <a:lnTo>
                  <a:pt x="66430" y="50716"/>
                </a:lnTo>
                <a:lnTo>
                  <a:pt x="66393" y="50790"/>
                </a:lnTo>
                <a:lnTo>
                  <a:pt x="66393" y="50865"/>
                </a:lnTo>
                <a:lnTo>
                  <a:pt x="66411" y="50902"/>
                </a:lnTo>
                <a:lnTo>
                  <a:pt x="66449" y="50920"/>
                </a:lnTo>
                <a:lnTo>
                  <a:pt x="66486" y="50902"/>
                </a:lnTo>
                <a:lnTo>
                  <a:pt x="66579" y="50846"/>
                </a:lnTo>
                <a:lnTo>
                  <a:pt x="66691" y="50734"/>
                </a:lnTo>
                <a:lnTo>
                  <a:pt x="66802" y="50604"/>
                </a:lnTo>
                <a:lnTo>
                  <a:pt x="67007" y="50343"/>
                </a:lnTo>
                <a:lnTo>
                  <a:pt x="67119" y="50176"/>
                </a:lnTo>
                <a:lnTo>
                  <a:pt x="67212" y="50008"/>
                </a:lnTo>
                <a:lnTo>
                  <a:pt x="67361" y="49729"/>
                </a:lnTo>
                <a:lnTo>
                  <a:pt x="67473" y="49505"/>
                </a:lnTo>
                <a:lnTo>
                  <a:pt x="67491" y="49450"/>
                </a:lnTo>
                <a:lnTo>
                  <a:pt x="67473" y="49431"/>
                </a:lnTo>
                <a:close/>
                <a:moveTo>
                  <a:pt x="68571" y="49431"/>
                </a:moveTo>
                <a:lnTo>
                  <a:pt x="68552" y="49450"/>
                </a:lnTo>
                <a:lnTo>
                  <a:pt x="68292" y="49748"/>
                </a:lnTo>
                <a:lnTo>
                  <a:pt x="68087" y="49990"/>
                </a:lnTo>
                <a:lnTo>
                  <a:pt x="67882" y="50232"/>
                </a:lnTo>
                <a:lnTo>
                  <a:pt x="67696" y="50492"/>
                </a:lnTo>
                <a:lnTo>
                  <a:pt x="67566" y="50697"/>
                </a:lnTo>
                <a:lnTo>
                  <a:pt x="67547" y="50790"/>
                </a:lnTo>
                <a:lnTo>
                  <a:pt x="67547" y="50846"/>
                </a:lnTo>
                <a:lnTo>
                  <a:pt x="67566" y="50902"/>
                </a:lnTo>
                <a:lnTo>
                  <a:pt x="67622" y="50920"/>
                </a:lnTo>
                <a:lnTo>
                  <a:pt x="67659" y="50902"/>
                </a:lnTo>
                <a:lnTo>
                  <a:pt x="67715" y="50883"/>
                </a:lnTo>
                <a:lnTo>
                  <a:pt x="67808" y="50809"/>
                </a:lnTo>
                <a:lnTo>
                  <a:pt x="67901" y="50678"/>
                </a:lnTo>
                <a:lnTo>
                  <a:pt x="68013" y="50548"/>
                </a:lnTo>
                <a:lnTo>
                  <a:pt x="68199" y="50250"/>
                </a:lnTo>
                <a:lnTo>
                  <a:pt x="68310" y="50064"/>
                </a:lnTo>
                <a:lnTo>
                  <a:pt x="68497" y="49692"/>
                </a:lnTo>
                <a:lnTo>
                  <a:pt x="68571" y="49487"/>
                </a:lnTo>
                <a:lnTo>
                  <a:pt x="68571" y="49431"/>
                </a:lnTo>
                <a:close/>
                <a:moveTo>
                  <a:pt x="75032" y="49599"/>
                </a:moveTo>
                <a:lnTo>
                  <a:pt x="74994" y="49617"/>
                </a:lnTo>
                <a:lnTo>
                  <a:pt x="74771" y="49896"/>
                </a:lnTo>
                <a:lnTo>
                  <a:pt x="74417" y="50325"/>
                </a:lnTo>
                <a:lnTo>
                  <a:pt x="74268" y="50529"/>
                </a:lnTo>
                <a:lnTo>
                  <a:pt x="74156" y="50716"/>
                </a:lnTo>
                <a:lnTo>
                  <a:pt x="74138" y="50790"/>
                </a:lnTo>
                <a:lnTo>
                  <a:pt x="74119" y="50846"/>
                </a:lnTo>
                <a:lnTo>
                  <a:pt x="74138" y="50883"/>
                </a:lnTo>
                <a:lnTo>
                  <a:pt x="74175" y="50920"/>
                </a:lnTo>
                <a:lnTo>
                  <a:pt x="74212" y="50920"/>
                </a:lnTo>
                <a:lnTo>
                  <a:pt x="74250" y="50902"/>
                </a:lnTo>
                <a:lnTo>
                  <a:pt x="74343" y="50846"/>
                </a:lnTo>
                <a:lnTo>
                  <a:pt x="74436" y="50753"/>
                </a:lnTo>
                <a:lnTo>
                  <a:pt x="74529" y="50623"/>
                </a:lnTo>
                <a:lnTo>
                  <a:pt x="74696" y="50381"/>
                </a:lnTo>
                <a:lnTo>
                  <a:pt x="74808" y="50213"/>
                </a:lnTo>
                <a:lnTo>
                  <a:pt x="74957" y="49841"/>
                </a:lnTo>
                <a:lnTo>
                  <a:pt x="75013" y="49636"/>
                </a:lnTo>
                <a:lnTo>
                  <a:pt x="75032" y="49599"/>
                </a:lnTo>
                <a:close/>
                <a:moveTo>
                  <a:pt x="79444" y="49617"/>
                </a:moveTo>
                <a:lnTo>
                  <a:pt x="79202" y="49841"/>
                </a:lnTo>
                <a:lnTo>
                  <a:pt x="78792" y="50213"/>
                </a:lnTo>
                <a:lnTo>
                  <a:pt x="78588" y="50436"/>
                </a:lnTo>
                <a:lnTo>
                  <a:pt x="78439" y="50623"/>
                </a:lnTo>
                <a:lnTo>
                  <a:pt x="78383" y="50716"/>
                </a:lnTo>
                <a:lnTo>
                  <a:pt x="78346" y="50790"/>
                </a:lnTo>
                <a:lnTo>
                  <a:pt x="78327" y="50846"/>
                </a:lnTo>
                <a:lnTo>
                  <a:pt x="78346" y="50902"/>
                </a:lnTo>
                <a:lnTo>
                  <a:pt x="78401" y="50920"/>
                </a:lnTo>
                <a:lnTo>
                  <a:pt x="78476" y="50920"/>
                </a:lnTo>
                <a:lnTo>
                  <a:pt x="78532" y="50865"/>
                </a:lnTo>
                <a:lnTo>
                  <a:pt x="78625" y="50809"/>
                </a:lnTo>
                <a:lnTo>
                  <a:pt x="78792" y="50604"/>
                </a:lnTo>
                <a:lnTo>
                  <a:pt x="78979" y="50343"/>
                </a:lnTo>
                <a:lnTo>
                  <a:pt x="79165" y="50083"/>
                </a:lnTo>
                <a:lnTo>
                  <a:pt x="79295" y="49859"/>
                </a:lnTo>
                <a:lnTo>
                  <a:pt x="79444" y="49617"/>
                </a:lnTo>
                <a:close/>
                <a:moveTo>
                  <a:pt x="88120" y="49636"/>
                </a:moveTo>
                <a:lnTo>
                  <a:pt x="87859" y="49859"/>
                </a:lnTo>
                <a:lnTo>
                  <a:pt x="87655" y="50027"/>
                </a:lnTo>
                <a:lnTo>
                  <a:pt x="87431" y="50213"/>
                </a:lnTo>
                <a:lnTo>
                  <a:pt x="87245" y="50418"/>
                </a:lnTo>
                <a:lnTo>
                  <a:pt x="87096" y="50604"/>
                </a:lnTo>
                <a:lnTo>
                  <a:pt x="87059" y="50678"/>
                </a:lnTo>
                <a:lnTo>
                  <a:pt x="87022" y="50753"/>
                </a:lnTo>
                <a:lnTo>
                  <a:pt x="87040" y="50827"/>
                </a:lnTo>
                <a:lnTo>
                  <a:pt x="87059" y="50883"/>
                </a:lnTo>
                <a:lnTo>
                  <a:pt x="87115" y="50920"/>
                </a:lnTo>
                <a:lnTo>
                  <a:pt x="87189" y="50920"/>
                </a:lnTo>
                <a:lnTo>
                  <a:pt x="87264" y="50883"/>
                </a:lnTo>
                <a:lnTo>
                  <a:pt x="87338" y="50827"/>
                </a:lnTo>
                <a:lnTo>
                  <a:pt x="87506" y="50641"/>
                </a:lnTo>
                <a:lnTo>
                  <a:pt x="87673" y="50399"/>
                </a:lnTo>
                <a:lnTo>
                  <a:pt x="87841" y="50139"/>
                </a:lnTo>
                <a:lnTo>
                  <a:pt x="87971" y="49896"/>
                </a:lnTo>
                <a:lnTo>
                  <a:pt x="88120" y="49636"/>
                </a:lnTo>
                <a:close/>
                <a:moveTo>
                  <a:pt x="92253" y="49748"/>
                </a:moveTo>
                <a:lnTo>
                  <a:pt x="92067" y="49952"/>
                </a:lnTo>
                <a:lnTo>
                  <a:pt x="91806" y="50306"/>
                </a:lnTo>
                <a:lnTo>
                  <a:pt x="91676" y="50492"/>
                </a:lnTo>
                <a:lnTo>
                  <a:pt x="91583" y="50678"/>
                </a:lnTo>
                <a:lnTo>
                  <a:pt x="91527" y="50809"/>
                </a:lnTo>
                <a:lnTo>
                  <a:pt x="91527" y="50865"/>
                </a:lnTo>
                <a:lnTo>
                  <a:pt x="91546" y="50902"/>
                </a:lnTo>
                <a:lnTo>
                  <a:pt x="91602" y="50920"/>
                </a:lnTo>
                <a:lnTo>
                  <a:pt x="91657" y="50902"/>
                </a:lnTo>
                <a:lnTo>
                  <a:pt x="91713" y="50865"/>
                </a:lnTo>
                <a:lnTo>
                  <a:pt x="91788" y="50790"/>
                </a:lnTo>
                <a:lnTo>
                  <a:pt x="91918" y="50585"/>
                </a:lnTo>
                <a:lnTo>
                  <a:pt x="92048" y="50343"/>
                </a:lnTo>
                <a:lnTo>
                  <a:pt x="92160" y="50101"/>
                </a:lnTo>
                <a:lnTo>
                  <a:pt x="92235" y="49896"/>
                </a:lnTo>
                <a:lnTo>
                  <a:pt x="92272" y="49766"/>
                </a:lnTo>
                <a:lnTo>
                  <a:pt x="92272" y="49748"/>
                </a:lnTo>
                <a:close/>
                <a:moveTo>
                  <a:pt x="36008" y="49617"/>
                </a:moveTo>
                <a:lnTo>
                  <a:pt x="35747" y="49896"/>
                </a:lnTo>
                <a:lnTo>
                  <a:pt x="35338" y="50325"/>
                </a:lnTo>
                <a:lnTo>
                  <a:pt x="35152" y="50548"/>
                </a:lnTo>
                <a:lnTo>
                  <a:pt x="35021" y="50753"/>
                </a:lnTo>
                <a:lnTo>
                  <a:pt x="34984" y="50827"/>
                </a:lnTo>
                <a:lnTo>
                  <a:pt x="34965" y="50883"/>
                </a:lnTo>
                <a:lnTo>
                  <a:pt x="34984" y="50920"/>
                </a:lnTo>
                <a:lnTo>
                  <a:pt x="35040" y="50939"/>
                </a:lnTo>
                <a:lnTo>
                  <a:pt x="35133" y="50939"/>
                </a:lnTo>
                <a:lnTo>
                  <a:pt x="35245" y="50902"/>
                </a:lnTo>
                <a:lnTo>
                  <a:pt x="35319" y="50846"/>
                </a:lnTo>
                <a:lnTo>
                  <a:pt x="35412" y="50772"/>
                </a:lnTo>
                <a:lnTo>
                  <a:pt x="35487" y="50678"/>
                </a:lnTo>
                <a:lnTo>
                  <a:pt x="35561" y="50585"/>
                </a:lnTo>
                <a:lnTo>
                  <a:pt x="35692" y="50343"/>
                </a:lnTo>
                <a:lnTo>
                  <a:pt x="35803" y="50101"/>
                </a:lnTo>
                <a:lnTo>
                  <a:pt x="35896" y="49878"/>
                </a:lnTo>
                <a:lnTo>
                  <a:pt x="35971" y="49710"/>
                </a:lnTo>
                <a:lnTo>
                  <a:pt x="36008" y="49617"/>
                </a:lnTo>
                <a:close/>
                <a:moveTo>
                  <a:pt x="41445" y="49580"/>
                </a:moveTo>
                <a:lnTo>
                  <a:pt x="41370" y="49636"/>
                </a:lnTo>
                <a:lnTo>
                  <a:pt x="41091" y="49915"/>
                </a:lnTo>
                <a:lnTo>
                  <a:pt x="40886" y="50120"/>
                </a:lnTo>
                <a:lnTo>
                  <a:pt x="40663" y="50343"/>
                </a:lnTo>
                <a:lnTo>
                  <a:pt x="40495" y="50567"/>
                </a:lnTo>
                <a:lnTo>
                  <a:pt x="40439" y="50660"/>
                </a:lnTo>
                <a:lnTo>
                  <a:pt x="40402" y="50753"/>
                </a:lnTo>
                <a:lnTo>
                  <a:pt x="40383" y="50827"/>
                </a:lnTo>
                <a:lnTo>
                  <a:pt x="40402" y="50883"/>
                </a:lnTo>
                <a:lnTo>
                  <a:pt x="40439" y="50920"/>
                </a:lnTo>
                <a:lnTo>
                  <a:pt x="40532" y="50939"/>
                </a:lnTo>
                <a:lnTo>
                  <a:pt x="40625" y="50920"/>
                </a:lnTo>
                <a:lnTo>
                  <a:pt x="40700" y="50865"/>
                </a:lnTo>
                <a:lnTo>
                  <a:pt x="40793" y="50790"/>
                </a:lnTo>
                <a:lnTo>
                  <a:pt x="40886" y="50716"/>
                </a:lnTo>
                <a:lnTo>
                  <a:pt x="41072" y="50511"/>
                </a:lnTo>
                <a:lnTo>
                  <a:pt x="41184" y="50362"/>
                </a:lnTo>
                <a:lnTo>
                  <a:pt x="41389" y="50120"/>
                </a:lnTo>
                <a:lnTo>
                  <a:pt x="41463" y="49990"/>
                </a:lnTo>
                <a:lnTo>
                  <a:pt x="41500" y="49915"/>
                </a:lnTo>
                <a:lnTo>
                  <a:pt x="41500" y="49859"/>
                </a:lnTo>
                <a:lnTo>
                  <a:pt x="41519" y="49785"/>
                </a:lnTo>
                <a:lnTo>
                  <a:pt x="41519" y="49673"/>
                </a:lnTo>
                <a:lnTo>
                  <a:pt x="41500" y="49617"/>
                </a:lnTo>
                <a:lnTo>
                  <a:pt x="41482" y="49580"/>
                </a:lnTo>
                <a:close/>
                <a:moveTo>
                  <a:pt x="58108" y="49822"/>
                </a:moveTo>
                <a:lnTo>
                  <a:pt x="57810" y="49971"/>
                </a:lnTo>
                <a:lnTo>
                  <a:pt x="57251" y="50306"/>
                </a:lnTo>
                <a:lnTo>
                  <a:pt x="56972" y="50474"/>
                </a:lnTo>
                <a:lnTo>
                  <a:pt x="56749" y="50641"/>
                </a:lnTo>
                <a:lnTo>
                  <a:pt x="56655" y="50716"/>
                </a:lnTo>
                <a:lnTo>
                  <a:pt x="56600" y="50790"/>
                </a:lnTo>
                <a:lnTo>
                  <a:pt x="56581" y="50846"/>
                </a:lnTo>
                <a:lnTo>
                  <a:pt x="56581" y="50902"/>
                </a:lnTo>
                <a:lnTo>
                  <a:pt x="56637" y="50939"/>
                </a:lnTo>
                <a:lnTo>
                  <a:pt x="56711" y="50939"/>
                </a:lnTo>
                <a:lnTo>
                  <a:pt x="56804" y="50902"/>
                </a:lnTo>
                <a:lnTo>
                  <a:pt x="56916" y="50865"/>
                </a:lnTo>
                <a:lnTo>
                  <a:pt x="57140" y="50697"/>
                </a:lnTo>
                <a:lnTo>
                  <a:pt x="57400" y="50492"/>
                </a:lnTo>
                <a:lnTo>
                  <a:pt x="57866" y="50045"/>
                </a:lnTo>
                <a:lnTo>
                  <a:pt x="58108" y="49822"/>
                </a:lnTo>
                <a:close/>
                <a:moveTo>
                  <a:pt x="58946" y="49673"/>
                </a:moveTo>
                <a:lnTo>
                  <a:pt x="57996" y="50474"/>
                </a:lnTo>
                <a:lnTo>
                  <a:pt x="57828" y="50604"/>
                </a:lnTo>
                <a:lnTo>
                  <a:pt x="57735" y="50678"/>
                </a:lnTo>
                <a:lnTo>
                  <a:pt x="57642" y="50772"/>
                </a:lnTo>
                <a:lnTo>
                  <a:pt x="57605" y="50846"/>
                </a:lnTo>
                <a:lnTo>
                  <a:pt x="57586" y="50883"/>
                </a:lnTo>
                <a:lnTo>
                  <a:pt x="57586" y="50902"/>
                </a:lnTo>
                <a:lnTo>
                  <a:pt x="57605" y="50920"/>
                </a:lnTo>
                <a:lnTo>
                  <a:pt x="57661" y="50939"/>
                </a:lnTo>
                <a:lnTo>
                  <a:pt x="57791" y="50939"/>
                </a:lnTo>
                <a:lnTo>
                  <a:pt x="57903" y="50920"/>
                </a:lnTo>
                <a:lnTo>
                  <a:pt x="57996" y="50865"/>
                </a:lnTo>
                <a:lnTo>
                  <a:pt x="58108" y="50809"/>
                </a:lnTo>
                <a:lnTo>
                  <a:pt x="58201" y="50716"/>
                </a:lnTo>
                <a:lnTo>
                  <a:pt x="58387" y="50529"/>
                </a:lnTo>
                <a:lnTo>
                  <a:pt x="58536" y="50362"/>
                </a:lnTo>
                <a:lnTo>
                  <a:pt x="58666" y="50213"/>
                </a:lnTo>
                <a:lnTo>
                  <a:pt x="58815" y="49952"/>
                </a:lnTo>
                <a:lnTo>
                  <a:pt x="58927" y="49748"/>
                </a:lnTo>
                <a:lnTo>
                  <a:pt x="58946" y="49692"/>
                </a:lnTo>
                <a:lnTo>
                  <a:pt x="58946" y="49673"/>
                </a:lnTo>
                <a:close/>
                <a:moveTo>
                  <a:pt x="80524" y="49617"/>
                </a:moveTo>
                <a:lnTo>
                  <a:pt x="80263" y="49896"/>
                </a:lnTo>
                <a:lnTo>
                  <a:pt x="79835" y="50325"/>
                </a:lnTo>
                <a:lnTo>
                  <a:pt x="79649" y="50548"/>
                </a:lnTo>
                <a:lnTo>
                  <a:pt x="79518" y="50753"/>
                </a:lnTo>
                <a:lnTo>
                  <a:pt x="79481" y="50827"/>
                </a:lnTo>
                <a:lnTo>
                  <a:pt x="79463" y="50883"/>
                </a:lnTo>
                <a:lnTo>
                  <a:pt x="79481" y="50920"/>
                </a:lnTo>
                <a:lnTo>
                  <a:pt x="79537" y="50939"/>
                </a:lnTo>
                <a:lnTo>
                  <a:pt x="79649" y="50939"/>
                </a:lnTo>
                <a:lnTo>
                  <a:pt x="79742" y="50902"/>
                </a:lnTo>
                <a:lnTo>
                  <a:pt x="79835" y="50846"/>
                </a:lnTo>
                <a:lnTo>
                  <a:pt x="79909" y="50772"/>
                </a:lnTo>
                <a:lnTo>
                  <a:pt x="80003" y="50678"/>
                </a:lnTo>
                <a:lnTo>
                  <a:pt x="80077" y="50585"/>
                </a:lnTo>
                <a:lnTo>
                  <a:pt x="80207" y="50343"/>
                </a:lnTo>
                <a:lnTo>
                  <a:pt x="80319" y="50101"/>
                </a:lnTo>
                <a:lnTo>
                  <a:pt x="80394" y="49878"/>
                </a:lnTo>
                <a:lnTo>
                  <a:pt x="80468" y="49710"/>
                </a:lnTo>
                <a:lnTo>
                  <a:pt x="80524" y="49617"/>
                </a:lnTo>
                <a:close/>
                <a:moveTo>
                  <a:pt x="85942" y="49580"/>
                </a:moveTo>
                <a:lnTo>
                  <a:pt x="85886" y="49636"/>
                </a:lnTo>
                <a:lnTo>
                  <a:pt x="85588" y="49915"/>
                </a:lnTo>
                <a:lnTo>
                  <a:pt x="85383" y="50120"/>
                </a:lnTo>
                <a:lnTo>
                  <a:pt x="85178" y="50343"/>
                </a:lnTo>
                <a:lnTo>
                  <a:pt x="84992" y="50567"/>
                </a:lnTo>
                <a:lnTo>
                  <a:pt x="84936" y="50660"/>
                </a:lnTo>
                <a:lnTo>
                  <a:pt x="84899" y="50753"/>
                </a:lnTo>
                <a:lnTo>
                  <a:pt x="84880" y="50827"/>
                </a:lnTo>
                <a:lnTo>
                  <a:pt x="84899" y="50883"/>
                </a:lnTo>
                <a:lnTo>
                  <a:pt x="84955" y="50920"/>
                </a:lnTo>
                <a:lnTo>
                  <a:pt x="85029" y="50939"/>
                </a:lnTo>
                <a:lnTo>
                  <a:pt x="85123" y="50920"/>
                </a:lnTo>
                <a:lnTo>
                  <a:pt x="85216" y="50865"/>
                </a:lnTo>
                <a:lnTo>
                  <a:pt x="85309" y="50790"/>
                </a:lnTo>
                <a:lnTo>
                  <a:pt x="85402" y="50716"/>
                </a:lnTo>
                <a:lnTo>
                  <a:pt x="85569" y="50511"/>
                </a:lnTo>
                <a:lnTo>
                  <a:pt x="85681" y="50362"/>
                </a:lnTo>
                <a:lnTo>
                  <a:pt x="85886" y="50120"/>
                </a:lnTo>
                <a:lnTo>
                  <a:pt x="85979" y="49990"/>
                </a:lnTo>
                <a:lnTo>
                  <a:pt x="85998" y="49915"/>
                </a:lnTo>
                <a:lnTo>
                  <a:pt x="86016" y="49859"/>
                </a:lnTo>
                <a:lnTo>
                  <a:pt x="86016" y="49785"/>
                </a:lnTo>
                <a:lnTo>
                  <a:pt x="86016" y="49673"/>
                </a:lnTo>
                <a:lnTo>
                  <a:pt x="86016" y="49617"/>
                </a:lnTo>
                <a:lnTo>
                  <a:pt x="85979" y="49580"/>
                </a:lnTo>
                <a:close/>
                <a:moveTo>
                  <a:pt x="11209" y="49487"/>
                </a:moveTo>
                <a:lnTo>
                  <a:pt x="11078" y="49561"/>
                </a:lnTo>
                <a:lnTo>
                  <a:pt x="10892" y="49710"/>
                </a:lnTo>
                <a:lnTo>
                  <a:pt x="10632" y="49915"/>
                </a:lnTo>
                <a:lnTo>
                  <a:pt x="10371" y="50139"/>
                </a:lnTo>
                <a:lnTo>
                  <a:pt x="10129" y="50381"/>
                </a:lnTo>
                <a:lnTo>
                  <a:pt x="9943" y="50604"/>
                </a:lnTo>
                <a:lnTo>
                  <a:pt x="9868" y="50697"/>
                </a:lnTo>
                <a:lnTo>
                  <a:pt x="9831" y="50790"/>
                </a:lnTo>
                <a:lnTo>
                  <a:pt x="9812" y="50846"/>
                </a:lnTo>
                <a:lnTo>
                  <a:pt x="9812" y="50902"/>
                </a:lnTo>
                <a:lnTo>
                  <a:pt x="9850" y="50939"/>
                </a:lnTo>
                <a:lnTo>
                  <a:pt x="9868" y="50939"/>
                </a:lnTo>
                <a:lnTo>
                  <a:pt x="9943" y="50958"/>
                </a:lnTo>
                <a:lnTo>
                  <a:pt x="10036" y="50902"/>
                </a:lnTo>
                <a:lnTo>
                  <a:pt x="10148" y="50846"/>
                </a:lnTo>
                <a:lnTo>
                  <a:pt x="10259" y="50734"/>
                </a:lnTo>
                <a:lnTo>
                  <a:pt x="10390" y="50623"/>
                </a:lnTo>
                <a:lnTo>
                  <a:pt x="10632" y="50325"/>
                </a:lnTo>
                <a:lnTo>
                  <a:pt x="10855" y="50027"/>
                </a:lnTo>
                <a:lnTo>
                  <a:pt x="11041" y="49748"/>
                </a:lnTo>
                <a:lnTo>
                  <a:pt x="11172" y="49543"/>
                </a:lnTo>
                <a:lnTo>
                  <a:pt x="11209" y="49487"/>
                </a:lnTo>
                <a:close/>
                <a:moveTo>
                  <a:pt x="37107" y="49524"/>
                </a:moveTo>
                <a:lnTo>
                  <a:pt x="36864" y="49766"/>
                </a:lnTo>
                <a:lnTo>
                  <a:pt x="36436" y="50194"/>
                </a:lnTo>
                <a:lnTo>
                  <a:pt x="36231" y="50418"/>
                </a:lnTo>
                <a:lnTo>
                  <a:pt x="36064" y="50623"/>
                </a:lnTo>
                <a:lnTo>
                  <a:pt x="35971" y="50790"/>
                </a:lnTo>
                <a:lnTo>
                  <a:pt x="35952" y="50865"/>
                </a:lnTo>
                <a:lnTo>
                  <a:pt x="35971" y="50902"/>
                </a:lnTo>
                <a:lnTo>
                  <a:pt x="35989" y="50939"/>
                </a:lnTo>
                <a:lnTo>
                  <a:pt x="36027" y="50958"/>
                </a:lnTo>
                <a:lnTo>
                  <a:pt x="36101" y="50958"/>
                </a:lnTo>
                <a:lnTo>
                  <a:pt x="36176" y="50902"/>
                </a:lnTo>
                <a:lnTo>
                  <a:pt x="36287" y="50827"/>
                </a:lnTo>
                <a:lnTo>
                  <a:pt x="36380" y="50716"/>
                </a:lnTo>
                <a:lnTo>
                  <a:pt x="36492" y="50604"/>
                </a:lnTo>
                <a:lnTo>
                  <a:pt x="36716" y="50306"/>
                </a:lnTo>
                <a:lnTo>
                  <a:pt x="36902" y="49990"/>
                </a:lnTo>
                <a:lnTo>
                  <a:pt x="37051" y="49729"/>
                </a:lnTo>
                <a:lnTo>
                  <a:pt x="37125" y="49543"/>
                </a:lnTo>
                <a:lnTo>
                  <a:pt x="37144" y="49524"/>
                </a:lnTo>
                <a:close/>
                <a:moveTo>
                  <a:pt x="45801" y="49673"/>
                </a:moveTo>
                <a:lnTo>
                  <a:pt x="45541" y="49896"/>
                </a:lnTo>
                <a:lnTo>
                  <a:pt x="45317" y="50083"/>
                </a:lnTo>
                <a:lnTo>
                  <a:pt x="45112" y="50306"/>
                </a:lnTo>
                <a:lnTo>
                  <a:pt x="44908" y="50529"/>
                </a:lnTo>
                <a:lnTo>
                  <a:pt x="44759" y="50734"/>
                </a:lnTo>
                <a:lnTo>
                  <a:pt x="44721" y="50809"/>
                </a:lnTo>
                <a:lnTo>
                  <a:pt x="44703" y="50883"/>
                </a:lnTo>
                <a:lnTo>
                  <a:pt x="44721" y="50920"/>
                </a:lnTo>
                <a:lnTo>
                  <a:pt x="44759" y="50958"/>
                </a:lnTo>
                <a:lnTo>
                  <a:pt x="44833" y="50958"/>
                </a:lnTo>
                <a:lnTo>
                  <a:pt x="44908" y="50939"/>
                </a:lnTo>
                <a:lnTo>
                  <a:pt x="45001" y="50883"/>
                </a:lnTo>
                <a:lnTo>
                  <a:pt x="45075" y="50809"/>
                </a:lnTo>
                <a:lnTo>
                  <a:pt x="45243" y="50604"/>
                </a:lnTo>
                <a:lnTo>
                  <a:pt x="45410" y="50362"/>
                </a:lnTo>
                <a:lnTo>
                  <a:pt x="45559" y="50101"/>
                </a:lnTo>
                <a:lnTo>
                  <a:pt x="45671" y="49896"/>
                </a:lnTo>
                <a:lnTo>
                  <a:pt x="45801" y="49673"/>
                </a:lnTo>
                <a:close/>
                <a:moveTo>
                  <a:pt x="51163" y="49673"/>
                </a:moveTo>
                <a:lnTo>
                  <a:pt x="51107" y="49729"/>
                </a:lnTo>
                <a:lnTo>
                  <a:pt x="50847" y="49971"/>
                </a:lnTo>
                <a:lnTo>
                  <a:pt x="50679" y="50157"/>
                </a:lnTo>
                <a:lnTo>
                  <a:pt x="50493" y="50362"/>
                </a:lnTo>
                <a:lnTo>
                  <a:pt x="50344" y="50567"/>
                </a:lnTo>
                <a:lnTo>
                  <a:pt x="50232" y="50753"/>
                </a:lnTo>
                <a:lnTo>
                  <a:pt x="50214" y="50827"/>
                </a:lnTo>
                <a:lnTo>
                  <a:pt x="50214" y="50883"/>
                </a:lnTo>
                <a:lnTo>
                  <a:pt x="50232" y="50920"/>
                </a:lnTo>
                <a:lnTo>
                  <a:pt x="50270" y="50958"/>
                </a:lnTo>
                <a:lnTo>
                  <a:pt x="50325" y="50958"/>
                </a:lnTo>
                <a:lnTo>
                  <a:pt x="50363" y="50939"/>
                </a:lnTo>
                <a:lnTo>
                  <a:pt x="50474" y="50902"/>
                </a:lnTo>
                <a:lnTo>
                  <a:pt x="50586" y="50809"/>
                </a:lnTo>
                <a:lnTo>
                  <a:pt x="50698" y="50697"/>
                </a:lnTo>
                <a:lnTo>
                  <a:pt x="50903" y="50455"/>
                </a:lnTo>
                <a:lnTo>
                  <a:pt x="51014" y="50269"/>
                </a:lnTo>
                <a:lnTo>
                  <a:pt x="51089" y="50139"/>
                </a:lnTo>
                <a:lnTo>
                  <a:pt x="51163" y="49896"/>
                </a:lnTo>
                <a:lnTo>
                  <a:pt x="51182" y="49785"/>
                </a:lnTo>
                <a:lnTo>
                  <a:pt x="51200" y="49710"/>
                </a:lnTo>
                <a:lnTo>
                  <a:pt x="51182" y="49673"/>
                </a:lnTo>
                <a:close/>
                <a:moveTo>
                  <a:pt x="81622" y="49524"/>
                </a:moveTo>
                <a:lnTo>
                  <a:pt x="81362" y="49766"/>
                </a:lnTo>
                <a:lnTo>
                  <a:pt x="80952" y="50194"/>
                </a:lnTo>
                <a:lnTo>
                  <a:pt x="80747" y="50418"/>
                </a:lnTo>
                <a:lnTo>
                  <a:pt x="80580" y="50623"/>
                </a:lnTo>
                <a:lnTo>
                  <a:pt x="80468" y="50790"/>
                </a:lnTo>
                <a:lnTo>
                  <a:pt x="80449" y="50865"/>
                </a:lnTo>
                <a:lnTo>
                  <a:pt x="80468" y="50902"/>
                </a:lnTo>
                <a:lnTo>
                  <a:pt x="80487" y="50939"/>
                </a:lnTo>
                <a:lnTo>
                  <a:pt x="80524" y="50958"/>
                </a:lnTo>
                <a:lnTo>
                  <a:pt x="80598" y="50958"/>
                </a:lnTo>
                <a:lnTo>
                  <a:pt x="80691" y="50902"/>
                </a:lnTo>
                <a:lnTo>
                  <a:pt x="80785" y="50827"/>
                </a:lnTo>
                <a:lnTo>
                  <a:pt x="80878" y="50716"/>
                </a:lnTo>
                <a:lnTo>
                  <a:pt x="80989" y="50604"/>
                </a:lnTo>
                <a:lnTo>
                  <a:pt x="81213" y="50306"/>
                </a:lnTo>
                <a:lnTo>
                  <a:pt x="81399" y="49990"/>
                </a:lnTo>
                <a:lnTo>
                  <a:pt x="81548" y="49729"/>
                </a:lnTo>
                <a:lnTo>
                  <a:pt x="81641" y="49543"/>
                </a:lnTo>
                <a:lnTo>
                  <a:pt x="81641" y="49524"/>
                </a:lnTo>
                <a:close/>
                <a:moveTo>
                  <a:pt x="90298" y="49673"/>
                </a:moveTo>
                <a:lnTo>
                  <a:pt x="90038" y="49896"/>
                </a:lnTo>
                <a:lnTo>
                  <a:pt x="89833" y="50083"/>
                </a:lnTo>
                <a:lnTo>
                  <a:pt x="89609" y="50306"/>
                </a:lnTo>
                <a:lnTo>
                  <a:pt x="89405" y="50529"/>
                </a:lnTo>
                <a:lnTo>
                  <a:pt x="89274" y="50734"/>
                </a:lnTo>
                <a:lnTo>
                  <a:pt x="89218" y="50809"/>
                </a:lnTo>
                <a:lnTo>
                  <a:pt x="89200" y="50883"/>
                </a:lnTo>
                <a:lnTo>
                  <a:pt x="89218" y="50920"/>
                </a:lnTo>
                <a:lnTo>
                  <a:pt x="89256" y="50958"/>
                </a:lnTo>
                <a:lnTo>
                  <a:pt x="89330" y="50958"/>
                </a:lnTo>
                <a:lnTo>
                  <a:pt x="89423" y="50939"/>
                </a:lnTo>
                <a:lnTo>
                  <a:pt x="89498" y="50883"/>
                </a:lnTo>
                <a:lnTo>
                  <a:pt x="89591" y="50809"/>
                </a:lnTo>
                <a:lnTo>
                  <a:pt x="89758" y="50604"/>
                </a:lnTo>
                <a:lnTo>
                  <a:pt x="89907" y="50362"/>
                </a:lnTo>
                <a:lnTo>
                  <a:pt x="90056" y="50101"/>
                </a:lnTo>
                <a:lnTo>
                  <a:pt x="90187" y="49896"/>
                </a:lnTo>
                <a:lnTo>
                  <a:pt x="90298" y="49673"/>
                </a:lnTo>
                <a:close/>
                <a:moveTo>
                  <a:pt x="15361" y="49580"/>
                </a:moveTo>
                <a:lnTo>
                  <a:pt x="15268" y="49654"/>
                </a:lnTo>
                <a:lnTo>
                  <a:pt x="15119" y="49803"/>
                </a:lnTo>
                <a:lnTo>
                  <a:pt x="14914" y="50008"/>
                </a:lnTo>
                <a:lnTo>
                  <a:pt x="14690" y="50232"/>
                </a:lnTo>
                <a:lnTo>
                  <a:pt x="14504" y="50474"/>
                </a:lnTo>
                <a:lnTo>
                  <a:pt x="14355" y="50678"/>
                </a:lnTo>
                <a:lnTo>
                  <a:pt x="14299" y="50772"/>
                </a:lnTo>
                <a:lnTo>
                  <a:pt x="14281" y="50865"/>
                </a:lnTo>
                <a:lnTo>
                  <a:pt x="14281" y="50920"/>
                </a:lnTo>
                <a:lnTo>
                  <a:pt x="14299" y="50976"/>
                </a:lnTo>
                <a:lnTo>
                  <a:pt x="14374" y="50976"/>
                </a:lnTo>
                <a:lnTo>
                  <a:pt x="14467" y="50920"/>
                </a:lnTo>
                <a:lnTo>
                  <a:pt x="14579" y="50809"/>
                </a:lnTo>
                <a:lnTo>
                  <a:pt x="14709" y="50678"/>
                </a:lnTo>
                <a:lnTo>
                  <a:pt x="14914" y="50418"/>
                </a:lnTo>
                <a:lnTo>
                  <a:pt x="15026" y="50250"/>
                </a:lnTo>
                <a:lnTo>
                  <a:pt x="15137" y="50120"/>
                </a:lnTo>
                <a:lnTo>
                  <a:pt x="15305" y="49859"/>
                </a:lnTo>
                <a:lnTo>
                  <a:pt x="15379" y="49729"/>
                </a:lnTo>
                <a:lnTo>
                  <a:pt x="15416" y="49636"/>
                </a:lnTo>
                <a:lnTo>
                  <a:pt x="15416" y="49599"/>
                </a:lnTo>
                <a:lnTo>
                  <a:pt x="15416" y="49580"/>
                </a:lnTo>
                <a:close/>
                <a:moveTo>
                  <a:pt x="27276" y="49748"/>
                </a:moveTo>
                <a:lnTo>
                  <a:pt x="27053" y="49952"/>
                </a:lnTo>
                <a:lnTo>
                  <a:pt x="26699" y="50306"/>
                </a:lnTo>
                <a:lnTo>
                  <a:pt x="26513" y="50492"/>
                </a:lnTo>
                <a:lnTo>
                  <a:pt x="26383" y="50678"/>
                </a:lnTo>
                <a:lnTo>
                  <a:pt x="26345" y="50753"/>
                </a:lnTo>
                <a:lnTo>
                  <a:pt x="26308" y="50827"/>
                </a:lnTo>
                <a:lnTo>
                  <a:pt x="26308" y="50865"/>
                </a:lnTo>
                <a:lnTo>
                  <a:pt x="26327" y="50920"/>
                </a:lnTo>
                <a:lnTo>
                  <a:pt x="26401" y="50958"/>
                </a:lnTo>
                <a:lnTo>
                  <a:pt x="26476" y="50976"/>
                </a:lnTo>
                <a:lnTo>
                  <a:pt x="26550" y="50939"/>
                </a:lnTo>
                <a:lnTo>
                  <a:pt x="26643" y="50883"/>
                </a:lnTo>
                <a:lnTo>
                  <a:pt x="26718" y="50809"/>
                </a:lnTo>
                <a:lnTo>
                  <a:pt x="26792" y="50697"/>
                </a:lnTo>
                <a:lnTo>
                  <a:pt x="26960" y="50455"/>
                </a:lnTo>
                <a:lnTo>
                  <a:pt x="27090" y="50213"/>
                </a:lnTo>
                <a:lnTo>
                  <a:pt x="27183" y="49971"/>
                </a:lnTo>
                <a:lnTo>
                  <a:pt x="27276" y="49748"/>
                </a:lnTo>
                <a:close/>
                <a:moveTo>
                  <a:pt x="71773" y="49748"/>
                </a:moveTo>
                <a:lnTo>
                  <a:pt x="71550" y="49952"/>
                </a:lnTo>
                <a:lnTo>
                  <a:pt x="71196" y="50306"/>
                </a:lnTo>
                <a:lnTo>
                  <a:pt x="71029" y="50492"/>
                </a:lnTo>
                <a:lnTo>
                  <a:pt x="70880" y="50678"/>
                </a:lnTo>
                <a:lnTo>
                  <a:pt x="70842" y="50753"/>
                </a:lnTo>
                <a:lnTo>
                  <a:pt x="70805" y="50827"/>
                </a:lnTo>
                <a:lnTo>
                  <a:pt x="70805" y="50865"/>
                </a:lnTo>
                <a:lnTo>
                  <a:pt x="70824" y="50920"/>
                </a:lnTo>
                <a:lnTo>
                  <a:pt x="70898" y="50958"/>
                </a:lnTo>
                <a:lnTo>
                  <a:pt x="70973" y="50976"/>
                </a:lnTo>
                <a:lnTo>
                  <a:pt x="71066" y="50939"/>
                </a:lnTo>
                <a:lnTo>
                  <a:pt x="71140" y="50883"/>
                </a:lnTo>
                <a:lnTo>
                  <a:pt x="71233" y="50809"/>
                </a:lnTo>
                <a:lnTo>
                  <a:pt x="71308" y="50697"/>
                </a:lnTo>
                <a:lnTo>
                  <a:pt x="71457" y="50455"/>
                </a:lnTo>
                <a:lnTo>
                  <a:pt x="71587" y="50213"/>
                </a:lnTo>
                <a:lnTo>
                  <a:pt x="71680" y="49971"/>
                </a:lnTo>
                <a:lnTo>
                  <a:pt x="71773" y="49748"/>
                </a:lnTo>
                <a:close/>
                <a:moveTo>
                  <a:pt x="7913" y="49524"/>
                </a:moveTo>
                <a:lnTo>
                  <a:pt x="7634" y="49766"/>
                </a:lnTo>
                <a:lnTo>
                  <a:pt x="7392" y="49971"/>
                </a:lnTo>
                <a:lnTo>
                  <a:pt x="7131" y="50194"/>
                </a:lnTo>
                <a:lnTo>
                  <a:pt x="6908" y="50436"/>
                </a:lnTo>
                <a:lnTo>
                  <a:pt x="6722" y="50660"/>
                </a:lnTo>
                <a:lnTo>
                  <a:pt x="6647" y="50753"/>
                </a:lnTo>
                <a:lnTo>
                  <a:pt x="6610" y="50846"/>
                </a:lnTo>
                <a:lnTo>
                  <a:pt x="6592" y="50920"/>
                </a:lnTo>
                <a:lnTo>
                  <a:pt x="6610" y="50958"/>
                </a:lnTo>
                <a:lnTo>
                  <a:pt x="6647" y="50976"/>
                </a:lnTo>
                <a:lnTo>
                  <a:pt x="6666" y="50995"/>
                </a:lnTo>
                <a:lnTo>
                  <a:pt x="6740" y="50976"/>
                </a:lnTo>
                <a:lnTo>
                  <a:pt x="6815" y="50920"/>
                </a:lnTo>
                <a:lnTo>
                  <a:pt x="6927" y="50846"/>
                </a:lnTo>
                <a:lnTo>
                  <a:pt x="7131" y="50623"/>
                </a:lnTo>
                <a:lnTo>
                  <a:pt x="7355" y="50343"/>
                </a:lnTo>
                <a:lnTo>
                  <a:pt x="7560" y="50045"/>
                </a:lnTo>
                <a:lnTo>
                  <a:pt x="7746" y="49785"/>
                </a:lnTo>
                <a:lnTo>
                  <a:pt x="7913" y="49524"/>
                </a:lnTo>
                <a:close/>
                <a:moveTo>
                  <a:pt x="25284" y="49505"/>
                </a:moveTo>
                <a:lnTo>
                  <a:pt x="25247" y="49524"/>
                </a:lnTo>
                <a:lnTo>
                  <a:pt x="24986" y="49785"/>
                </a:lnTo>
                <a:lnTo>
                  <a:pt x="24521" y="50232"/>
                </a:lnTo>
                <a:lnTo>
                  <a:pt x="24279" y="50474"/>
                </a:lnTo>
                <a:lnTo>
                  <a:pt x="24093" y="50678"/>
                </a:lnTo>
                <a:lnTo>
                  <a:pt x="23981" y="50846"/>
                </a:lnTo>
                <a:lnTo>
                  <a:pt x="23944" y="50920"/>
                </a:lnTo>
                <a:lnTo>
                  <a:pt x="23962" y="50958"/>
                </a:lnTo>
                <a:lnTo>
                  <a:pt x="23981" y="50976"/>
                </a:lnTo>
                <a:lnTo>
                  <a:pt x="24018" y="50995"/>
                </a:lnTo>
                <a:lnTo>
                  <a:pt x="24074" y="50976"/>
                </a:lnTo>
                <a:lnTo>
                  <a:pt x="24130" y="50958"/>
                </a:lnTo>
                <a:lnTo>
                  <a:pt x="24241" y="50883"/>
                </a:lnTo>
                <a:lnTo>
                  <a:pt x="24372" y="50772"/>
                </a:lnTo>
                <a:lnTo>
                  <a:pt x="24595" y="50548"/>
                </a:lnTo>
                <a:lnTo>
                  <a:pt x="24744" y="50399"/>
                </a:lnTo>
                <a:lnTo>
                  <a:pt x="24968" y="50139"/>
                </a:lnTo>
                <a:lnTo>
                  <a:pt x="25061" y="50008"/>
                </a:lnTo>
                <a:lnTo>
                  <a:pt x="25154" y="49878"/>
                </a:lnTo>
                <a:lnTo>
                  <a:pt x="25247" y="49803"/>
                </a:lnTo>
                <a:lnTo>
                  <a:pt x="25321" y="49729"/>
                </a:lnTo>
                <a:lnTo>
                  <a:pt x="25340" y="49654"/>
                </a:lnTo>
                <a:lnTo>
                  <a:pt x="25340" y="49561"/>
                </a:lnTo>
                <a:lnTo>
                  <a:pt x="25321" y="49524"/>
                </a:lnTo>
                <a:lnTo>
                  <a:pt x="25321" y="49505"/>
                </a:lnTo>
                <a:close/>
                <a:moveTo>
                  <a:pt x="69781" y="49505"/>
                </a:moveTo>
                <a:lnTo>
                  <a:pt x="69744" y="49524"/>
                </a:lnTo>
                <a:lnTo>
                  <a:pt x="69483" y="49785"/>
                </a:lnTo>
                <a:lnTo>
                  <a:pt x="69018" y="50232"/>
                </a:lnTo>
                <a:lnTo>
                  <a:pt x="68794" y="50474"/>
                </a:lnTo>
                <a:lnTo>
                  <a:pt x="68590" y="50678"/>
                </a:lnTo>
                <a:lnTo>
                  <a:pt x="68478" y="50846"/>
                </a:lnTo>
                <a:lnTo>
                  <a:pt x="68459" y="50920"/>
                </a:lnTo>
                <a:lnTo>
                  <a:pt x="68459" y="50958"/>
                </a:lnTo>
                <a:lnTo>
                  <a:pt x="68497" y="50976"/>
                </a:lnTo>
                <a:lnTo>
                  <a:pt x="68534" y="50995"/>
                </a:lnTo>
                <a:lnTo>
                  <a:pt x="68571" y="50976"/>
                </a:lnTo>
                <a:lnTo>
                  <a:pt x="68627" y="50958"/>
                </a:lnTo>
                <a:lnTo>
                  <a:pt x="68739" y="50883"/>
                </a:lnTo>
                <a:lnTo>
                  <a:pt x="68869" y="50772"/>
                </a:lnTo>
                <a:lnTo>
                  <a:pt x="69111" y="50548"/>
                </a:lnTo>
                <a:lnTo>
                  <a:pt x="69241" y="50399"/>
                </a:lnTo>
                <a:lnTo>
                  <a:pt x="69465" y="50139"/>
                </a:lnTo>
                <a:lnTo>
                  <a:pt x="69576" y="50008"/>
                </a:lnTo>
                <a:lnTo>
                  <a:pt x="69651" y="49878"/>
                </a:lnTo>
                <a:lnTo>
                  <a:pt x="69763" y="49803"/>
                </a:lnTo>
                <a:lnTo>
                  <a:pt x="69818" y="49729"/>
                </a:lnTo>
                <a:lnTo>
                  <a:pt x="69837" y="49654"/>
                </a:lnTo>
                <a:lnTo>
                  <a:pt x="69837" y="49561"/>
                </a:lnTo>
                <a:lnTo>
                  <a:pt x="69837" y="49524"/>
                </a:lnTo>
                <a:lnTo>
                  <a:pt x="69818" y="49505"/>
                </a:lnTo>
                <a:close/>
                <a:moveTo>
                  <a:pt x="54477" y="49561"/>
                </a:moveTo>
                <a:lnTo>
                  <a:pt x="54459" y="49580"/>
                </a:lnTo>
                <a:lnTo>
                  <a:pt x="54217" y="49822"/>
                </a:lnTo>
                <a:lnTo>
                  <a:pt x="53826" y="50269"/>
                </a:lnTo>
                <a:lnTo>
                  <a:pt x="53639" y="50511"/>
                </a:lnTo>
                <a:lnTo>
                  <a:pt x="53472" y="50734"/>
                </a:lnTo>
                <a:lnTo>
                  <a:pt x="53379" y="50883"/>
                </a:lnTo>
                <a:lnTo>
                  <a:pt x="53360" y="50939"/>
                </a:lnTo>
                <a:lnTo>
                  <a:pt x="53360" y="50976"/>
                </a:lnTo>
                <a:lnTo>
                  <a:pt x="53397" y="50995"/>
                </a:lnTo>
                <a:lnTo>
                  <a:pt x="53453" y="51014"/>
                </a:lnTo>
                <a:lnTo>
                  <a:pt x="53490" y="50995"/>
                </a:lnTo>
                <a:lnTo>
                  <a:pt x="53546" y="50976"/>
                </a:lnTo>
                <a:lnTo>
                  <a:pt x="53658" y="50920"/>
                </a:lnTo>
                <a:lnTo>
                  <a:pt x="53770" y="50809"/>
                </a:lnTo>
                <a:lnTo>
                  <a:pt x="53974" y="50604"/>
                </a:lnTo>
                <a:lnTo>
                  <a:pt x="54105" y="50436"/>
                </a:lnTo>
                <a:lnTo>
                  <a:pt x="54217" y="50232"/>
                </a:lnTo>
                <a:lnTo>
                  <a:pt x="54384" y="49915"/>
                </a:lnTo>
                <a:lnTo>
                  <a:pt x="54440" y="49766"/>
                </a:lnTo>
                <a:lnTo>
                  <a:pt x="54496" y="49636"/>
                </a:lnTo>
                <a:lnTo>
                  <a:pt x="54496" y="49580"/>
                </a:lnTo>
                <a:lnTo>
                  <a:pt x="54477" y="49561"/>
                </a:lnTo>
                <a:close/>
                <a:moveTo>
                  <a:pt x="40439" y="49487"/>
                </a:moveTo>
                <a:lnTo>
                  <a:pt x="40402" y="49524"/>
                </a:lnTo>
                <a:lnTo>
                  <a:pt x="40160" y="49766"/>
                </a:lnTo>
                <a:lnTo>
                  <a:pt x="39694" y="50250"/>
                </a:lnTo>
                <a:lnTo>
                  <a:pt x="39471" y="50511"/>
                </a:lnTo>
                <a:lnTo>
                  <a:pt x="39285" y="50753"/>
                </a:lnTo>
                <a:lnTo>
                  <a:pt x="39173" y="50939"/>
                </a:lnTo>
                <a:lnTo>
                  <a:pt x="39155" y="50995"/>
                </a:lnTo>
                <a:lnTo>
                  <a:pt x="39173" y="51032"/>
                </a:lnTo>
                <a:lnTo>
                  <a:pt x="39266" y="51032"/>
                </a:lnTo>
                <a:lnTo>
                  <a:pt x="39322" y="51014"/>
                </a:lnTo>
                <a:lnTo>
                  <a:pt x="39378" y="50976"/>
                </a:lnTo>
                <a:lnTo>
                  <a:pt x="39490" y="50865"/>
                </a:lnTo>
                <a:lnTo>
                  <a:pt x="39620" y="50734"/>
                </a:lnTo>
                <a:lnTo>
                  <a:pt x="39843" y="50455"/>
                </a:lnTo>
                <a:lnTo>
                  <a:pt x="39992" y="50269"/>
                </a:lnTo>
                <a:lnTo>
                  <a:pt x="40290" y="49952"/>
                </a:lnTo>
                <a:lnTo>
                  <a:pt x="40458" y="49766"/>
                </a:lnTo>
                <a:lnTo>
                  <a:pt x="40495" y="49692"/>
                </a:lnTo>
                <a:lnTo>
                  <a:pt x="40514" y="49636"/>
                </a:lnTo>
                <a:lnTo>
                  <a:pt x="40514" y="49580"/>
                </a:lnTo>
                <a:lnTo>
                  <a:pt x="40495" y="49524"/>
                </a:lnTo>
                <a:lnTo>
                  <a:pt x="40495" y="49487"/>
                </a:lnTo>
                <a:close/>
                <a:moveTo>
                  <a:pt x="84936" y="49487"/>
                </a:moveTo>
                <a:lnTo>
                  <a:pt x="84899" y="49524"/>
                </a:lnTo>
                <a:lnTo>
                  <a:pt x="84657" y="49766"/>
                </a:lnTo>
                <a:lnTo>
                  <a:pt x="84192" y="50250"/>
                </a:lnTo>
                <a:lnTo>
                  <a:pt x="83968" y="50511"/>
                </a:lnTo>
                <a:lnTo>
                  <a:pt x="83782" y="50753"/>
                </a:lnTo>
                <a:lnTo>
                  <a:pt x="83689" y="50939"/>
                </a:lnTo>
                <a:lnTo>
                  <a:pt x="83670" y="50995"/>
                </a:lnTo>
                <a:lnTo>
                  <a:pt x="83670" y="51032"/>
                </a:lnTo>
                <a:lnTo>
                  <a:pt x="83763" y="51032"/>
                </a:lnTo>
                <a:lnTo>
                  <a:pt x="83819" y="51014"/>
                </a:lnTo>
                <a:lnTo>
                  <a:pt x="83875" y="50976"/>
                </a:lnTo>
                <a:lnTo>
                  <a:pt x="83987" y="50865"/>
                </a:lnTo>
                <a:lnTo>
                  <a:pt x="84117" y="50734"/>
                </a:lnTo>
                <a:lnTo>
                  <a:pt x="84341" y="50455"/>
                </a:lnTo>
                <a:lnTo>
                  <a:pt x="84490" y="50269"/>
                </a:lnTo>
                <a:lnTo>
                  <a:pt x="84787" y="49952"/>
                </a:lnTo>
                <a:lnTo>
                  <a:pt x="84955" y="49766"/>
                </a:lnTo>
                <a:lnTo>
                  <a:pt x="85011" y="49692"/>
                </a:lnTo>
                <a:lnTo>
                  <a:pt x="85011" y="49636"/>
                </a:lnTo>
                <a:lnTo>
                  <a:pt x="85011" y="49580"/>
                </a:lnTo>
                <a:lnTo>
                  <a:pt x="85011" y="49524"/>
                </a:lnTo>
                <a:lnTo>
                  <a:pt x="84992" y="49487"/>
                </a:lnTo>
                <a:close/>
                <a:moveTo>
                  <a:pt x="26383" y="49673"/>
                </a:moveTo>
                <a:lnTo>
                  <a:pt x="26271" y="49748"/>
                </a:lnTo>
                <a:lnTo>
                  <a:pt x="26085" y="49878"/>
                </a:lnTo>
                <a:lnTo>
                  <a:pt x="25619" y="50287"/>
                </a:lnTo>
                <a:lnTo>
                  <a:pt x="25377" y="50511"/>
                </a:lnTo>
                <a:lnTo>
                  <a:pt x="25172" y="50716"/>
                </a:lnTo>
                <a:lnTo>
                  <a:pt x="25042" y="50865"/>
                </a:lnTo>
                <a:lnTo>
                  <a:pt x="25023" y="50920"/>
                </a:lnTo>
                <a:lnTo>
                  <a:pt x="25023" y="50958"/>
                </a:lnTo>
                <a:lnTo>
                  <a:pt x="25042" y="50995"/>
                </a:lnTo>
                <a:lnTo>
                  <a:pt x="25079" y="51032"/>
                </a:lnTo>
                <a:lnTo>
                  <a:pt x="25117" y="51051"/>
                </a:lnTo>
                <a:lnTo>
                  <a:pt x="25154" y="51051"/>
                </a:lnTo>
                <a:lnTo>
                  <a:pt x="25265" y="51014"/>
                </a:lnTo>
                <a:lnTo>
                  <a:pt x="25359" y="50958"/>
                </a:lnTo>
                <a:lnTo>
                  <a:pt x="25489" y="50865"/>
                </a:lnTo>
                <a:lnTo>
                  <a:pt x="25601" y="50753"/>
                </a:lnTo>
                <a:lnTo>
                  <a:pt x="25861" y="50474"/>
                </a:lnTo>
                <a:lnTo>
                  <a:pt x="26085" y="50176"/>
                </a:lnTo>
                <a:lnTo>
                  <a:pt x="26271" y="49915"/>
                </a:lnTo>
                <a:lnTo>
                  <a:pt x="26383" y="49729"/>
                </a:lnTo>
                <a:lnTo>
                  <a:pt x="26401" y="49673"/>
                </a:lnTo>
                <a:close/>
                <a:moveTo>
                  <a:pt x="46955" y="49692"/>
                </a:moveTo>
                <a:lnTo>
                  <a:pt x="46565" y="50139"/>
                </a:lnTo>
                <a:lnTo>
                  <a:pt x="46360" y="50343"/>
                </a:lnTo>
                <a:lnTo>
                  <a:pt x="46155" y="50548"/>
                </a:lnTo>
                <a:lnTo>
                  <a:pt x="45987" y="50697"/>
                </a:lnTo>
                <a:lnTo>
                  <a:pt x="45783" y="50865"/>
                </a:lnTo>
                <a:lnTo>
                  <a:pt x="45727" y="50958"/>
                </a:lnTo>
                <a:lnTo>
                  <a:pt x="45708" y="50995"/>
                </a:lnTo>
                <a:lnTo>
                  <a:pt x="45708" y="51014"/>
                </a:lnTo>
                <a:lnTo>
                  <a:pt x="45727" y="51051"/>
                </a:lnTo>
                <a:lnTo>
                  <a:pt x="45913" y="51051"/>
                </a:lnTo>
                <a:lnTo>
                  <a:pt x="46025" y="51032"/>
                </a:lnTo>
                <a:lnTo>
                  <a:pt x="46136" y="50976"/>
                </a:lnTo>
                <a:lnTo>
                  <a:pt x="46229" y="50920"/>
                </a:lnTo>
                <a:lnTo>
                  <a:pt x="46304" y="50846"/>
                </a:lnTo>
                <a:lnTo>
                  <a:pt x="46397" y="50753"/>
                </a:lnTo>
                <a:lnTo>
                  <a:pt x="46471" y="50641"/>
                </a:lnTo>
                <a:lnTo>
                  <a:pt x="46602" y="50436"/>
                </a:lnTo>
                <a:lnTo>
                  <a:pt x="46713" y="50194"/>
                </a:lnTo>
                <a:lnTo>
                  <a:pt x="46807" y="49990"/>
                </a:lnTo>
                <a:lnTo>
                  <a:pt x="46881" y="49803"/>
                </a:lnTo>
                <a:lnTo>
                  <a:pt x="46955" y="49692"/>
                </a:lnTo>
                <a:close/>
                <a:moveTo>
                  <a:pt x="59988" y="49766"/>
                </a:moveTo>
                <a:lnTo>
                  <a:pt x="59727" y="49971"/>
                </a:lnTo>
                <a:lnTo>
                  <a:pt x="59262" y="50362"/>
                </a:lnTo>
                <a:lnTo>
                  <a:pt x="59039" y="50585"/>
                </a:lnTo>
                <a:lnTo>
                  <a:pt x="58852" y="50772"/>
                </a:lnTo>
                <a:lnTo>
                  <a:pt x="58797" y="50865"/>
                </a:lnTo>
                <a:lnTo>
                  <a:pt x="58741" y="50939"/>
                </a:lnTo>
                <a:lnTo>
                  <a:pt x="58741" y="50995"/>
                </a:lnTo>
                <a:lnTo>
                  <a:pt x="58741" y="51032"/>
                </a:lnTo>
                <a:lnTo>
                  <a:pt x="58797" y="51051"/>
                </a:lnTo>
                <a:lnTo>
                  <a:pt x="58871" y="51051"/>
                </a:lnTo>
                <a:lnTo>
                  <a:pt x="58946" y="51014"/>
                </a:lnTo>
                <a:lnTo>
                  <a:pt x="59039" y="50939"/>
                </a:lnTo>
                <a:lnTo>
                  <a:pt x="59225" y="50734"/>
                </a:lnTo>
                <a:lnTo>
                  <a:pt x="59430" y="50492"/>
                </a:lnTo>
                <a:lnTo>
                  <a:pt x="59802" y="50008"/>
                </a:lnTo>
                <a:lnTo>
                  <a:pt x="59988" y="49766"/>
                </a:lnTo>
                <a:close/>
                <a:moveTo>
                  <a:pt x="70898" y="49673"/>
                </a:moveTo>
                <a:lnTo>
                  <a:pt x="70787" y="49748"/>
                </a:lnTo>
                <a:lnTo>
                  <a:pt x="70600" y="49878"/>
                </a:lnTo>
                <a:lnTo>
                  <a:pt x="70116" y="50287"/>
                </a:lnTo>
                <a:lnTo>
                  <a:pt x="69874" y="50511"/>
                </a:lnTo>
                <a:lnTo>
                  <a:pt x="69688" y="50716"/>
                </a:lnTo>
                <a:lnTo>
                  <a:pt x="69558" y="50865"/>
                </a:lnTo>
                <a:lnTo>
                  <a:pt x="69521" y="50920"/>
                </a:lnTo>
                <a:lnTo>
                  <a:pt x="69521" y="50958"/>
                </a:lnTo>
                <a:lnTo>
                  <a:pt x="69558" y="50995"/>
                </a:lnTo>
                <a:lnTo>
                  <a:pt x="69576" y="51032"/>
                </a:lnTo>
                <a:lnTo>
                  <a:pt x="69632" y="51051"/>
                </a:lnTo>
                <a:lnTo>
                  <a:pt x="69670" y="51051"/>
                </a:lnTo>
                <a:lnTo>
                  <a:pt x="69763" y="51014"/>
                </a:lnTo>
                <a:lnTo>
                  <a:pt x="69874" y="50958"/>
                </a:lnTo>
                <a:lnTo>
                  <a:pt x="69986" y="50865"/>
                </a:lnTo>
                <a:lnTo>
                  <a:pt x="70116" y="50753"/>
                </a:lnTo>
                <a:lnTo>
                  <a:pt x="70358" y="50474"/>
                </a:lnTo>
                <a:lnTo>
                  <a:pt x="70582" y="50176"/>
                </a:lnTo>
                <a:lnTo>
                  <a:pt x="70768" y="49915"/>
                </a:lnTo>
                <a:lnTo>
                  <a:pt x="70880" y="49729"/>
                </a:lnTo>
                <a:lnTo>
                  <a:pt x="70898" y="49673"/>
                </a:lnTo>
                <a:close/>
                <a:moveTo>
                  <a:pt x="91453" y="49692"/>
                </a:moveTo>
                <a:lnTo>
                  <a:pt x="91080" y="50139"/>
                </a:lnTo>
                <a:lnTo>
                  <a:pt x="90876" y="50343"/>
                </a:lnTo>
                <a:lnTo>
                  <a:pt x="90652" y="50548"/>
                </a:lnTo>
                <a:lnTo>
                  <a:pt x="90485" y="50697"/>
                </a:lnTo>
                <a:lnTo>
                  <a:pt x="90298" y="50865"/>
                </a:lnTo>
                <a:lnTo>
                  <a:pt x="90224" y="50958"/>
                </a:lnTo>
                <a:lnTo>
                  <a:pt x="90224" y="50995"/>
                </a:lnTo>
                <a:lnTo>
                  <a:pt x="90224" y="51014"/>
                </a:lnTo>
                <a:lnTo>
                  <a:pt x="90242" y="51051"/>
                </a:lnTo>
                <a:lnTo>
                  <a:pt x="90410" y="51051"/>
                </a:lnTo>
                <a:lnTo>
                  <a:pt x="90522" y="51032"/>
                </a:lnTo>
                <a:lnTo>
                  <a:pt x="90633" y="50976"/>
                </a:lnTo>
                <a:lnTo>
                  <a:pt x="90727" y="50920"/>
                </a:lnTo>
                <a:lnTo>
                  <a:pt x="90820" y="50846"/>
                </a:lnTo>
                <a:lnTo>
                  <a:pt x="90894" y="50753"/>
                </a:lnTo>
                <a:lnTo>
                  <a:pt x="90969" y="50641"/>
                </a:lnTo>
                <a:lnTo>
                  <a:pt x="91099" y="50436"/>
                </a:lnTo>
                <a:lnTo>
                  <a:pt x="91211" y="50194"/>
                </a:lnTo>
                <a:lnTo>
                  <a:pt x="91304" y="49990"/>
                </a:lnTo>
                <a:lnTo>
                  <a:pt x="91378" y="49803"/>
                </a:lnTo>
                <a:lnTo>
                  <a:pt x="91453" y="49692"/>
                </a:lnTo>
                <a:close/>
                <a:moveTo>
                  <a:pt x="52317" y="49692"/>
                </a:moveTo>
                <a:lnTo>
                  <a:pt x="52094" y="49915"/>
                </a:lnTo>
                <a:lnTo>
                  <a:pt x="51703" y="50362"/>
                </a:lnTo>
                <a:lnTo>
                  <a:pt x="51498" y="50585"/>
                </a:lnTo>
                <a:lnTo>
                  <a:pt x="51331" y="50790"/>
                </a:lnTo>
                <a:lnTo>
                  <a:pt x="51219" y="50939"/>
                </a:lnTo>
                <a:lnTo>
                  <a:pt x="51200" y="50995"/>
                </a:lnTo>
                <a:lnTo>
                  <a:pt x="51219" y="51014"/>
                </a:lnTo>
                <a:lnTo>
                  <a:pt x="51293" y="51069"/>
                </a:lnTo>
                <a:lnTo>
                  <a:pt x="51368" y="51069"/>
                </a:lnTo>
                <a:lnTo>
                  <a:pt x="51442" y="51032"/>
                </a:lnTo>
                <a:lnTo>
                  <a:pt x="51536" y="50958"/>
                </a:lnTo>
                <a:lnTo>
                  <a:pt x="51629" y="50865"/>
                </a:lnTo>
                <a:lnTo>
                  <a:pt x="51722" y="50772"/>
                </a:lnTo>
                <a:lnTo>
                  <a:pt x="51889" y="50511"/>
                </a:lnTo>
                <a:lnTo>
                  <a:pt x="52057" y="50232"/>
                </a:lnTo>
                <a:lnTo>
                  <a:pt x="52187" y="49971"/>
                </a:lnTo>
                <a:lnTo>
                  <a:pt x="52317" y="49692"/>
                </a:lnTo>
                <a:close/>
                <a:moveTo>
                  <a:pt x="28505" y="49599"/>
                </a:moveTo>
                <a:lnTo>
                  <a:pt x="28449" y="49654"/>
                </a:lnTo>
                <a:lnTo>
                  <a:pt x="27779" y="50362"/>
                </a:lnTo>
                <a:lnTo>
                  <a:pt x="27574" y="50585"/>
                </a:lnTo>
                <a:lnTo>
                  <a:pt x="27388" y="50809"/>
                </a:lnTo>
                <a:lnTo>
                  <a:pt x="27276" y="50976"/>
                </a:lnTo>
                <a:lnTo>
                  <a:pt x="27258" y="51032"/>
                </a:lnTo>
                <a:lnTo>
                  <a:pt x="27258" y="51069"/>
                </a:lnTo>
                <a:lnTo>
                  <a:pt x="27295" y="51088"/>
                </a:lnTo>
                <a:lnTo>
                  <a:pt x="27388" y="51088"/>
                </a:lnTo>
                <a:lnTo>
                  <a:pt x="27444" y="51051"/>
                </a:lnTo>
                <a:lnTo>
                  <a:pt x="27574" y="50958"/>
                </a:lnTo>
                <a:lnTo>
                  <a:pt x="27723" y="50827"/>
                </a:lnTo>
                <a:lnTo>
                  <a:pt x="27984" y="50567"/>
                </a:lnTo>
                <a:lnTo>
                  <a:pt x="28114" y="50399"/>
                </a:lnTo>
                <a:lnTo>
                  <a:pt x="28319" y="50157"/>
                </a:lnTo>
                <a:lnTo>
                  <a:pt x="28412" y="50008"/>
                </a:lnTo>
                <a:lnTo>
                  <a:pt x="28449" y="49952"/>
                </a:lnTo>
                <a:lnTo>
                  <a:pt x="28468" y="49878"/>
                </a:lnTo>
                <a:lnTo>
                  <a:pt x="28468" y="49896"/>
                </a:lnTo>
                <a:lnTo>
                  <a:pt x="28486" y="49878"/>
                </a:lnTo>
                <a:lnTo>
                  <a:pt x="28524" y="49729"/>
                </a:lnTo>
                <a:lnTo>
                  <a:pt x="28524" y="49654"/>
                </a:lnTo>
                <a:lnTo>
                  <a:pt x="28524" y="49617"/>
                </a:lnTo>
                <a:lnTo>
                  <a:pt x="28524" y="49599"/>
                </a:lnTo>
                <a:close/>
                <a:moveTo>
                  <a:pt x="56879" y="49934"/>
                </a:moveTo>
                <a:lnTo>
                  <a:pt x="56804" y="49952"/>
                </a:lnTo>
                <a:lnTo>
                  <a:pt x="56674" y="49990"/>
                </a:lnTo>
                <a:lnTo>
                  <a:pt x="56432" y="50120"/>
                </a:lnTo>
                <a:lnTo>
                  <a:pt x="56283" y="50194"/>
                </a:lnTo>
                <a:lnTo>
                  <a:pt x="56060" y="50362"/>
                </a:lnTo>
                <a:lnTo>
                  <a:pt x="55762" y="50567"/>
                </a:lnTo>
                <a:lnTo>
                  <a:pt x="55613" y="50697"/>
                </a:lnTo>
                <a:lnTo>
                  <a:pt x="55483" y="50809"/>
                </a:lnTo>
                <a:lnTo>
                  <a:pt x="55389" y="50920"/>
                </a:lnTo>
                <a:lnTo>
                  <a:pt x="55371" y="50976"/>
                </a:lnTo>
                <a:lnTo>
                  <a:pt x="55371" y="51014"/>
                </a:lnTo>
                <a:lnTo>
                  <a:pt x="55389" y="51069"/>
                </a:lnTo>
                <a:lnTo>
                  <a:pt x="55427" y="51088"/>
                </a:lnTo>
                <a:lnTo>
                  <a:pt x="55501" y="51088"/>
                </a:lnTo>
                <a:lnTo>
                  <a:pt x="55576" y="51051"/>
                </a:lnTo>
                <a:lnTo>
                  <a:pt x="55799" y="50902"/>
                </a:lnTo>
                <a:lnTo>
                  <a:pt x="56060" y="50716"/>
                </a:lnTo>
                <a:lnTo>
                  <a:pt x="56339" y="50492"/>
                </a:lnTo>
                <a:lnTo>
                  <a:pt x="56581" y="50287"/>
                </a:lnTo>
                <a:lnTo>
                  <a:pt x="56879" y="50008"/>
                </a:lnTo>
                <a:lnTo>
                  <a:pt x="56916" y="49934"/>
                </a:lnTo>
                <a:close/>
                <a:moveTo>
                  <a:pt x="73002" y="49599"/>
                </a:moveTo>
                <a:lnTo>
                  <a:pt x="72946" y="49654"/>
                </a:lnTo>
                <a:lnTo>
                  <a:pt x="72276" y="50362"/>
                </a:lnTo>
                <a:lnTo>
                  <a:pt x="72071" y="50585"/>
                </a:lnTo>
                <a:lnTo>
                  <a:pt x="71885" y="50809"/>
                </a:lnTo>
                <a:lnTo>
                  <a:pt x="71773" y="50976"/>
                </a:lnTo>
                <a:lnTo>
                  <a:pt x="71755" y="51032"/>
                </a:lnTo>
                <a:lnTo>
                  <a:pt x="71755" y="51069"/>
                </a:lnTo>
                <a:lnTo>
                  <a:pt x="71792" y="51088"/>
                </a:lnTo>
                <a:lnTo>
                  <a:pt x="71885" y="51088"/>
                </a:lnTo>
                <a:lnTo>
                  <a:pt x="71960" y="51051"/>
                </a:lnTo>
                <a:lnTo>
                  <a:pt x="72090" y="50958"/>
                </a:lnTo>
                <a:lnTo>
                  <a:pt x="72220" y="50827"/>
                </a:lnTo>
                <a:lnTo>
                  <a:pt x="72481" y="50567"/>
                </a:lnTo>
                <a:lnTo>
                  <a:pt x="72611" y="50399"/>
                </a:lnTo>
                <a:lnTo>
                  <a:pt x="72816" y="50157"/>
                </a:lnTo>
                <a:lnTo>
                  <a:pt x="72928" y="50008"/>
                </a:lnTo>
                <a:lnTo>
                  <a:pt x="72946" y="49952"/>
                </a:lnTo>
                <a:lnTo>
                  <a:pt x="72984" y="49878"/>
                </a:lnTo>
                <a:lnTo>
                  <a:pt x="73021" y="49729"/>
                </a:lnTo>
                <a:lnTo>
                  <a:pt x="73039" y="49654"/>
                </a:lnTo>
                <a:lnTo>
                  <a:pt x="73039" y="49617"/>
                </a:lnTo>
                <a:lnTo>
                  <a:pt x="73021" y="49599"/>
                </a:lnTo>
                <a:close/>
                <a:moveTo>
                  <a:pt x="14486" y="49505"/>
                </a:moveTo>
                <a:lnTo>
                  <a:pt x="14411" y="49543"/>
                </a:lnTo>
                <a:lnTo>
                  <a:pt x="14095" y="49822"/>
                </a:lnTo>
                <a:lnTo>
                  <a:pt x="13834" y="50045"/>
                </a:lnTo>
                <a:lnTo>
                  <a:pt x="13573" y="50306"/>
                </a:lnTo>
                <a:lnTo>
                  <a:pt x="13331" y="50567"/>
                </a:lnTo>
                <a:lnTo>
                  <a:pt x="13145" y="50809"/>
                </a:lnTo>
                <a:lnTo>
                  <a:pt x="13071" y="50902"/>
                </a:lnTo>
                <a:lnTo>
                  <a:pt x="13033" y="50995"/>
                </a:lnTo>
                <a:lnTo>
                  <a:pt x="13033" y="51069"/>
                </a:lnTo>
                <a:lnTo>
                  <a:pt x="13052" y="51107"/>
                </a:lnTo>
                <a:lnTo>
                  <a:pt x="13071" y="51125"/>
                </a:lnTo>
                <a:lnTo>
                  <a:pt x="13108" y="51144"/>
                </a:lnTo>
                <a:lnTo>
                  <a:pt x="13164" y="51144"/>
                </a:lnTo>
                <a:lnTo>
                  <a:pt x="13201" y="51125"/>
                </a:lnTo>
                <a:lnTo>
                  <a:pt x="13257" y="51088"/>
                </a:lnTo>
                <a:lnTo>
                  <a:pt x="13369" y="50995"/>
                </a:lnTo>
                <a:lnTo>
                  <a:pt x="13480" y="50883"/>
                </a:lnTo>
                <a:lnTo>
                  <a:pt x="13685" y="50604"/>
                </a:lnTo>
                <a:lnTo>
                  <a:pt x="13815" y="50436"/>
                </a:lnTo>
                <a:lnTo>
                  <a:pt x="13927" y="50306"/>
                </a:lnTo>
                <a:lnTo>
                  <a:pt x="14057" y="50194"/>
                </a:lnTo>
                <a:lnTo>
                  <a:pt x="14169" y="50064"/>
                </a:lnTo>
                <a:lnTo>
                  <a:pt x="14281" y="49934"/>
                </a:lnTo>
                <a:lnTo>
                  <a:pt x="14244" y="50008"/>
                </a:lnTo>
                <a:lnTo>
                  <a:pt x="14392" y="49785"/>
                </a:lnTo>
                <a:lnTo>
                  <a:pt x="14467" y="49654"/>
                </a:lnTo>
                <a:lnTo>
                  <a:pt x="14523" y="49543"/>
                </a:lnTo>
                <a:lnTo>
                  <a:pt x="14523" y="49524"/>
                </a:lnTo>
                <a:lnTo>
                  <a:pt x="14523" y="49505"/>
                </a:lnTo>
                <a:close/>
                <a:moveTo>
                  <a:pt x="33997" y="49692"/>
                </a:moveTo>
                <a:lnTo>
                  <a:pt x="33941" y="49729"/>
                </a:lnTo>
                <a:lnTo>
                  <a:pt x="33644" y="49971"/>
                </a:lnTo>
                <a:lnTo>
                  <a:pt x="33160" y="50381"/>
                </a:lnTo>
                <a:lnTo>
                  <a:pt x="32917" y="50604"/>
                </a:lnTo>
                <a:lnTo>
                  <a:pt x="32731" y="50827"/>
                </a:lnTo>
                <a:lnTo>
                  <a:pt x="32675" y="50920"/>
                </a:lnTo>
                <a:lnTo>
                  <a:pt x="32620" y="50995"/>
                </a:lnTo>
                <a:lnTo>
                  <a:pt x="32601" y="51069"/>
                </a:lnTo>
                <a:lnTo>
                  <a:pt x="32620" y="51107"/>
                </a:lnTo>
                <a:lnTo>
                  <a:pt x="32657" y="51144"/>
                </a:lnTo>
                <a:lnTo>
                  <a:pt x="32731" y="51144"/>
                </a:lnTo>
                <a:lnTo>
                  <a:pt x="32787" y="51125"/>
                </a:lnTo>
                <a:lnTo>
                  <a:pt x="32917" y="51051"/>
                </a:lnTo>
                <a:lnTo>
                  <a:pt x="33048" y="50958"/>
                </a:lnTo>
                <a:lnTo>
                  <a:pt x="33271" y="50734"/>
                </a:lnTo>
                <a:lnTo>
                  <a:pt x="33420" y="50585"/>
                </a:lnTo>
                <a:lnTo>
                  <a:pt x="33644" y="50362"/>
                </a:lnTo>
                <a:lnTo>
                  <a:pt x="33774" y="50232"/>
                </a:lnTo>
                <a:lnTo>
                  <a:pt x="33867" y="50101"/>
                </a:lnTo>
                <a:lnTo>
                  <a:pt x="33811" y="50194"/>
                </a:lnTo>
                <a:lnTo>
                  <a:pt x="33811" y="50194"/>
                </a:lnTo>
                <a:lnTo>
                  <a:pt x="33941" y="49990"/>
                </a:lnTo>
                <a:lnTo>
                  <a:pt x="33997" y="49841"/>
                </a:lnTo>
                <a:lnTo>
                  <a:pt x="34035" y="49729"/>
                </a:lnTo>
                <a:lnTo>
                  <a:pt x="34035" y="49692"/>
                </a:lnTo>
                <a:close/>
                <a:moveTo>
                  <a:pt x="78494" y="49692"/>
                </a:moveTo>
                <a:lnTo>
                  <a:pt x="78439" y="49729"/>
                </a:lnTo>
                <a:lnTo>
                  <a:pt x="78141" y="49971"/>
                </a:lnTo>
                <a:lnTo>
                  <a:pt x="77657" y="50381"/>
                </a:lnTo>
                <a:lnTo>
                  <a:pt x="77433" y="50604"/>
                </a:lnTo>
                <a:lnTo>
                  <a:pt x="77247" y="50827"/>
                </a:lnTo>
                <a:lnTo>
                  <a:pt x="77173" y="50920"/>
                </a:lnTo>
                <a:lnTo>
                  <a:pt x="77117" y="50995"/>
                </a:lnTo>
                <a:lnTo>
                  <a:pt x="77117" y="51069"/>
                </a:lnTo>
                <a:lnTo>
                  <a:pt x="77117" y="51107"/>
                </a:lnTo>
                <a:lnTo>
                  <a:pt x="77154" y="51144"/>
                </a:lnTo>
                <a:lnTo>
                  <a:pt x="77247" y="51144"/>
                </a:lnTo>
                <a:lnTo>
                  <a:pt x="77303" y="51125"/>
                </a:lnTo>
                <a:lnTo>
                  <a:pt x="77415" y="51051"/>
                </a:lnTo>
                <a:lnTo>
                  <a:pt x="77545" y="50958"/>
                </a:lnTo>
                <a:lnTo>
                  <a:pt x="77787" y="50734"/>
                </a:lnTo>
                <a:lnTo>
                  <a:pt x="77917" y="50585"/>
                </a:lnTo>
                <a:lnTo>
                  <a:pt x="78159" y="50362"/>
                </a:lnTo>
                <a:lnTo>
                  <a:pt x="78271" y="50232"/>
                </a:lnTo>
                <a:lnTo>
                  <a:pt x="78364" y="50101"/>
                </a:lnTo>
                <a:lnTo>
                  <a:pt x="78308" y="50194"/>
                </a:lnTo>
                <a:lnTo>
                  <a:pt x="78439" y="49990"/>
                </a:lnTo>
                <a:lnTo>
                  <a:pt x="78494" y="49841"/>
                </a:lnTo>
                <a:lnTo>
                  <a:pt x="78550" y="49729"/>
                </a:lnTo>
                <a:lnTo>
                  <a:pt x="78550" y="49692"/>
                </a:lnTo>
                <a:close/>
                <a:moveTo>
                  <a:pt x="42506" y="49617"/>
                </a:moveTo>
                <a:lnTo>
                  <a:pt x="42301" y="49841"/>
                </a:lnTo>
                <a:lnTo>
                  <a:pt x="42115" y="50083"/>
                </a:lnTo>
                <a:lnTo>
                  <a:pt x="41742" y="50585"/>
                </a:lnTo>
                <a:lnTo>
                  <a:pt x="41649" y="50697"/>
                </a:lnTo>
                <a:lnTo>
                  <a:pt x="41575" y="50809"/>
                </a:lnTo>
                <a:lnTo>
                  <a:pt x="41500" y="50920"/>
                </a:lnTo>
                <a:lnTo>
                  <a:pt x="41445" y="51032"/>
                </a:lnTo>
                <a:lnTo>
                  <a:pt x="41445" y="51088"/>
                </a:lnTo>
                <a:lnTo>
                  <a:pt x="41445" y="51125"/>
                </a:lnTo>
                <a:lnTo>
                  <a:pt x="41463" y="51163"/>
                </a:lnTo>
                <a:lnTo>
                  <a:pt x="41482" y="51181"/>
                </a:lnTo>
                <a:lnTo>
                  <a:pt x="41538" y="51200"/>
                </a:lnTo>
                <a:lnTo>
                  <a:pt x="41612" y="51200"/>
                </a:lnTo>
                <a:lnTo>
                  <a:pt x="41705" y="51163"/>
                </a:lnTo>
                <a:lnTo>
                  <a:pt x="41780" y="51107"/>
                </a:lnTo>
                <a:lnTo>
                  <a:pt x="41854" y="51032"/>
                </a:lnTo>
                <a:lnTo>
                  <a:pt x="41929" y="50939"/>
                </a:lnTo>
                <a:lnTo>
                  <a:pt x="42078" y="50697"/>
                </a:lnTo>
                <a:lnTo>
                  <a:pt x="42208" y="50418"/>
                </a:lnTo>
                <a:lnTo>
                  <a:pt x="42394" y="49896"/>
                </a:lnTo>
                <a:lnTo>
                  <a:pt x="42469" y="49710"/>
                </a:lnTo>
                <a:lnTo>
                  <a:pt x="42506" y="49617"/>
                </a:lnTo>
                <a:close/>
                <a:moveTo>
                  <a:pt x="87003" y="49617"/>
                </a:moveTo>
                <a:lnTo>
                  <a:pt x="86798" y="49841"/>
                </a:lnTo>
                <a:lnTo>
                  <a:pt x="86612" y="50083"/>
                </a:lnTo>
                <a:lnTo>
                  <a:pt x="86240" y="50585"/>
                </a:lnTo>
                <a:lnTo>
                  <a:pt x="86147" y="50697"/>
                </a:lnTo>
                <a:lnTo>
                  <a:pt x="86072" y="50809"/>
                </a:lnTo>
                <a:lnTo>
                  <a:pt x="85998" y="50920"/>
                </a:lnTo>
                <a:lnTo>
                  <a:pt x="85960" y="51032"/>
                </a:lnTo>
                <a:lnTo>
                  <a:pt x="85942" y="51088"/>
                </a:lnTo>
                <a:lnTo>
                  <a:pt x="85942" y="51125"/>
                </a:lnTo>
                <a:lnTo>
                  <a:pt x="85960" y="51163"/>
                </a:lnTo>
                <a:lnTo>
                  <a:pt x="85998" y="51181"/>
                </a:lnTo>
                <a:lnTo>
                  <a:pt x="86035" y="51200"/>
                </a:lnTo>
                <a:lnTo>
                  <a:pt x="86109" y="51200"/>
                </a:lnTo>
                <a:lnTo>
                  <a:pt x="86202" y="51163"/>
                </a:lnTo>
                <a:lnTo>
                  <a:pt x="86277" y="51107"/>
                </a:lnTo>
                <a:lnTo>
                  <a:pt x="86370" y="51032"/>
                </a:lnTo>
                <a:lnTo>
                  <a:pt x="86444" y="50939"/>
                </a:lnTo>
                <a:lnTo>
                  <a:pt x="86575" y="50697"/>
                </a:lnTo>
                <a:lnTo>
                  <a:pt x="86705" y="50418"/>
                </a:lnTo>
                <a:lnTo>
                  <a:pt x="86891" y="49896"/>
                </a:lnTo>
                <a:lnTo>
                  <a:pt x="86966" y="49710"/>
                </a:lnTo>
                <a:lnTo>
                  <a:pt x="87003" y="49617"/>
                </a:lnTo>
                <a:close/>
              </a:path>
            </a:pathLst>
          </a:custGeom>
          <a:solidFill>
            <a:srgbClr val="F0C3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6"/>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a:p>
        </p:txBody>
      </p:sp>
      <p:sp>
        <p:nvSpPr>
          <p:cNvPr id="32" name="Google Shape;32;p6"/>
          <p:cNvSpPr txBox="1">
            <a:spLocks noGrp="1"/>
          </p:cNvSpPr>
          <p:nvPr>
            <p:ph type="body" idx="1"/>
          </p:nvPr>
        </p:nvSpPr>
        <p:spPr>
          <a:xfrm>
            <a:off x="1187067" y="1600200"/>
            <a:ext cx="4480800" cy="4213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Clr>
                <a:srgbClr val="F0C3A3"/>
              </a:buClr>
              <a:buSzPts val="2000"/>
              <a:buChar char="‐"/>
              <a:defRPr sz="2667"/>
            </a:lvl1pPr>
            <a:lvl2pPr marL="1219170" lvl="1" indent="-474121">
              <a:spcBef>
                <a:spcPts val="0"/>
              </a:spcBef>
              <a:spcAft>
                <a:spcPts val="0"/>
              </a:spcAft>
              <a:buClr>
                <a:srgbClr val="F0C3A3"/>
              </a:buClr>
              <a:buSzPts val="2000"/>
              <a:buChar char="‐"/>
              <a:defRPr sz="2667"/>
            </a:lvl2pPr>
            <a:lvl3pPr marL="1828754" lvl="2" indent="-474121">
              <a:spcBef>
                <a:spcPts val="0"/>
              </a:spcBef>
              <a:spcAft>
                <a:spcPts val="0"/>
              </a:spcAft>
              <a:buClr>
                <a:srgbClr val="F0C3A3"/>
              </a:buClr>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3" name="Google Shape;33;p6"/>
          <p:cNvSpPr txBox="1">
            <a:spLocks noGrp="1"/>
          </p:cNvSpPr>
          <p:nvPr>
            <p:ph type="body" idx="2"/>
          </p:nvPr>
        </p:nvSpPr>
        <p:spPr>
          <a:xfrm>
            <a:off x="6524283" y="1600200"/>
            <a:ext cx="4480800" cy="4213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Clr>
                <a:srgbClr val="F0C3A3"/>
              </a:buClr>
              <a:buSzPts val="2000"/>
              <a:buChar char="‐"/>
              <a:defRPr sz="2667"/>
            </a:lvl1pPr>
            <a:lvl2pPr marL="1219170" lvl="1" indent="-474121">
              <a:spcBef>
                <a:spcPts val="0"/>
              </a:spcBef>
              <a:spcAft>
                <a:spcPts val="0"/>
              </a:spcAft>
              <a:buClr>
                <a:srgbClr val="F0C3A3"/>
              </a:buClr>
              <a:buSzPts val="2000"/>
              <a:buChar char="‐"/>
              <a:defRPr sz="2667"/>
            </a:lvl2pPr>
            <a:lvl3pPr marL="1828754" lvl="2" indent="-474121">
              <a:spcBef>
                <a:spcPts val="0"/>
              </a:spcBef>
              <a:spcAft>
                <a:spcPts val="0"/>
              </a:spcAft>
              <a:buClr>
                <a:srgbClr val="F0C3A3"/>
              </a:buClr>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4" name="Google Shape;34;p6"/>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2313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rgbClr val="C9E4B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9E4B4"/>
              </a:buClr>
              <a:buSzPts val="2400"/>
              <a:buNone/>
              <a:defRPr>
                <a:solidFill>
                  <a:srgbClr val="C9E4B4"/>
                </a:solidFill>
              </a:defRPr>
            </a:lvl1pPr>
            <a:lvl2pPr lvl="1" rtl="0">
              <a:spcBef>
                <a:spcPts val="0"/>
              </a:spcBef>
              <a:spcAft>
                <a:spcPts val="0"/>
              </a:spcAft>
              <a:buClr>
                <a:srgbClr val="C9E4B4"/>
              </a:buClr>
              <a:buSzPts val="2400"/>
              <a:buNone/>
              <a:defRPr>
                <a:solidFill>
                  <a:srgbClr val="C9E4B4"/>
                </a:solidFill>
              </a:defRPr>
            </a:lvl2pPr>
            <a:lvl3pPr lvl="2" rtl="0">
              <a:spcBef>
                <a:spcPts val="0"/>
              </a:spcBef>
              <a:spcAft>
                <a:spcPts val="0"/>
              </a:spcAft>
              <a:buClr>
                <a:srgbClr val="C9E4B4"/>
              </a:buClr>
              <a:buSzPts val="2400"/>
              <a:buNone/>
              <a:defRPr>
                <a:solidFill>
                  <a:srgbClr val="C9E4B4"/>
                </a:solidFill>
              </a:defRPr>
            </a:lvl3pPr>
            <a:lvl4pPr lvl="3" rtl="0">
              <a:spcBef>
                <a:spcPts val="0"/>
              </a:spcBef>
              <a:spcAft>
                <a:spcPts val="0"/>
              </a:spcAft>
              <a:buClr>
                <a:srgbClr val="C9E4B4"/>
              </a:buClr>
              <a:buSzPts val="2400"/>
              <a:buNone/>
              <a:defRPr>
                <a:solidFill>
                  <a:srgbClr val="C9E4B4"/>
                </a:solidFill>
              </a:defRPr>
            </a:lvl4pPr>
            <a:lvl5pPr lvl="4" rtl="0">
              <a:spcBef>
                <a:spcPts val="0"/>
              </a:spcBef>
              <a:spcAft>
                <a:spcPts val="0"/>
              </a:spcAft>
              <a:buClr>
                <a:srgbClr val="C9E4B4"/>
              </a:buClr>
              <a:buSzPts val="2400"/>
              <a:buNone/>
              <a:defRPr>
                <a:solidFill>
                  <a:srgbClr val="C9E4B4"/>
                </a:solidFill>
              </a:defRPr>
            </a:lvl5pPr>
            <a:lvl6pPr lvl="5" rtl="0">
              <a:spcBef>
                <a:spcPts val="0"/>
              </a:spcBef>
              <a:spcAft>
                <a:spcPts val="0"/>
              </a:spcAft>
              <a:buClr>
                <a:srgbClr val="C9E4B4"/>
              </a:buClr>
              <a:buSzPts val="2400"/>
              <a:buNone/>
              <a:defRPr>
                <a:solidFill>
                  <a:srgbClr val="C9E4B4"/>
                </a:solidFill>
              </a:defRPr>
            </a:lvl6pPr>
            <a:lvl7pPr lvl="6" rtl="0">
              <a:spcBef>
                <a:spcPts val="0"/>
              </a:spcBef>
              <a:spcAft>
                <a:spcPts val="0"/>
              </a:spcAft>
              <a:buClr>
                <a:srgbClr val="C9E4B4"/>
              </a:buClr>
              <a:buSzPts val="2400"/>
              <a:buNone/>
              <a:defRPr>
                <a:solidFill>
                  <a:srgbClr val="C9E4B4"/>
                </a:solidFill>
              </a:defRPr>
            </a:lvl7pPr>
            <a:lvl8pPr lvl="7" rtl="0">
              <a:spcBef>
                <a:spcPts val="0"/>
              </a:spcBef>
              <a:spcAft>
                <a:spcPts val="0"/>
              </a:spcAft>
              <a:buClr>
                <a:srgbClr val="C9E4B4"/>
              </a:buClr>
              <a:buSzPts val="2400"/>
              <a:buNone/>
              <a:defRPr>
                <a:solidFill>
                  <a:srgbClr val="C9E4B4"/>
                </a:solidFill>
              </a:defRPr>
            </a:lvl8pPr>
            <a:lvl9pPr lvl="8" rtl="0">
              <a:spcBef>
                <a:spcPts val="0"/>
              </a:spcBef>
              <a:spcAft>
                <a:spcPts val="0"/>
              </a:spcAft>
              <a:buClr>
                <a:srgbClr val="C9E4B4"/>
              </a:buClr>
              <a:buSzPts val="2400"/>
              <a:buNone/>
              <a:defRPr>
                <a:solidFill>
                  <a:srgbClr val="C9E4B4"/>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1866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8"/>
          <p:cNvSpPr/>
          <p:nvPr/>
        </p:nvSpPr>
        <p:spPr>
          <a:xfrm>
            <a:off x="192301" y="209501"/>
            <a:ext cx="11807273" cy="6438921"/>
          </a:xfrm>
          <a:custGeom>
            <a:avLst/>
            <a:gdLst/>
            <a:ahLst/>
            <a:cxnLst/>
            <a:rect l="l" t="t" r="r" b="b"/>
            <a:pathLst>
              <a:path w="91397" h="49842" extrusionOk="0">
                <a:moveTo>
                  <a:pt x="37497" y="57"/>
                </a:moveTo>
                <a:lnTo>
                  <a:pt x="37348" y="75"/>
                </a:lnTo>
                <a:lnTo>
                  <a:pt x="37218" y="94"/>
                </a:lnTo>
                <a:lnTo>
                  <a:pt x="37106" y="150"/>
                </a:lnTo>
                <a:lnTo>
                  <a:pt x="37069" y="168"/>
                </a:lnTo>
                <a:lnTo>
                  <a:pt x="37051" y="206"/>
                </a:lnTo>
                <a:lnTo>
                  <a:pt x="37051" y="243"/>
                </a:lnTo>
                <a:lnTo>
                  <a:pt x="37051" y="280"/>
                </a:lnTo>
                <a:lnTo>
                  <a:pt x="37069" y="317"/>
                </a:lnTo>
                <a:lnTo>
                  <a:pt x="37125" y="336"/>
                </a:lnTo>
                <a:lnTo>
                  <a:pt x="37237" y="373"/>
                </a:lnTo>
                <a:lnTo>
                  <a:pt x="37888" y="373"/>
                </a:lnTo>
                <a:lnTo>
                  <a:pt x="38075" y="392"/>
                </a:lnTo>
                <a:lnTo>
                  <a:pt x="38372" y="410"/>
                </a:lnTo>
                <a:lnTo>
                  <a:pt x="38521" y="410"/>
                </a:lnTo>
                <a:lnTo>
                  <a:pt x="38652" y="392"/>
                </a:lnTo>
                <a:lnTo>
                  <a:pt x="38726" y="355"/>
                </a:lnTo>
                <a:lnTo>
                  <a:pt x="38763" y="317"/>
                </a:lnTo>
                <a:lnTo>
                  <a:pt x="38782" y="280"/>
                </a:lnTo>
                <a:lnTo>
                  <a:pt x="38763" y="224"/>
                </a:lnTo>
                <a:lnTo>
                  <a:pt x="38745" y="187"/>
                </a:lnTo>
                <a:lnTo>
                  <a:pt x="38726" y="168"/>
                </a:lnTo>
                <a:lnTo>
                  <a:pt x="38689" y="131"/>
                </a:lnTo>
                <a:lnTo>
                  <a:pt x="38577" y="94"/>
                </a:lnTo>
                <a:lnTo>
                  <a:pt x="38466" y="75"/>
                </a:lnTo>
                <a:lnTo>
                  <a:pt x="38205" y="57"/>
                </a:lnTo>
                <a:close/>
                <a:moveTo>
                  <a:pt x="22305" y="1"/>
                </a:moveTo>
                <a:lnTo>
                  <a:pt x="22156" y="19"/>
                </a:lnTo>
                <a:lnTo>
                  <a:pt x="22026" y="38"/>
                </a:lnTo>
                <a:lnTo>
                  <a:pt x="21989" y="57"/>
                </a:lnTo>
                <a:lnTo>
                  <a:pt x="21951" y="75"/>
                </a:lnTo>
                <a:lnTo>
                  <a:pt x="21914" y="131"/>
                </a:lnTo>
                <a:lnTo>
                  <a:pt x="21895" y="168"/>
                </a:lnTo>
                <a:lnTo>
                  <a:pt x="21877" y="206"/>
                </a:lnTo>
                <a:lnTo>
                  <a:pt x="21895" y="243"/>
                </a:lnTo>
                <a:lnTo>
                  <a:pt x="21951" y="299"/>
                </a:lnTo>
                <a:lnTo>
                  <a:pt x="22026" y="336"/>
                </a:lnTo>
                <a:lnTo>
                  <a:pt x="22138" y="373"/>
                </a:lnTo>
                <a:lnTo>
                  <a:pt x="22249" y="392"/>
                </a:lnTo>
                <a:lnTo>
                  <a:pt x="22435" y="410"/>
                </a:lnTo>
                <a:lnTo>
                  <a:pt x="22696" y="429"/>
                </a:lnTo>
                <a:lnTo>
                  <a:pt x="22975" y="466"/>
                </a:lnTo>
                <a:lnTo>
                  <a:pt x="23124" y="466"/>
                </a:lnTo>
                <a:lnTo>
                  <a:pt x="23255" y="448"/>
                </a:lnTo>
                <a:lnTo>
                  <a:pt x="23385" y="429"/>
                </a:lnTo>
                <a:lnTo>
                  <a:pt x="23497" y="392"/>
                </a:lnTo>
                <a:lnTo>
                  <a:pt x="23571" y="355"/>
                </a:lnTo>
                <a:lnTo>
                  <a:pt x="23608" y="317"/>
                </a:lnTo>
                <a:lnTo>
                  <a:pt x="23627" y="299"/>
                </a:lnTo>
                <a:lnTo>
                  <a:pt x="23608" y="261"/>
                </a:lnTo>
                <a:lnTo>
                  <a:pt x="23590" y="243"/>
                </a:lnTo>
                <a:lnTo>
                  <a:pt x="23552" y="206"/>
                </a:lnTo>
                <a:lnTo>
                  <a:pt x="23459" y="168"/>
                </a:lnTo>
                <a:lnTo>
                  <a:pt x="23199" y="94"/>
                </a:lnTo>
                <a:lnTo>
                  <a:pt x="23031" y="57"/>
                </a:lnTo>
                <a:lnTo>
                  <a:pt x="22789" y="38"/>
                </a:lnTo>
                <a:lnTo>
                  <a:pt x="22473" y="1"/>
                </a:lnTo>
                <a:close/>
                <a:moveTo>
                  <a:pt x="30553" y="94"/>
                </a:moveTo>
                <a:lnTo>
                  <a:pt x="30367" y="113"/>
                </a:lnTo>
                <a:lnTo>
                  <a:pt x="30199" y="113"/>
                </a:lnTo>
                <a:lnTo>
                  <a:pt x="29901" y="150"/>
                </a:lnTo>
                <a:lnTo>
                  <a:pt x="29734" y="168"/>
                </a:lnTo>
                <a:lnTo>
                  <a:pt x="29603" y="187"/>
                </a:lnTo>
                <a:lnTo>
                  <a:pt x="29510" y="224"/>
                </a:lnTo>
                <a:lnTo>
                  <a:pt x="29492" y="243"/>
                </a:lnTo>
                <a:lnTo>
                  <a:pt x="29473" y="261"/>
                </a:lnTo>
                <a:lnTo>
                  <a:pt x="29492" y="299"/>
                </a:lnTo>
                <a:lnTo>
                  <a:pt x="29510" y="336"/>
                </a:lnTo>
                <a:lnTo>
                  <a:pt x="29585" y="373"/>
                </a:lnTo>
                <a:lnTo>
                  <a:pt x="29696" y="410"/>
                </a:lnTo>
                <a:lnTo>
                  <a:pt x="29827" y="429"/>
                </a:lnTo>
                <a:lnTo>
                  <a:pt x="30106" y="448"/>
                </a:lnTo>
                <a:lnTo>
                  <a:pt x="30478" y="448"/>
                </a:lnTo>
                <a:lnTo>
                  <a:pt x="30758" y="466"/>
                </a:lnTo>
                <a:lnTo>
                  <a:pt x="30907" y="448"/>
                </a:lnTo>
                <a:lnTo>
                  <a:pt x="31018" y="429"/>
                </a:lnTo>
                <a:lnTo>
                  <a:pt x="31111" y="373"/>
                </a:lnTo>
                <a:lnTo>
                  <a:pt x="31149" y="355"/>
                </a:lnTo>
                <a:lnTo>
                  <a:pt x="31167" y="317"/>
                </a:lnTo>
                <a:lnTo>
                  <a:pt x="31167" y="261"/>
                </a:lnTo>
                <a:lnTo>
                  <a:pt x="31167" y="206"/>
                </a:lnTo>
                <a:lnTo>
                  <a:pt x="31130" y="168"/>
                </a:lnTo>
                <a:lnTo>
                  <a:pt x="31093" y="150"/>
                </a:lnTo>
                <a:lnTo>
                  <a:pt x="30981" y="113"/>
                </a:lnTo>
                <a:lnTo>
                  <a:pt x="30851" y="94"/>
                </a:lnTo>
                <a:close/>
                <a:moveTo>
                  <a:pt x="40756" y="113"/>
                </a:moveTo>
                <a:lnTo>
                  <a:pt x="40495" y="131"/>
                </a:lnTo>
                <a:lnTo>
                  <a:pt x="40309" y="131"/>
                </a:lnTo>
                <a:lnTo>
                  <a:pt x="39992" y="168"/>
                </a:lnTo>
                <a:lnTo>
                  <a:pt x="39843" y="187"/>
                </a:lnTo>
                <a:lnTo>
                  <a:pt x="39713" y="224"/>
                </a:lnTo>
                <a:lnTo>
                  <a:pt x="39638" y="261"/>
                </a:lnTo>
                <a:lnTo>
                  <a:pt x="39601" y="280"/>
                </a:lnTo>
                <a:lnTo>
                  <a:pt x="39601" y="317"/>
                </a:lnTo>
                <a:lnTo>
                  <a:pt x="39620" y="355"/>
                </a:lnTo>
                <a:lnTo>
                  <a:pt x="39676" y="373"/>
                </a:lnTo>
                <a:lnTo>
                  <a:pt x="39843" y="429"/>
                </a:lnTo>
                <a:lnTo>
                  <a:pt x="40067" y="448"/>
                </a:lnTo>
                <a:lnTo>
                  <a:pt x="40346" y="466"/>
                </a:lnTo>
                <a:lnTo>
                  <a:pt x="40867" y="448"/>
                </a:lnTo>
                <a:lnTo>
                  <a:pt x="41053" y="429"/>
                </a:lnTo>
                <a:lnTo>
                  <a:pt x="41165" y="410"/>
                </a:lnTo>
                <a:lnTo>
                  <a:pt x="41240" y="373"/>
                </a:lnTo>
                <a:lnTo>
                  <a:pt x="41277" y="317"/>
                </a:lnTo>
                <a:lnTo>
                  <a:pt x="41258" y="280"/>
                </a:lnTo>
                <a:lnTo>
                  <a:pt x="41221" y="243"/>
                </a:lnTo>
                <a:lnTo>
                  <a:pt x="41091" y="168"/>
                </a:lnTo>
                <a:lnTo>
                  <a:pt x="41016" y="131"/>
                </a:lnTo>
                <a:lnTo>
                  <a:pt x="40886" y="113"/>
                </a:lnTo>
                <a:close/>
                <a:moveTo>
                  <a:pt x="17539" y="113"/>
                </a:moveTo>
                <a:lnTo>
                  <a:pt x="17260" y="131"/>
                </a:lnTo>
                <a:lnTo>
                  <a:pt x="17129" y="168"/>
                </a:lnTo>
                <a:lnTo>
                  <a:pt x="17036" y="206"/>
                </a:lnTo>
                <a:lnTo>
                  <a:pt x="16943" y="261"/>
                </a:lnTo>
                <a:lnTo>
                  <a:pt x="16906" y="317"/>
                </a:lnTo>
                <a:lnTo>
                  <a:pt x="16906" y="336"/>
                </a:lnTo>
                <a:lnTo>
                  <a:pt x="16906" y="355"/>
                </a:lnTo>
                <a:lnTo>
                  <a:pt x="16962" y="392"/>
                </a:lnTo>
                <a:lnTo>
                  <a:pt x="17111" y="429"/>
                </a:lnTo>
                <a:lnTo>
                  <a:pt x="17297" y="448"/>
                </a:lnTo>
                <a:lnTo>
                  <a:pt x="17576" y="485"/>
                </a:lnTo>
                <a:lnTo>
                  <a:pt x="18135" y="485"/>
                </a:lnTo>
                <a:lnTo>
                  <a:pt x="18284" y="466"/>
                </a:lnTo>
                <a:lnTo>
                  <a:pt x="18395" y="429"/>
                </a:lnTo>
                <a:lnTo>
                  <a:pt x="18470" y="410"/>
                </a:lnTo>
                <a:lnTo>
                  <a:pt x="18488" y="355"/>
                </a:lnTo>
                <a:lnTo>
                  <a:pt x="18488" y="280"/>
                </a:lnTo>
                <a:lnTo>
                  <a:pt x="18470" y="224"/>
                </a:lnTo>
                <a:lnTo>
                  <a:pt x="18451" y="187"/>
                </a:lnTo>
                <a:lnTo>
                  <a:pt x="18395" y="168"/>
                </a:lnTo>
                <a:lnTo>
                  <a:pt x="18284" y="131"/>
                </a:lnTo>
                <a:lnTo>
                  <a:pt x="18042" y="131"/>
                </a:lnTo>
                <a:lnTo>
                  <a:pt x="17818" y="113"/>
                </a:lnTo>
                <a:close/>
                <a:moveTo>
                  <a:pt x="20536" y="113"/>
                </a:moveTo>
                <a:lnTo>
                  <a:pt x="20425" y="131"/>
                </a:lnTo>
                <a:lnTo>
                  <a:pt x="20220" y="150"/>
                </a:lnTo>
                <a:lnTo>
                  <a:pt x="20052" y="168"/>
                </a:lnTo>
                <a:lnTo>
                  <a:pt x="19829" y="187"/>
                </a:lnTo>
                <a:lnTo>
                  <a:pt x="19717" y="206"/>
                </a:lnTo>
                <a:lnTo>
                  <a:pt x="19661" y="224"/>
                </a:lnTo>
                <a:lnTo>
                  <a:pt x="19624" y="243"/>
                </a:lnTo>
                <a:lnTo>
                  <a:pt x="19587" y="299"/>
                </a:lnTo>
                <a:lnTo>
                  <a:pt x="19550" y="355"/>
                </a:lnTo>
                <a:lnTo>
                  <a:pt x="19550" y="392"/>
                </a:lnTo>
                <a:lnTo>
                  <a:pt x="19568" y="410"/>
                </a:lnTo>
                <a:lnTo>
                  <a:pt x="19587" y="448"/>
                </a:lnTo>
                <a:lnTo>
                  <a:pt x="19624" y="466"/>
                </a:lnTo>
                <a:lnTo>
                  <a:pt x="19922" y="485"/>
                </a:lnTo>
                <a:lnTo>
                  <a:pt x="20164" y="485"/>
                </a:lnTo>
                <a:lnTo>
                  <a:pt x="20387" y="466"/>
                </a:lnTo>
                <a:lnTo>
                  <a:pt x="20611" y="448"/>
                </a:lnTo>
                <a:lnTo>
                  <a:pt x="20685" y="410"/>
                </a:lnTo>
                <a:lnTo>
                  <a:pt x="20760" y="392"/>
                </a:lnTo>
                <a:lnTo>
                  <a:pt x="20816" y="355"/>
                </a:lnTo>
                <a:lnTo>
                  <a:pt x="20834" y="299"/>
                </a:lnTo>
                <a:lnTo>
                  <a:pt x="20816" y="261"/>
                </a:lnTo>
                <a:lnTo>
                  <a:pt x="20778" y="187"/>
                </a:lnTo>
                <a:lnTo>
                  <a:pt x="20723" y="150"/>
                </a:lnTo>
                <a:lnTo>
                  <a:pt x="20629" y="131"/>
                </a:lnTo>
                <a:lnTo>
                  <a:pt x="20536" y="113"/>
                </a:lnTo>
                <a:close/>
                <a:moveTo>
                  <a:pt x="15509" y="150"/>
                </a:moveTo>
                <a:lnTo>
                  <a:pt x="15342" y="187"/>
                </a:lnTo>
                <a:lnTo>
                  <a:pt x="15118" y="168"/>
                </a:lnTo>
                <a:lnTo>
                  <a:pt x="14783" y="187"/>
                </a:lnTo>
                <a:lnTo>
                  <a:pt x="14634" y="187"/>
                </a:lnTo>
                <a:lnTo>
                  <a:pt x="14485" y="224"/>
                </a:lnTo>
                <a:lnTo>
                  <a:pt x="14374" y="261"/>
                </a:lnTo>
                <a:lnTo>
                  <a:pt x="14337" y="299"/>
                </a:lnTo>
                <a:lnTo>
                  <a:pt x="14299" y="336"/>
                </a:lnTo>
                <a:lnTo>
                  <a:pt x="14299" y="373"/>
                </a:lnTo>
                <a:lnTo>
                  <a:pt x="14299" y="392"/>
                </a:lnTo>
                <a:lnTo>
                  <a:pt x="14318" y="429"/>
                </a:lnTo>
                <a:lnTo>
                  <a:pt x="14355" y="448"/>
                </a:lnTo>
                <a:lnTo>
                  <a:pt x="14448" y="466"/>
                </a:lnTo>
                <a:lnTo>
                  <a:pt x="14579" y="485"/>
                </a:lnTo>
                <a:lnTo>
                  <a:pt x="14821" y="504"/>
                </a:lnTo>
                <a:lnTo>
                  <a:pt x="14988" y="485"/>
                </a:lnTo>
                <a:lnTo>
                  <a:pt x="15212" y="504"/>
                </a:lnTo>
                <a:lnTo>
                  <a:pt x="15696" y="504"/>
                </a:lnTo>
                <a:lnTo>
                  <a:pt x="15826" y="485"/>
                </a:lnTo>
                <a:lnTo>
                  <a:pt x="15938" y="448"/>
                </a:lnTo>
                <a:lnTo>
                  <a:pt x="15975" y="410"/>
                </a:lnTo>
                <a:lnTo>
                  <a:pt x="15994" y="373"/>
                </a:lnTo>
                <a:lnTo>
                  <a:pt x="16012" y="317"/>
                </a:lnTo>
                <a:lnTo>
                  <a:pt x="16012" y="261"/>
                </a:lnTo>
                <a:lnTo>
                  <a:pt x="15994" y="224"/>
                </a:lnTo>
                <a:lnTo>
                  <a:pt x="15975" y="206"/>
                </a:lnTo>
                <a:lnTo>
                  <a:pt x="15882" y="168"/>
                </a:lnTo>
                <a:lnTo>
                  <a:pt x="15770" y="150"/>
                </a:lnTo>
                <a:close/>
                <a:moveTo>
                  <a:pt x="25414" y="113"/>
                </a:moveTo>
                <a:lnTo>
                  <a:pt x="25135" y="150"/>
                </a:lnTo>
                <a:lnTo>
                  <a:pt x="24837" y="168"/>
                </a:lnTo>
                <a:lnTo>
                  <a:pt x="24595" y="224"/>
                </a:lnTo>
                <a:lnTo>
                  <a:pt x="24409" y="280"/>
                </a:lnTo>
                <a:lnTo>
                  <a:pt x="24353" y="317"/>
                </a:lnTo>
                <a:lnTo>
                  <a:pt x="24334" y="355"/>
                </a:lnTo>
                <a:lnTo>
                  <a:pt x="24334" y="373"/>
                </a:lnTo>
                <a:lnTo>
                  <a:pt x="24353" y="392"/>
                </a:lnTo>
                <a:lnTo>
                  <a:pt x="24446" y="429"/>
                </a:lnTo>
                <a:lnTo>
                  <a:pt x="24558" y="466"/>
                </a:lnTo>
                <a:lnTo>
                  <a:pt x="24707" y="485"/>
                </a:lnTo>
                <a:lnTo>
                  <a:pt x="24986" y="504"/>
                </a:lnTo>
                <a:lnTo>
                  <a:pt x="25154" y="504"/>
                </a:lnTo>
                <a:lnTo>
                  <a:pt x="25452" y="466"/>
                </a:lnTo>
                <a:lnTo>
                  <a:pt x="25656" y="448"/>
                </a:lnTo>
                <a:lnTo>
                  <a:pt x="25880" y="392"/>
                </a:lnTo>
                <a:lnTo>
                  <a:pt x="26066" y="355"/>
                </a:lnTo>
                <a:lnTo>
                  <a:pt x="26122" y="317"/>
                </a:lnTo>
                <a:lnTo>
                  <a:pt x="26159" y="280"/>
                </a:lnTo>
                <a:lnTo>
                  <a:pt x="26178" y="243"/>
                </a:lnTo>
                <a:lnTo>
                  <a:pt x="26159" y="206"/>
                </a:lnTo>
                <a:lnTo>
                  <a:pt x="26103" y="168"/>
                </a:lnTo>
                <a:lnTo>
                  <a:pt x="26010" y="131"/>
                </a:lnTo>
                <a:lnTo>
                  <a:pt x="25898" y="113"/>
                </a:lnTo>
                <a:close/>
                <a:moveTo>
                  <a:pt x="12624" y="187"/>
                </a:moveTo>
                <a:lnTo>
                  <a:pt x="12233" y="206"/>
                </a:lnTo>
                <a:lnTo>
                  <a:pt x="12009" y="224"/>
                </a:lnTo>
                <a:lnTo>
                  <a:pt x="11935" y="243"/>
                </a:lnTo>
                <a:lnTo>
                  <a:pt x="11898" y="261"/>
                </a:lnTo>
                <a:lnTo>
                  <a:pt x="11879" y="317"/>
                </a:lnTo>
                <a:lnTo>
                  <a:pt x="11898" y="373"/>
                </a:lnTo>
                <a:lnTo>
                  <a:pt x="11953" y="410"/>
                </a:lnTo>
                <a:lnTo>
                  <a:pt x="12028" y="448"/>
                </a:lnTo>
                <a:lnTo>
                  <a:pt x="12233" y="504"/>
                </a:lnTo>
                <a:lnTo>
                  <a:pt x="12493" y="522"/>
                </a:lnTo>
                <a:lnTo>
                  <a:pt x="12996" y="522"/>
                </a:lnTo>
                <a:lnTo>
                  <a:pt x="13201" y="485"/>
                </a:lnTo>
                <a:lnTo>
                  <a:pt x="13313" y="448"/>
                </a:lnTo>
                <a:lnTo>
                  <a:pt x="13368" y="410"/>
                </a:lnTo>
                <a:lnTo>
                  <a:pt x="13387" y="373"/>
                </a:lnTo>
                <a:lnTo>
                  <a:pt x="13387" y="336"/>
                </a:lnTo>
                <a:lnTo>
                  <a:pt x="13368" y="317"/>
                </a:lnTo>
                <a:lnTo>
                  <a:pt x="13275" y="261"/>
                </a:lnTo>
                <a:lnTo>
                  <a:pt x="13145" y="224"/>
                </a:lnTo>
                <a:lnTo>
                  <a:pt x="12828" y="187"/>
                </a:lnTo>
                <a:close/>
                <a:moveTo>
                  <a:pt x="27295" y="150"/>
                </a:moveTo>
                <a:lnTo>
                  <a:pt x="27164" y="168"/>
                </a:lnTo>
                <a:lnTo>
                  <a:pt x="27053" y="187"/>
                </a:lnTo>
                <a:lnTo>
                  <a:pt x="26997" y="224"/>
                </a:lnTo>
                <a:lnTo>
                  <a:pt x="26960" y="243"/>
                </a:lnTo>
                <a:lnTo>
                  <a:pt x="26941" y="280"/>
                </a:lnTo>
                <a:lnTo>
                  <a:pt x="26941" y="336"/>
                </a:lnTo>
                <a:lnTo>
                  <a:pt x="26941" y="373"/>
                </a:lnTo>
                <a:lnTo>
                  <a:pt x="26960" y="410"/>
                </a:lnTo>
                <a:lnTo>
                  <a:pt x="26997" y="429"/>
                </a:lnTo>
                <a:lnTo>
                  <a:pt x="27053" y="466"/>
                </a:lnTo>
                <a:lnTo>
                  <a:pt x="27164" y="504"/>
                </a:lnTo>
                <a:lnTo>
                  <a:pt x="27295" y="504"/>
                </a:lnTo>
                <a:lnTo>
                  <a:pt x="27593" y="522"/>
                </a:lnTo>
                <a:lnTo>
                  <a:pt x="27779" y="504"/>
                </a:lnTo>
                <a:lnTo>
                  <a:pt x="27984" y="522"/>
                </a:lnTo>
                <a:lnTo>
                  <a:pt x="28263" y="522"/>
                </a:lnTo>
                <a:lnTo>
                  <a:pt x="28412" y="504"/>
                </a:lnTo>
                <a:lnTo>
                  <a:pt x="28524" y="485"/>
                </a:lnTo>
                <a:lnTo>
                  <a:pt x="28579" y="448"/>
                </a:lnTo>
                <a:lnTo>
                  <a:pt x="28617" y="410"/>
                </a:lnTo>
                <a:lnTo>
                  <a:pt x="28635" y="373"/>
                </a:lnTo>
                <a:lnTo>
                  <a:pt x="28654" y="336"/>
                </a:lnTo>
                <a:lnTo>
                  <a:pt x="28635" y="280"/>
                </a:lnTo>
                <a:lnTo>
                  <a:pt x="28617" y="243"/>
                </a:lnTo>
                <a:lnTo>
                  <a:pt x="28579" y="224"/>
                </a:lnTo>
                <a:lnTo>
                  <a:pt x="28524" y="187"/>
                </a:lnTo>
                <a:lnTo>
                  <a:pt x="28412" y="150"/>
                </a:lnTo>
                <a:close/>
                <a:moveTo>
                  <a:pt x="50456" y="113"/>
                </a:moveTo>
                <a:lnTo>
                  <a:pt x="50307" y="150"/>
                </a:lnTo>
                <a:lnTo>
                  <a:pt x="50046" y="243"/>
                </a:lnTo>
                <a:lnTo>
                  <a:pt x="49916" y="299"/>
                </a:lnTo>
                <a:lnTo>
                  <a:pt x="49841" y="355"/>
                </a:lnTo>
                <a:lnTo>
                  <a:pt x="49823" y="373"/>
                </a:lnTo>
                <a:lnTo>
                  <a:pt x="49823" y="410"/>
                </a:lnTo>
                <a:lnTo>
                  <a:pt x="49841" y="429"/>
                </a:lnTo>
                <a:lnTo>
                  <a:pt x="49897" y="448"/>
                </a:lnTo>
                <a:lnTo>
                  <a:pt x="50009" y="485"/>
                </a:lnTo>
                <a:lnTo>
                  <a:pt x="50120" y="504"/>
                </a:lnTo>
                <a:lnTo>
                  <a:pt x="50400" y="522"/>
                </a:lnTo>
                <a:lnTo>
                  <a:pt x="50660" y="522"/>
                </a:lnTo>
                <a:lnTo>
                  <a:pt x="50921" y="504"/>
                </a:lnTo>
                <a:lnTo>
                  <a:pt x="51051" y="504"/>
                </a:lnTo>
                <a:lnTo>
                  <a:pt x="51126" y="485"/>
                </a:lnTo>
                <a:lnTo>
                  <a:pt x="51200" y="448"/>
                </a:lnTo>
                <a:lnTo>
                  <a:pt x="51238" y="410"/>
                </a:lnTo>
                <a:lnTo>
                  <a:pt x="51275" y="355"/>
                </a:lnTo>
                <a:lnTo>
                  <a:pt x="51256" y="280"/>
                </a:lnTo>
                <a:lnTo>
                  <a:pt x="51182" y="206"/>
                </a:lnTo>
                <a:lnTo>
                  <a:pt x="51126" y="150"/>
                </a:lnTo>
                <a:lnTo>
                  <a:pt x="51033" y="131"/>
                </a:lnTo>
                <a:lnTo>
                  <a:pt x="50828" y="113"/>
                </a:lnTo>
                <a:close/>
                <a:moveTo>
                  <a:pt x="4543" y="131"/>
                </a:moveTo>
                <a:lnTo>
                  <a:pt x="4413" y="168"/>
                </a:lnTo>
                <a:lnTo>
                  <a:pt x="4320" y="206"/>
                </a:lnTo>
                <a:lnTo>
                  <a:pt x="4246" y="261"/>
                </a:lnTo>
                <a:lnTo>
                  <a:pt x="4246" y="299"/>
                </a:lnTo>
                <a:lnTo>
                  <a:pt x="4227" y="336"/>
                </a:lnTo>
                <a:lnTo>
                  <a:pt x="4246" y="373"/>
                </a:lnTo>
                <a:lnTo>
                  <a:pt x="4264" y="410"/>
                </a:lnTo>
                <a:lnTo>
                  <a:pt x="4357" y="448"/>
                </a:lnTo>
                <a:lnTo>
                  <a:pt x="4488" y="485"/>
                </a:lnTo>
                <a:lnTo>
                  <a:pt x="5158" y="485"/>
                </a:lnTo>
                <a:lnTo>
                  <a:pt x="5325" y="522"/>
                </a:lnTo>
                <a:lnTo>
                  <a:pt x="5530" y="541"/>
                </a:lnTo>
                <a:lnTo>
                  <a:pt x="5642" y="541"/>
                </a:lnTo>
                <a:lnTo>
                  <a:pt x="5735" y="504"/>
                </a:lnTo>
                <a:lnTo>
                  <a:pt x="5809" y="448"/>
                </a:lnTo>
                <a:lnTo>
                  <a:pt x="5828" y="410"/>
                </a:lnTo>
                <a:lnTo>
                  <a:pt x="5847" y="373"/>
                </a:lnTo>
                <a:lnTo>
                  <a:pt x="5847" y="317"/>
                </a:lnTo>
                <a:lnTo>
                  <a:pt x="5828" y="280"/>
                </a:lnTo>
                <a:lnTo>
                  <a:pt x="5809" y="243"/>
                </a:lnTo>
                <a:lnTo>
                  <a:pt x="5754" y="206"/>
                </a:lnTo>
                <a:lnTo>
                  <a:pt x="5642" y="168"/>
                </a:lnTo>
                <a:lnTo>
                  <a:pt x="5493" y="131"/>
                </a:lnTo>
                <a:close/>
                <a:moveTo>
                  <a:pt x="42506" y="187"/>
                </a:moveTo>
                <a:lnTo>
                  <a:pt x="42375" y="206"/>
                </a:lnTo>
                <a:lnTo>
                  <a:pt x="42264" y="224"/>
                </a:lnTo>
                <a:lnTo>
                  <a:pt x="42171" y="261"/>
                </a:lnTo>
                <a:lnTo>
                  <a:pt x="42133" y="280"/>
                </a:lnTo>
                <a:lnTo>
                  <a:pt x="42133" y="317"/>
                </a:lnTo>
                <a:lnTo>
                  <a:pt x="42133" y="336"/>
                </a:lnTo>
                <a:lnTo>
                  <a:pt x="42171" y="373"/>
                </a:lnTo>
                <a:lnTo>
                  <a:pt x="42319" y="429"/>
                </a:lnTo>
                <a:lnTo>
                  <a:pt x="42431" y="466"/>
                </a:lnTo>
                <a:lnTo>
                  <a:pt x="42543" y="504"/>
                </a:lnTo>
                <a:lnTo>
                  <a:pt x="42822" y="522"/>
                </a:lnTo>
                <a:lnTo>
                  <a:pt x="43083" y="522"/>
                </a:lnTo>
                <a:lnTo>
                  <a:pt x="43325" y="541"/>
                </a:lnTo>
                <a:lnTo>
                  <a:pt x="43548" y="541"/>
                </a:lnTo>
                <a:lnTo>
                  <a:pt x="43679" y="522"/>
                </a:lnTo>
                <a:lnTo>
                  <a:pt x="43716" y="504"/>
                </a:lnTo>
                <a:lnTo>
                  <a:pt x="43753" y="485"/>
                </a:lnTo>
                <a:lnTo>
                  <a:pt x="43790" y="429"/>
                </a:lnTo>
                <a:lnTo>
                  <a:pt x="43809" y="355"/>
                </a:lnTo>
                <a:lnTo>
                  <a:pt x="43790" y="336"/>
                </a:lnTo>
                <a:lnTo>
                  <a:pt x="43790" y="299"/>
                </a:lnTo>
                <a:lnTo>
                  <a:pt x="43753" y="280"/>
                </a:lnTo>
                <a:lnTo>
                  <a:pt x="43716" y="261"/>
                </a:lnTo>
                <a:lnTo>
                  <a:pt x="43474" y="206"/>
                </a:lnTo>
                <a:lnTo>
                  <a:pt x="43232" y="187"/>
                </a:lnTo>
                <a:close/>
                <a:moveTo>
                  <a:pt x="45094" y="150"/>
                </a:moveTo>
                <a:lnTo>
                  <a:pt x="44926" y="168"/>
                </a:lnTo>
                <a:lnTo>
                  <a:pt x="44777" y="187"/>
                </a:lnTo>
                <a:lnTo>
                  <a:pt x="44647" y="224"/>
                </a:lnTo>
                <a:lnTo>
                  <a:pt x="44610" y="261"/>
                </a:lnTo>
                <a:lnTo>
                  <a:pt x="44591" y="299"/>
                </a:lnTo>
                <a:lnTo>
                  <a:pt x="44572" y="336"/>
                </a:lnTo>
                <a:lnTo>
                  <a:pt x="44591" y="373"/>
                </a:lnTo>
                <a:lnTo>
                  <a:pt x="44610" y="410"/>
                </a:lnTo>
                <a:lnTo>
                  <a:pt x="44647" y="429"/>
                </a:lnTo>
                <a:lnTo>
                  <a:pt x="44758" y="466"/>
                </a:lnTo>
                <a:lnTo>
                  <a:pt x="44889" y="466"/>
                </a:lnTo>
                <a:lnTo>
                  <a:pt x="45187" y="485"/>
                </a:lnTo>
                <a:lnTo>
                  <a:pt x="45373" y="466"/>
                </a:lnTo>
                <a:lnTo>
                  <a:pt x="45596" y="504"/>
                </a:lnTo>
                <a:lnTo>
                  <a:pt x="45931" y="541"/>
                </a:lnTo>
                <a:lnTo>
                  <a:pt x="46229" y="541"/>
                </a:lnTo>
                <a:lnTo>
                  <a:pt x="46341" y="504"/>
                </a:lnTo>
                <a:lnTo>
                  <a:pt x="46378" y="466"/>
                </a:lnTo>
                <a:lnTo>
                  <a:pt x="46397" y="429"/>
                </a:lnTo>
                <a:lnTo>
                  <a:pt x="46415" y="373"/>
                </a:lnTo>
                <a:lnTo>
                  <a:pt x="46415" y="317"/>
                </a:lnTo>
                <a:lnTo>
                  <a:pt x="46397" y="280"/>
                </a:lnTo>
                <a:lnTo>
                  <a:pt x="46360" y="243"/>
                </a:lnTo>
                <a:lnTo>
                  <a:pt x="46267" y="187"/>
                </a:lnTo>
                <a:lnTo>
                  <a:pt x="46136" y="168"/>
                </a:lnTo>
                <a:lnTo>
                  <a:pt x="45987" y="150"/>
                </a:lnTo>
                <a:close/>
                <a:moveTo>
                  <a:pt x="2868" y="187"/>
                </a:moveTo>
                <a:lnTo>
                  <a:pt x="2663" y="206"/>
                </a:lnTo>
                <a:lnTo>
                  <a:pt x="2495" y="224"/>
                </a:lnTo>
                <a:lnTo>
                  <a:pt x="2347" y="224"/>
                </a:lnTo>
                <a:lnTo>
                  <a:pt x="2104" y="243"/>
                </a:lnTo>
                <a:lnTo>
                  <a:pt x="1974" y="280"/>
                </a:lnTo>
                <a:lnTo>
                  <a:pt x="1881" y="299"/>
                </a:lnTo>
                <a:lnTo>
                  <a:pt x="1825" y="355"/>
                </a:lnTo>
                <a:lnTo>
                  <a:pt x="1807" y="373"/>
                </a:lnTo>
                <a:lnTo>
                  <a:pt x="1788" y="410"/>
                </a:lnTo>
                <a:lnTo>
                  <a:pt x="1807" y="429"/>
                </a:lnTo>
                <a:lnTo>
                  <a:pt x="1825" y="466"/>
                </a:lnTo>
                <a:lnTo>
                  <a:pt x="1900" y="504"/>
                </a:lnTo>
                <a:lnTo>
                  <a:pt x="1993" y="541"/>
                </a:lnTo>
                <a:lnTo>
                  <a:pt x="2104" y="541"/>
                </a:lnTo>
                <a:lnTo>
                  <a:pt x="2328" y="559"/>
                </a:lnTo>
                <a:lnTo>
                  <a:pt x="2663" y="559"/>
                </a:lnTo>
                <a:lnTo>
                  <a:pt x="2961" y="541"/>
                </a:lnTo>
                <a:lnTo>
                  <a:pt x="3073" y="522"/>
                </a:lnTo>
                <a:lnTo>
                  <a:pt x="3184" y="466"/>
                </a:lnTo>
                <a:lnTo>
                  <a:pt x="3203" y="448"/>
                </a:lnTo>
                <a:lnTo>
                  <a:pt x="3222" y="410"/>
                </a:lnTo>
                <a:lnTo>
                  <a:pt x="3222" y="355"/>
                </a:lnTo>
                <a:lnTo>
                  <a:pt x="3203" y="299"/>
                </a:lnTo>
                <a:lnTo>
                  <a:pt x="3147" y="243"/>
                </a:lnTo>
                <a:lnTo>
                  <a:pt x="3073" y="206"/>
                </a:lnTo>
                <a:lnTo>
                  <a:pt x="2980" y="187"/>
                </a:lnTo>
                <a:close/>
                <a:moveTo>
                  <a:pt x="35114" y="113"/>
                </a:moveTo>
                <a:lnTo>
                  <a:pt x="34891" y="150"/>
                </a:lnTo>
                <a:lnTo>
                  <a:pt x="34798" y="168"/>
                </a:lnTo>
                <a:lnTo>
                  <a:pt x="34723" y="206"/>
                </a:lnTo>
                <a:lnTo>
                  <a:pt x="34612" y="299"/>
                </a:lnTo>
                <a:lnTo>
                  <a:pt x="34612" y="336"/>
                </a:lnTo>
                <a:lnTo>
                  <a:pt x="34612" y="355"/>
                </a:lnTo>
                <a:lnTo>
                  <a:pt x="34630" y="373"/>
                </a:lnTo>
                <a:lnTo>
                  <a:pt x="34649" y="392"/>
                </a:lnTo>
                <a:lnTo>
                  <a:pt x="34742" y="429"/>
                </a:lnTo>
                <a:lnTo>
                  <a:pt x="35003" y="448"/>
                </a:lnTo>
                <a:lnTo>
                  <a:pt x="35207" y="448"/>
                </a:lnTo>
                <a:lnTo>
                  <a:pt x="35412" y="485"/>
                </a:lnTo>
                <a:lnTo>
                  <a:pt x="35691" y="541"/>
                </a:lnTo>
                <a:lnTo>
                  <a:pt x="35822" y="559"/>
                </a:lnTo>
                <a:lnTo>
                  <a:pt x="35952" y="559"/>
                </a:lnTo>
                <a:lnTo>
                  <a:pt x="36045" y="541"/>
                </a:lnTo>
                <a:lnTo>
                  <a:pt x="36120" y="504"/>
                </a:lnTo>
                <a:lnTo>
                  <a:pt x="36176" y="466"/>
                </a:lnTo>
                <a:lnTo>
                  <a:pt x="36194" y="410"/>
                </a:lnTo>
                <a:lnTo>
                  <a:pt x="36194" y="373"/>
                </a:lnTo>
                <a:lnTo>
                  <a:pt x="36176" y="336"/>
                </a:lnTo>
                <a:lnTo>
                  <a:pt x="36138" y="299"/>
                </a:lnTo>
                <a:lnTo>
                  <a:pt x="36101" y="261"/>
                </a:lnTo>
                <a:lnTo>
                  <a:pt x="35989" y="224"/>
                </a:lnTo>
                <a:lnTo>
                  <a:pt x="35840" y="187"/>
                </a:lnTo>
                <a:lnTo>
                  <a:pt x="35710" y="168"/>
                </a:lnTo>
                <a:lnTo>
                  <a:pt x="35524" y="150"/>
                </a:lnTo>
                <a:lnTo>
                  <a:pt x="35338" y="131"/>
                </a:lnTo>
                <a:lnTo>
                  <a:pt x="35114" y="113"/>
                </a:lnTo>
                <a:close/>
                <a:moveTo>
                  <a:pt x="47849" y="206"/>
                </a:moveTo>
                <a:lnTo>
                  <a:pt x="47719" y="224"/>
                </a:lnTo>
                <a:lnTo>
                  <a:pt x="47495" y="261"/>
                </a:lnTo>
                <a:lnTo>
                  <a:pt x="47384" y="299"/>
                </a:lnTo>
                <a:lnTo>
                  <a:pt x="47328" y="355"/>
                </a:lnTo>
                <a:lnTo>
                  <a:pt x="47328" y="373"/>
                </a:lnTo>
                <a:lnTo>
                  <a:pt x="47328" y="392"/>
                </a:lnTo>
                <a:lnTo>
                  <a:pt x="47365" y="429"/>
                </a:lnTo>
                <a:lnTo>
                  <a:pt x="47421" y="448"/>
                </a:lnTo>
                <a:lnTo>
                  <a:pt x="47533" y="485"/>
                </a:lnTo>
                <a:lnTo>
                  <a:pt x="47737" y="522"/>
                </a:lnTo>
                <a:lnTo>
                  <a:pt x="47979" y="559"/>
                </a:lnTo>
                <a:lnTo>
                  <a:pt x="48221" y="578"/>
                </a:lnTo>
                <a:lnTo>
                  <a:pt x="48445" y="578"/>
                </a:lnTo>
                <a:lnTo>
                  <a:pt x="48519" y="559"/>
                </a:lnTo>
                <a:lnTo>
                  <a:pt x="48594" y="541"/>
                </a:lnTo>
                <a:lnTo>
                  <a:pt x="48631" y="504"/>
                </a:lnTo>
                <a:lnTo>
                  <a:pt x="48650" y="466"/>
                </a:lnTo>
                <a:lnTo>
                  <a:pt x="48631" y="410"/>
                </a:lnTo>
                <a:lnTo>
                  <a:pt x="48575" y="336"/>
                </a:lnTo>
                <a:lnTo>
                  <a:pt x="48501" y="280"/>
                </a:lnTo>
                <a:lnTo>
                  <a:pt x="48426" y="261"/>
                </a:lnTo>
                <a:lnTo>
                  <a:pt x="48221" y="224"/>
                </a:lnTo>
                <a:lnTo>
                  <a:pt x="48017" y="206"/>
                </a:lnTo>
                <a:close/>
                <a:moveTo>
                  <a:pt x="57940" y="113"/>
                </a:moveTo>
                <a:lnTo>
                  <a:pt x="57679" y="131"/>
                </a:lnTo>
                <a:lnTo>
                  <a:pt x="57586" y="150"/>
                </a:lnTo>
                <a:lnTo>
                  <a:pt x="57493" y="168"/>
                </a:lnTo>
                <a:lnTo>
                  <a:pt x="57419" y="224"/>
                </a:lnTo>
                <a:lnTo>
                  <a:pt x="57363" y="261"/>
                </a:lnTo>
                <a:lnTo>
                  <a:pt x="57344" y="317"/>
                </a:lnTo>
                <a:lnTo>
                  <a:pt x="57381" y="373"/>
                </a:lnTo>
                <a:lnTo>
                  <a:pt x="57437" y="410"/>
                </a:lnTo>
                <a:lnTo>
                  <a:pt x="57568" y="466"/>
                </a:lnTo>
                <a:lnTo>
                  <a:pt x="57847" y="504"/>
                </a:lnTo>
                <a:lnTo>
                  <a:pt x="58145" y="522"/>
                </a:lnTo>
                <a:lnTo>
                  <a:pt x="58443" y="541"/>
                </a:lnTo>
                <a:lnTo>
                  <a:pt x="58722" y="578"/>
                </a:lnTo>
                <a:lnTo>
                  <a:pt x="58815" y="578"/>
                </a:lnTo>
                <a:lnTo>
                  <a:pt x="58890" y="541"/>
                </a:lnTo>
                <a:lnTo>
                  <a:pt x="58908" y="504"/>
                </a:lnTo>
                <a:lnTo>
                  <a:pt x="58927" y="429"/>
                </a:lnTo>
                <a:lnTo>
                  <a:pt x="58890" y="373"/>
                </a:lnTo>
                <a:lnTo>
                  <a:pt x="58852" y="299"/>
                </a:lnTo>
                <a:lnTo>
                  <a:pt x="58796" y="243"/>
                </a:lnTo>
                <a:lnTo>
                  <a:pt x="58722" y="206"/>
                </a:lnTo>
                <a:lnTo>
                  <a:pt x="58610" y="168"/>
                </a:lnTo>
                <a:lnTo>
                  <a:pt x="58499" y="150"/>
                </a:lnTo>
                <a:lnTo>
                  <a:pt x="58219" y="113"/>
                </a:lnTo>
                <a:close/>
                <a:moveTo>
                  <a:pt x="65238" y="168"/>
                </a:moveTo>
                <a:lnTo>
                  <a:pt x="65071" y="187"/>
                </a:lnTo>
                <a:lnTo>
                  <a:pt x="64922" y="224"/>
                </a:lnTo>
                <a:lnTo>
                  <a:pt x="64791" y="280"/>
                </a:lnTo>
                <a:lnTo>
                  <a:pt x="64754" y="317"/>
                </a:lnTo>
                <a:lnTo>
                  <a:pt x="64736" y="355"/>
                </a:lnTo>
                <a:lnTo>
                  <a:pt x="64736" y="392"/>
                </a:lnTo>
                <a:lnTo>
                  <a:pt x="64754" y="410"/>
                </a:lnTo>
                <a:lnTo>
                  <a:pt x="64829" y="466"/>
                </a:lnTo>
                <a:lnTo>
                  <a:pt x="64940" y="485"/>
                </a:lnTo>
                <a:lnTo>
                  <a:pt x="65108" y="504"/>
                </a:lnTo>
                <a:lnTo>
                  <a:pt x="65406" y="522"/>
                </a:lnTo>
                <a:lnTo>
                  <a:pt x="65592" y="522"/>
                </a:lnTo>
                <a:lnTo>
                  <a:pt x="65834" y="541"/>
                </a:lnTo>
                <a:lnTo>
                  <a:pt x="66169" y="578"/>
                </a:lnTo>
                <a:lnTo>
                  <a:pt x="66504" y="578"/>
                </a:lnTo>
                <a:lnTo>
                  <a:pt x="66579" y="559"/>
                </a:lnTo>
                <a:lnTo>
                  <a:pt x="66616" y="541"/>
                </a:lnTo>
                <a:lnTo>
                  <a:pt x="66653" y="504"/>
                </a:lnTo>
                <a:lnTo>
                  <a:pt x="66672" y="466"/>
                </a:lnTo>
                <a:lnTo>
                  <a:pt x="66691" y="410"/>
                </a:lnTo>
                <a:lnTo>
                  <a:pt x="66672" y="355"/>
                </a:lnTo>
                <a:lnTo>
                  <a:pt x="66653" y="317"/>
                </a:lnTo>
                <a:lnTo>
                  <a:pt x="66597" y="280"/>
                </a:lnTo>
                <a:lnTo>
                  <a:pt x="66486" y="224"/>
                </a:lnTo>
                <a:lnTo>
                  <a:pt x="66337" y="187"/>
                </a:lnTo>
                <a:lnTo>
                  <a:pt x="66188" y="168"/>
                </a:lnTo>
                <a:close/>
                <a:moveTo>
                  <a:pt x="7560" y="206"/>
                </a:moveTo>
                <a:lnTo>
                  <a:pt x="7038" y="224"/>
                </a:lnTo>
                <a:lnTo>
                  <a:pt x="6908" y="243"/>
                </a:lnTo>
                <a:lnTo>
                  <a:pt x="6833" y="280"/>
                </a:lnTo>
                <a:lnTo>
                  <a:pt x="6778" y="317"/>
                </a:lnTo>
                <a:lnTo>
                  <a:pt x="6740" y="355"/>
                </a:lnTo>
                <a:lnTo>
                  <a:pt x="6722" y="410"/>
                </a:lnTo>
                <a:lnTo>
                  <a:pt x="6759" y="448"/>
                </a:lnTo>
                <a:lnTo>
                  <a:pt x="6852" y="485"/>
                </a:lnTo>
                <a:lnTo>
                  <a:pt x="7150" y="559"/>
                </a:lnTo>
                <a:lnTo>
                  <a:pt x="7448" y="597"/>
                </a:lnTo>
                <a:lnTo>
                  <a:pt x="7746" y="597"/>
                </a:lnTo>
                <a:lnTo>
                  <a:pt x="7913" y="578"/>
                </a:lnTo>
                <a:lnTo>
                  <a:pt x="8062" y="559"/>
                </a:lnTo>
                <a:lnTo>
                  <a:pt x="8174" y="522"/>
                </a:lnTo>
                <a:lnTo>
                  <a:pt x="8267" y="466"/>
                </a:lnTo>
                <a:lnTo>
                  <a:pt x="8323" y="410"/>
                </a:lnTo>
                <a:lnTo>
                  <a:pt x="8360" y="355"/>
                </a:lnTo>
                <a:lnTo>
                  <a:pt x="8360" y="317"/>
                </a:lnTo>
                <a:lnTo>
                  <a:pt x="8323" y="261"/>
                </a:lnTo>
                <a:lnTo>
                  <a:pt x="8230" y="243"/>
                </a:lnTo>
                <a:lnTo>
                  <a:pt x="8081" y="224"/>
                </a:lnTo>
                <a:lnTo>
                  <a:pt x="7560" y="206"/>
                </a:lnTo>
                <a:close/>
                <a:moveTo>
                  <a:pt x="10706" y="261"/>
                </a:moveTo>
                <a:lnTo>
                  <a:pt x="10576" y="280"/>
                </a:lnTo>
                <a:lnTo>
                  <a:pt x="10445" y="317"/>
                </a:lnTo>
                <a:lnTo>
                  <a:pt x="10334" y="355"/>
                </a:lnTo>
                <a:lnTo>
                  <a:pt x="10129" y="336"/>
                </a:lnTo>
                <a:lnTo>
                  <a:pt x="9794" y="317"/>
                </a:lnTo>
                <a:lnTo>
                  <a:pt x="9477" y="317"/>
                </a:lnTo>
                <a:lnTo>
                  <a:pt x="9384" y="336"/>
                </a:lnTo>
                <a:lnTo>
                  <a:pt x="9347" y="336"/>
                </a:lnTo>
                <a:lnTo>
                  <a:pt x="9328" y="355"/>
                </a:lnTo>
                <a:lnTo>
                  <a:pt x="9310" y="429"/>
                </a:lnTo>
                <a:lnTo>
                  <a:pt x="9328" y="485"/>
                </a:lnTo>
                <a:lnTo>
                  <a:pt x="9384" y="522"/>
                </a:lnTo>
                <a:lnTo>
                  <a:pt x="9459" y="559"/>
                </a:lnTo>
                <a:lnTo>
                  <a:pt x="9552" y="578"/>
                </a:lnTo>
                <a:lnTo>
                  <a:pt x="9663" y="597"/>
                </a:lnTo>
                <a:lnTo>
                  <a:pt x="10203" y="597"/>
                </a:lnTo>
                <a:lnTo>
                  <a:pt x="10464" y="578"/>
                </a:lnTo>
                <a:lnTo>
                  <a:pt x="10780" y="522"/>
                </a:lnTo>
                <a:lnTo>
                  <a:pt x="10836" y="504"/>
                </a:lnTo>
                <a:lnTo>
                  <a:pt x="10855" y="485"/>
                </a:lnTo>
                <a:lnTo>
                  <a:pt x="10874" y="448"/>
                </a:lnTo>
                <a:lnTo>
                  <a:pt x="10874" y="410"/>
                </a:lnTo>
                <a:lnTo>
                  <a:pt x="10855" y="336"/>
                </a:lnTo>
                <a:lnTo>
                  <a:pt x="10836" y="299"/>
                </a:lnTo>
                <a:lnTo>
                  <a:pt x="10799" y="261"/>
                </a:lnTo>
                <a:close/>
                <a:moveTo>
                  <a:pt x="32284" y="206"/>
                </a:moveTo>
                <a:lnTo>
                  <a:pt x="32173" y="224"/>
                </a:lnTo>
                <a:lnTo>
                  <a:pt x="32080" y="261"/>
                </a:lnTo>
                <a:lnTo>
                  <a:pt x="32061" y="280"/>
                </a:lnTo>
                <a:lnTo>
                  <a:pt x="32042" y="317"/>
                </a:lnTo>
                <a:lnTo>
                  <a:pt x="32042" y="373"/>
                </a:lnTo>
                <a:lnTo>
                  <a:pt x="32080" y="429"/>
                </a:lnTo>
                <a:lnTo>
                  <a:pt x="32154" y="466"/>
                </a:lnTo>
                <a:lnTo>
                  <a:pt x="32247" y="504"/>
                </a:lnTo>
                <a:lnTo>
                  <a:pt x="32471" y="559"/>
                </a:lnTo>
                <a:lnTo>
                  <a:pt x="32750" y="597"/>
                </a:lnTo>
                <a:lnTo>
                  <a:pt x="33290" y="597"/>
                </a:lnTo>
                <a:lnTo>
                  <a:pt x="33495" y="578"/>
                </a:lnTo>
                <a:lnTo>
                  <a:pt x="33606" y="559"/>
                </a:lnTo>
                <a:lnTo>
                  <a:pt x="33643" y="522"/>
                </a:lnTo>
                <a:lnTo>
                  <a:pt x="33662" y="485"/>
                </a:lnTo>
                <a:lnTo>
                  <a:pt x="33662" y="448"/>
                </a:lnTo>
                <a:lnTo>
                  <a:pt x="33643" y="429"/>
                </a:lnTo>
                <a:lnTo>
                  <a:pt x="33550" y="373"/>
                </a:lnTo>
                <a:lnTo>
                  <a:pt x="33401" y="336"/>
                </a:lnTo>
                <a:lnTo>
                  <a:pt x="33085" y="280"/>
                </a:lnTo>
                <a:lnTo>
                  <a:pt x="32880" y="261"/>
                </a:lnTo>
                <a:lnTo>
                  <a:pt x="32713" y="243"/>
                </a:lnTo>
                <a:lnTo>
                  <a:pt x="32433" y="206"/>
                </a:lnTo>
                <a:close/>
                <a:moveTo>
                  <a:pt x="53602" y="187"/>
                </a:moveTo>
                <a:lnTo>
                  <a:pt x="53360" y="206"/>
                </a:lnTo>
                <a:lnTo>
                  <a:pt x="53118" y="206"/>
                </a:lnTo>
                <a:lnTo>
                  <a:pt x="52857" y="224"/>
                </a:lnTo>
                <a:lnTo>
                  <a:pt x="52597" y="261"/>
                </a:lnTo>
                <a:lnTo>
                  <a:pt x="52485" y="280"/>
                </a:lnTo>
                <a:lnTo>
                  <a:pt x="52392" y="336"/>
                </a:lnTo>
                <a:lnTo>
                  <a:pt x="52280" y="410"/>
                </a:lnTo>
                <a:lnTo>
                  <a:pt x="52262" y="448"/>
                </a:lnTo>
                <a:lnTo>
                  <a:pt x="52262" y="466"/>
                </a:lnTo>
                <a:lnTo>
                  <a:pt x="52262" y="485"/>
                </a:lnTo>
                <a:lnTo>
                  <a:pt x="52280" y="522"/>
                </a:lnTo>
                <a:lnTo>
                  <a:pt x="52355" y="541"/>
                </a:lnTo>
                <a:lnTo>
                  <a:pt x="52466" y="559"/>
                </a:lnTo>
                <a:lnTo>
                  <a:pt x="52578" y="578"/>
                </a:lnTo>
                <a:lnTo>
                  <a:pt x="52783" y="578"/>
                </a:lnTo>
                <a:lnTo>
                  <a:pt x="53043" y="597"/>
                </a:lnTo>
                <a:lnTo>
                  <a:pt x="53323" y="615"/>
                </a:lnTo>
                <a:lnTo>
                  <a:pt x="53583" y="597"/>
                </a:lnTo>
                <a:lnTo>
                  <a:pt x="53714" y="559"/>
                </a:lnTo>
                <a:lnTo>
                  <a:pt x="53825" y="522"/>
                </a:lnTo>
                <a:lnTo>
                  <a:pt x="53881" y="504"/>
                </a:lnTo>
                <a:lnTo>
                  <a:pt x="53919" y="466"/>
                </a:lnTo>
                <a:lnTo>
                  <a:pt x="53937" y="429"/>
                </a:lnTo>
                <a:lnTo>
                  <a:pt x="53937" y="392"/>
                </a:lnTo>
                <a:lnTo>
                  <a:pt x="53900" y="317"/>
                </a:lnTo>
                <a:lnTo>
                  <a:pt x="53825" y="243"/>
                </a:lnTo>
                <a:lnTo>
                  <a:pt x="53788" y="224"/>
                </a:lnTo>
                <a:lnTo>
                  <a:pt x="53732" y="206"/>
                </a:lnTo>
                <a:lnTo>
                  <a:pt x="53602" y="187"/>
                </a:lnTo>
                <a:close/>
                <a:moveTo>
                  <a:pt x="83000" y="243"/>
                </a:moveTo>
                <a:lnTo>
                  <a:pt x="82814" y="261"/>
                </a:lnTo>
                <a:lnTo>
                  <a:pt x="82646" y="280"/>
                </a:lnTo>
                <a:lnTo>
                  <a:pt x="82516" y="336"/>
                </a:lnTo>
                <a:lnTo>
                  <a:pt x="82479" y="355"/>
                </a:lnTo>
                <a:lnTo>
                  <a:pt x="82479" y="392"/>
                </a:lnTo>
                <a:lnTo>
                  <a:pt x="82479" y="429"/>
                </a:lnTo>
                <a:lnTo>
                  <a:pt x="82535" y="448"/>
                </a:lnTo>
                <a:lnTo>
                  <a:pt x="82702" y="504"/>
                </a:lnTo>
                <a:lnTo>
                  <a:pt x="82963" y="541"/>
                </a:lnTo>
                <a:lnTo>
                  <a:pt x="83279" y="578"/>
                </a:lnTo>
                <a:lnTo>
                  <a:pt x="83875" y="615"/>
                </a:lnTo>
                <a:lnTo>
                  <a:pt x="84098" y="615"/>
                </a:lnTo>
                <a:lnTo>
                  <a:pt x="84229" y="597"/>
                </a:lnTo>
                <a:lnTo>
                  <a:pt x="84285" y="578"/>
                </a:lnTo>
                <a:lnTo>
                  <a:pt x="84322" y="541"/>
                </a:lnTo>
                <a:lnTo>
                  <a:pt x="84322" y="504"/>
                </a:lnTo>
                <a:lnTo>
                  <a:pt x="84322" y="466"/>
                </a:lnTo>
                <a:lnTo>
                  <a:pt x="84285" y="373"/>
                </a:lnTo>
                <a:lnTo>
                  <a:pt x="84229" y="317"/>
                </a:lnTo>
                <a:lnTo>
                  <a:pt x="84173" y="280"/>
                </a:lnTo>
                <a:lnTo>
                  <a:pt x="84098" y="261"/>
                </a:lnTo>
                <a:lnTo>
                  <a:pt x="83931" y="243"/>
                </a:lnTo>
                <a:close/>
                <a:moveTo>
                  <a:pt x="62650" y="206"/>
                </a:moveTo>
                <a:lnTo>
                  <a:pt x="62501" y="224"/>
                </a:lnTo>
                <a:lnTo>
                  <a:pt x="62371" y="243"/>
                </a:lnTo>
                <a:lnTo>
                  <a:pt x="62334" y="261"/>
                </a:lnTo>
                <a:lnTo>
                  <a:pt x="62297" y="299"/>
                </a:lnTo>
                <a:lnTo>
                  <a:pt x="62297" y="336"/>
                </a:lnTo>
                <a:lnTo>
                  <a:pt x="62334" y="392"/>
                </a:lnTo>
                <a:lnTo>
                  <a:pt x="62390" y="429"/>
                </a:lnTo>
                <a:lnTo>
                  <a:pt x="62483" y="466"/>
                </a:lnTo>
                <a:lnTo>
                  <a:pt x="62725" y="541"/>
                </a:lnTo>
                <a:lnTo>
                  <a:pt x="63041" y="597"/>
                </a:lnTo>
                <a:lnTo>
                  <a:pt x="63358" y="634"/>
                </a:lnTo>
                <a:lnTo>
                  <a:pt x="63656" y="634"/>
                </a:lnTo>
                <a:lnTo>
                  <a:pt x="63898" y="615"/>
                </a:lnTo>
                <a:lnTo>
                  <a:pt x="63991" y="597"/>
                </a:lnTo>
                <a:lnTo>
                  <a:pt x="64047" y="559"/>
                </a:lnTo>
                <a:lnTo>
                  <a:pt x="64084" y="522"/>
                </a:lnTo>
                <a:lnTo>
                  <a:pt x="64103" y="504"/>
                </a:lnTo>
                <a:lnTo>
                  <a:pt x="64103" y="466"/>
                </a:lnTo>
                <a:lnTo>
                  <a:pt x="64084" y="429"/>
                </a:lnTo>
                <a:lnTo>
                  <a:pt x="63991" y="392"/>
                </a:lnTo>
                <a:lnTo>
                  <a:pt x="63879" y="355"/>
                </a:lnTo>
                <a:lnTo>
                  <a:pt x="63600" y="299"/>
                </a:lnTo>
                <a:lnTo>
                  <a:pt x="63432" y="280"/>
                </a:lnTo>
                <a:lnTo>
                  <a:pt x="63209" y="261"/>
                </a:lnTo>
                <a:lnTo>
                  <a:pt x="62837" y="224"/>
                </a:lnTo>
                <a:lnTo>
                  <a:pt x="62650" y="206"/>
                </a:lnTo>
                <a:close/>
                <a:moveTo>
                  <a:pt x="559" y="224"/>
                </a:moveTo>
                <a:lnTo>
                  <a:pt x="410" y="261"/>
                </a:lnTo>
                <a:lnTo>
                  <a:pt x="299" y="280"/>
                </a:lnTo>
                <a:lnTo>
                  <a:pt x="94" y="280"/>
                </a:lnTo>
                <a:lnTo>
                  <a:pt x="56" y="299"/>
                </a:lnTo>
                <a:lnTo>
                  <a:pt x="38" y="336"/>
                </a:lnTo>
                <a:lnTo>
                  <a:pt x="19" y="392"/>
                </a:lnTo>
                <a:lnTo>
                  <a:pt x="1" y="448"/>
                </a:lnTo>
                <a:lnTo>
                  <a:pt x="1" y="504"/>
                </a:lnTo>
                <a:lnTo>
                  <a:pt x="38" y="559"/>
                </a:lnTo>
                <a:lnTo>
                  <a:pt x="112" y="597"/>
                </a:lnTo>
                <a:lnTo>
                  <a:pt x="205" y="634"/>
                </a:lnTo>
                <a:lnTo>
                  <a:pt x="336" y="652"/>
                </a:lnTo>
                <a:lnTo>
                  <a:pt x="596" y="652"/>
                </a:lnTo>
                <a:lnTo>
                  <a:pt x="652" y="615"/>
                </a:lnTo>
                <a:lnTo>
                  <a:pt x="690" y="597"/>
                </a:lnTo>
                <a:lnTo>
                  <a:pt x="727" y="541"/>
                </a:lnTo>
                <a:lnTo>
                  <a:pt x="764" y="485"/>
                </a:lnTo>
                <a:lnTo>
                  <a:pt x="783" y="429"/>
                </a:lnTo>
                <a:lnTo>
                  <a:pt x="764" y="336"/>
                </a:lnTo>
                <a:lnTo>
                  <a:pt x="745" y="280"/>
                </a:lnTo>
                <a:lnTo>
                  <a:pt x="708" y="243"/>
                </a:lnTo>
                <a:lnTo>
                  <a:pt x="634" y="224"/>
                </a:lnTo>
                <a:close/>
                <a:moveTo>
                  <a:pt x="67863" y="299"/>
                </a:moveTo>
                <a:lnTo>
                  <a:pt x="67696" y="317"/>
                </a:lnTo>
                <a:lnTo>
                  <a:pt x="67547" y="336"/>
                </a:lnTo>
                <a:lnTo>
                  <a:pt x="67454" y="373"/>
                </a:lnTo>
                <a:lnTo>
                  <a:pt x="67417" y="410"/>
                </a:lnTo>
                <a:lnTo>
                  <a:pt x="67398" y="429"/>
                </a:lnTo>
                <a:lnTo>
                  <a:pt x="67417" y="466"/>
                </a:lnTo>
                <a:lnTo>
                  <a:pt x="67454" y="504"/>
                </a:lnTo>
                <a:lnTo>
                  <a:pt x="67603" y="559"/>
                </a:lnTo>
                <a:lnTo>
                  <a:pt x="67845" y="597"/>
                </a:lnTo>
                <a:lnTo>
                  <a:pt x="68124" y="634"/>
                </a:lnTo>
                <a:lnTo>
                  <a:pt x="68403" y="652"/>
                </a:lnTo>
                <a:lnTo>
                  <a:pt x="68869" y="652"/>
                </a:lnTo>
                <a:lnTo>
                  <a:pt x="68981" y="634"/>
                </a:lnTo>
                <a:lnTo>
                  <a:pt x="69036" y="597"/>
                </a:lnTo>
                <a:lnTo>
                  <a:pt x="69074" y="578"/>
                </a:lnTo>
                <a:lnTo>
                  <a:pt x="69092" y="541"/>
                </a:lnTo>
                <a:lnTo>
                  <a:pt x="69074" y="522"/>
                </a:lnTo>
                <a:lnTo>
                  <a:pt x="68999" y="466"/>
                </a:lnTo>
                <a:lnTo>
                  <a:pt x="68887" y="410"/>
                </a:lnTo>
                <a:lnTo>
                  <a:pt x="68590" y="336"/>
                </a:lnTo>
                <a:lnTo>
                  <a:pt x="68403" y="317"/>
                </a:lnTo>
                <a:lnTo>
                  <a:pt x="68180" y="317"/>
                </a:lnTo>
                <a:lnTo>
                  <a:pt x="67863" y="299"/>
                </a:lnTo>
                <a:close/>
                <a:moveTo>
                  <a:pt x="56376" y="280"/>
                </a:moveTo>
                <a:lnTo>
                  <a:pt x="55129" y="299"/>
                </a:lnTo>
                <a:lnTo>
                  <a:pt x="54998" y="317"/>
                </a:lnTo>
                <a:lnTo>
                  <a:pt x="54887" y="336"/>
                </a:lnTo>
                <a:lnTo>
                  <a:pt x="54775" y="373"/>
                </a:lnTo>
                <a:lnTo>
                  <a:pt x="54719" y="410"/>
                </a:lnTo>
                <a:lnTo>
                  <a:pt x="54700" y="429"/>
                </a:lnTo>
                <a:lnTo>
                  <a:pt x="54682" y="466"/>
                </a:lnTo>
                <a:lnTo>
                  <a:pt x="54700" y="485"/>
                </a:lnTo>
                <a:lnTo>
                  <a:pt x="54719" y="504"/>
                </a:lnTo>
                <a:lnTo>
                  <a:pt x="54812" y="559"/>
                </a:lnTo>
                <a:lnTo>
                  <a:pt x="54961" y="615"/>
                </a:lnTo>
                <a:lnTo>
                  <a:pt x="55259" y="671"/>
                </a:lnTo>
                <a:lnTo>
                  <a:pt x="55892" y="671"/>
                </a:lnTo>
                <a:lnTo>
                  <a:pt x="56190" y="634"/>
                </a:lnTo>
                <a:lnTo>
                  <a:pt x="56358" y="615"/>
                </a:lnTo>
                <a:lnTo>
                  <a:pt x="56451" y="578"/>
                </a:lnTo>
                <a:lnTo>
                  <a:pt x="56488" y="559"/>
                </a:lnTo>
                <a:lnTo>
                  <a:pt x="56506" y="522"/>
                </a:lnTo>
                <a:lnTo>
                  <a:pt x="56525" y="429"/>
                </a:lnTo>
                <a:lnTo>
                  <a:pt x="56506" y="355"/>
                </a:lnTo>
                <a:lnTo>
                  <a:pt x="56451" y="299"/>
                </a:lnTo>
                <a:lnTo>
                  <a:pt x="56413" y="280"/>
                </a:lnTo>
                <a:close/>
                <a:moveTo>
                  <a:pt x="60323" y="206"/>
                </a:moveTo>
                <a:lnTo>
                  <a:pt x="60211" y="224"/>
                </a:lnTo>
                <a:lnTo>
                  <a:pt x="60118" y="243"/>
                </a:lnTo>
                <a:lnTo>
                  <a:pt x="60025" y="299"/>
                </a:lnTo>
                <a:lnTo>
                  <a:pt x="59951" y="373"/>
                </a:lnTo>
                <a:lnTo>
                  <a:pt x="59914" y="429"/>
                </a:lnTo>
                <a:lnTo>
                  <a:pt x="59932" y="466"/>
                </a:lnTo>
                <a:lnTo>
                  <a:pt x="59969" y="504"/>
                </a:lnTo>
                <a:lnTo>
                  <a:pt x="60044" y="522"/>
                </a:lnTo>
                <a:lnTo>
                  <a:pt x="60137" y="541"/>
                </a:lnTo>
                <a:lnTo>
                  <a:pt x="60323" y="559"/>
                </a:lnTo>
                <a:lnTo>
                  <a:pt x="60565" y="578"/>
                </a:lnTo>
                <a:lnTo>
                  <a:pt x="60863" y="634"/>
                </a:lnTo>
                <a:lnTo>
                  <a:pt x="61031" y="652"/>
                </a:lnTo>
                <a:lnTo>
                  <a:pt x="61161" y="671"/>
                </a:lnTo>
                <a:lnTo>
                  <a:pt x="61291" y="652"/>
                </a:lnTo>
                <a:lnTo>
                  <a:pt x="61329" y="634"/>
                </a:lnTo>
                <a:lnTo>
                  <a:pt x="61366" y="615"/>
                </a:lnTo>
                <a:lnTo>
                  <a:pt x="61403" y="559"/>
                </a:lnTo>
                <a:lnTo>
                  <a:pt x="61440" y="522"/>
                </a:lnTo>
                <a:lnTo>
                  <a:pt x="61440" y="466"/>
                </a:lnTo>
                <a:lnTo>
                  <a:pt x="61440" y="429"/>
                </a:lnTo>
                <a:lnTo>
                  <a:pt x="61422" y="392"/>
                </a:lnTo>
                <a:lnTo>
                  <a:pt x="61384" y="373"/>
                </a:lnTo>
                <a:lnTo>
                  <a:pt x="61291" y="317"/>
                </a:lnTo>
                <a:lnTo>
                  <a:pt x="61180" y="280"/>
                </a:lnTo>
                <a:lnTo>
                  <a:pt x="61049" y="261"/>
                </a:lnTo>
                <a:lnTo>
                  <a:pt x="60863" y="243"/>
                </a:lnTo>
                <a:lnTo>
                  <a:pt x="60677" y="206"/>
                </a:lnTo>
                <a:close/>
                <a:moveTo>
                  <a:pt x="71010" y="243"/>
                </a:moveTo>
                <a:lnTo>
                  <a:pt x="70768" y="261"/>
                </a:lnTo>
                <a:lnTo>
                  <a:pt x="70544" y="280"/>
                </a:lnTo>
                <a:lnTo>
                  <a:pt x="70321" y="299"/>
                </a:lnTo>
                <a:lnTo>
                  <a:pt x="70191" y="336"/>
                </a:lnTo>
                <a:lnTo>
                  <a:pt x="70079" y="373"/>
                </a:lnTo>
                <a:lnTo>
                  <a:pt x="70005" y="410"/>
                </a:lnTo>
                <a:lnTo>
                  <a:pt x="69986" y="429"/>
                </a:lnTo>
                <a:lnTo>
                  <a:pt x="69986" y="466"/>
                </a:lnTo>
                <a:lnTo>
                  <a:pt x="70005" y="485"/>
                </a:lnTo>
                <a:lnTo>
                  <a:pt x="70042" y="522"/>
                </a:lnTo>
                <a:lnTo>
                  <a:pt x="70191" y="578"/>
                </a:lnTo>
                <a:lnTo>
                  <a:pt x="70284" y="615"/>
                </a:lnTo>
                <a:lnTo>
                  <a:pt x="70414" y="634"/>
                </a:lnTo>
                <a:lnTo>
                  <a:pt x="70675" y="671"/>
                </a:lnTo>
                <a:lnTo>
                  <a:pt x="70935" y="671"/>
                </a:lnTo>
                <a:lnTo>
                  <a:pt x="71177" y="652"/>
                </a:lnTo>
                <a:lnTo>
                  <a:pt x="71326" y="615"/>
                </a:lnTo>
                <a:lnTo>
                  <a:pt x="71420" y="578"/>
                </a:lnTo>
                <a:lnTo>
                  <a:pt x="71513" y="522"/>
                </a:lnTo>
                <a:lnTo>
                  <a:pt x="71568" y="466"/>
                </a:lnTo>
                <a:lnTo>
                  <a:pt x="71587" y="448"/>
                </a:lnTo>
                <a:lnTo>
                  <a:pt x="71606" y="410"/>
                </a:lnTo>
                <a:lnTo>
                  <a:pt x="71587" y="392"/>
                </a:lnTo>
                <a:lnTo>
                  <a:pt x="71568" y="355"/>
                </a:lnTo>
                <a:lnTo>
                  <a:pt x="71475" y="299"/>
                </a:lnTo>
                <a:lnTo>
                  <a:pt x="71364" y="280"/>
                </a:lnTo>
                <a:lnTo>
                  <a:pt x="71252" y="261"/>
                </a:lnTo>
                <a:lnTo>
                  <a:pt x="71010" y="243"/>
                </a:lnTo>
                <a:close/>
                <a:moveTo>
                  <a:pt x="75478" y="243"/>
                </a:moveTo>
                <a:lnTo>
                  <a:pt x="75348" y="261"/>
                </a:lnTo>
                <a:lnTo>
                  <a:pt x="75218" y="299"/>
                </a:lnTo>
                <a:lnTo>
                  <a:pt x="75125" y="336"/>
                </a:lnTo>
                <a:lnTo>
                  <a:pt x="75031" y="410"/>
                </a:lnTo>
                <a:lnTo>
                  <a:pt x="74994" y="466"/>
                </a:lnTo>
                <a:lnTo>
                  <a:pt x="74994" y="485"/>
                </a:lnTo>
                <a:lnTo>
                  <a:pt x="75013" y="504"/>
                </a:lnTo>
                <a:lnTo>
                  <a:pt x="75069" y="541"/>
                </a:lnTo>
                <a:lnTo>
                  <a:pt x="75143" y="578"/>
                </a:lnTo>
                <a:lnTo>
                  <a:pt x="75236" y="597"/>
                </a:lnTo>
                <a:lnTo>
                  <a:pt x="75422" y="615"/>
                </a:lnTo>
                <a:lnTo>
                  <a:pt x="75702" y="652"/>
                </a:lnTo>
                <a:lnTo>
                  <a:pt x="76000" y="671"/>
                </a:lnTo>
                <a:lnTo>
                  <a:pt x="76279" y="652"/>
                </a:lnTo>
                <a:lnTo>
                  <a:pt x="76428" y="652"/>
                </a:lnTo>
                <a:lnTo>
                  <a:pt x="76558" y="615"/>
                </a:lnTo>
                <a:lnTo>
                  <a:pt x="76614" y="597"/>
                </a:lnTo>
                <a:lnTo>
                  <a:pt x="76651" y="578"/>
                </a:lnTo>
                <a:lnTo>
                  <a:pt x="76651" y="541"/>
                </a:lnTo>
                <a:lnTo>
                  <a:pt x="76670" y="504"/>
                </a:lnTo>
                <a:lnTo>
                  <a:pt x="76633" y="429"/>
                </a:lnTo>
                <a:lnTo>
                  <a:pt x="76595" y="355"/>
                </a:lnTo>
                <a:lnTo>
                  <a:pt x="76558" y="317"/>
                </a:lnTo>
                <a:lnTo>
                  <a:pt x="76502" y="299"/>
                </a:lnTo>
                <a:lnTo>
                  <a:pt x="76391" y="261"/>
                </a:lnTo>
                <a:lnTo>
                  <a:pt x="76149" y="261"/>
                </a:lnTo>
                <a:lnTo>
                  <a:pt x="75906" y="243"/>
                </a:lnTo>
                <a:close/>
                <a:moveTo>
                  <a:pt x="78755" y="224"/>
                </a:moveTo>
                <a:lnTo>
                  <a:pt x="78476" y="243"/>
                </a:lnTo>
                <a:lnTo>
                  <a:pt x="78271" y="280"/>
                </a:lnTo>
                <a:lnTo>
                  <a:pt x="78122" y="299"/>
                </a:lnTo>
                <a:lnTo>
                  <a:pt x="77861" y="336"/>
                </a:lnTo>
                <a:lnTo>
                  <a:pt x="77731" y="373"/>
                </a:lnTo>
                <a:lnTo>
                  <a:pt x="77619" y="410"/>
                </a:lnTo>
                <a:lnTo>
                  <a:pt x="77563" y="466"/>
                </a:lnTo>
                <a:lnTo>
                  <a:pt x="77545" y="504"/>
                </a:lnTo>
                <a:lnTo>
                  <a:pt x="77526" y="522"/>
                </a:lnTo>
                <a:lnTo>
                  <a:pt x="77545" y="559"/>
                </a:lnTo>
                <a:lnTo>
                  <a:pt x="77563" y="597"/>
                </a:lnTo>
                <a:lnTo>
                  <a:pt x="77657" y="634"/>
                </a:lnTo>
                <a:lnTo>
                  <a:pt x="77750" y="652"/>
                </a:lnTo>
                <a:lnTo>
                  <a:pt x="77880" y="671"/>
                </a:lnTo>
                <a:lnTo>
                  <a:pt x="78122" y="652"/>
                </a:lnTo>
                <a:lnTo>
                  <a:pt x="78476" y="652"/>
                </a:lnTo>
                <a:lnTo>
                  <a:pt x="78792" y="634"/>
                </a:lnTo>
                <a:lnTo>
                  <a:pt x="78941" y="597"/>
                </a:lnTo>
                <a:lnTo>
                  <a:pt x="79053" y="559"/>
                </a:lnTo>
                <a:lnTo>
                  <a:pt x="79109" y="522"/>
                </a:lnTo>
                <a:lnTo>
                  <a:pt x="79127" y="485"/>
                </a:lnTo>
                <a:lnTo>
                  <a:pt x="79146" y="448"/>
                </a:lnTo>
                <a:lnTo>
                  <a:pt x="79146" y="392"/>
                </a:lnTo>
                <a:lnTo>
                  <a:pt x="79127" y="336"/>
                </a:lnTo>
                <a:lnTo>
                  <a:pt x="79109" y="299"/>
                </a:lnTo>
                <a:lnTo>
                  <a:pt x="79072" y="261"/>
                </a:lnTo>
                <a:lnTo>
                  <a:pt x="79016" y="243"/>
                </a:lnTo>
                <a:lnTo>
                  <a:pt x="78904" y="224"/>
                </a:lnTo>
                <a:close/>
                <a:moveTo>
                  <a:pt x="72853" y="261"/>
                </a:moveTo>
                <a:lnTo>
                  <a:pt x="72667" y="299"/>
                </a:lnTo>
                <a:lnTo>
                  <a:pt x="72537" y="317"/>
                </a:lnTo>
                <a:lnTo>
                  <a:pt x="72481" y="355"/>
                </a:lnTo>
                <a:lnTo>
                  <a:pt x="72462" y="392"/>
                </a:lnTo>
                <a:lnTo>
                  <a:pt x="72481" y="410"/>
                </a:lnTo>
                <a:lnTo>
                  <a:pt x="72518" y="448"/>
                </a:lnTo>
                <a:lnTo>
                  <a:pt x="72592" y="504"/>
                </a:lnTo>
                <a:lnTo>
                  <a:pt x="72723" y="541"/>
                </a:lnTo>
                <a:lnTo>
                  <a:pt x="72890" y="578"/>
                </a:lnTo>
                <a:lnTo>
                  <a:pt x="73132" y="634"/>
                </a:lnTo>
                <a:lnTo>
                  <a:pt x="73393" y="671"/>
                </a:lnTo>
                <a:lnTo>
                  <a:pt x="73654" y="690"/>
                </a:lnTo>
                <a:lnTo>
                  <a:pt x="73914" y="671"/>
                </a:lnTo>
                <a:lnTo>
                  <a:pt x="73989" y="652"/>
                </a:lnTo>
                <a:lnTo>
                  <a:pt x="74045" y="615"/>
                </a:lnTo>
                <a:lnTo>
                  <a:pt x="74101" y="559"/>
                </a:lnTo>
                <a:lnTo>
                  <a:pt x="74138" y="504"/>
                </a:lnTo>
                <a:lnTo>
                  <a:pt x="74156" y="448"/>
                </a:lnTo>
                <a:lnTo>
                  <a:pt x="74138" y="392"/>
                </a:lnTo>
                <a:lnTo>
                  <a:pt x="74082" y="355"/>
                </a:lnTo>
                <a:lnTo>
                  <a:pt x="73989" y="336"/>
                </a:lnTo>
                <a:lnTo>
                  <a:pt x="73430" y="280"/>
                </a:lnTo>
                <a:lnTo>
                  <a:pt x="73132" y="261"/>
                </a:lnTo>
                <a:close/>
                <a:moveTo>
                  <a:pt x="80393" y="261"/>
                </a:moveTo>
                <a:lnTo>
                  <a:pt x="80282" y="280"/>
                </a:lnTo>
                <a:lnTo>
                  <a:pt x="80170" y="299"/>
                </a:lnTo>
                <a:lnTo>
                  <a:pt x="80040" y="336"/>
                </a:lnTo>
                <a:lnTo>
                  <a:pt x="79947" y="373"/>
                </a:lnTo>
                <a:lnTo>
                  <a:pt x="79891" y="429"/>
                </a:lnTo>
                <a:lnTo>
                  <a:pt x="79872" y="448"/>
                </a:lnTo>
                <a:lnTo>
                  <a:pt x="79891" y="485"/>
                </a:lnTo>
                <a:lnTo>
                  <a:pt x="79909" y="504"/>
                </a:lnTo>
                <a:lnTo>
                  <a:pt x="79947" y="541"/>
                </a:lnTo>
                <a:lnTo>
                  <a:pt x="80114" y="615"/>
                </a:lnTo>
                <a:lnTo>
                  <a:pt x="80226" y="634"/>
                </a:lnTo>
                <a:lnTo>
                  <a:pt x="80375" y="652"/>
                </a:lnTo>
                <a:lnTo>
                  <a:pt x="80673" y="671"/>
                </a:lnTo>
                <a:lnTo>
                  <a:pt x="81231" y="671"/>
                </a:lnTo>
                <a:lnTo>
                  <a:pt x="81548" y="690"/>
                </a:lnTo>
                <a:lnTo>
                  <a:pt x="81734" y="671"/>
                </a:lnTo>
                <a:lnTo>
                  <a:pt x="81808" y="652"/>
                </a:lnTo>
                <a:lnTo>
                  <a:pt x="81846" y="615"/>
                </a:lnTo>
                <a:lnTo>
                  <a:pt x="81883" y="541"/>
                </a:lnTo>
                <a:lnTo>
                  <a:pt x="81883" y="448"/>
                </a:lnTo>
                <a:lnTo>
                  <a:pt x="81846" y="373"/>
                </a:lnTo>
                <a:lnTo>
                  <a:pt x="81827" y="355"/>
                </a:lnTo>
                <a:lnTo>
                  <a:pt x="81771" y="336"/>
                </a:lnTo>
                <a:lnTo>
                  <a:pt x="81436" y="280"/>
                </a:lnTo>
                <a:lnTo>
                  <a:pt x="81082" y="261"/>
                </a:lnTo>
                <a:close/>
                <a:moveTo>
                  <a:pt x="88846" y="261"/>
                </a:moveTo>
                <a:lnTo>
                  <a:pt x="88604" y="280"/>
                </a:lnTo>
                <a:lnTo>
                  <a:pt x="88436" y="317"/>
                </a:lnTo>
                <a:lnTo>
                  <a:pt x="88269" y="336"/>
                </a:lnTo>
                <a:lnTo>
                  <a:pt x="88064" y="373"/>
                </a:lnTo>
                <a:lnTo>
                  <a:pt x="87952" y="392"/>
                </a:lnTo>
                <a:lnTo>
                  <a:pt x="87859" y="429"/>
                </a:lnTo>
                <a:lnTo>
                  <a:pt x="87785" y="485"/>
                </a:lnTo>
                <a:lnTo>
                  <a:pt x="87748" y="541"/>
                </a:lnTo>
                <a:lnTo>
                  <a:pt x="87748" y="578"/>
                </a:lnTo>
                <a:lnTo>
                  <a:pt x="87766" y="615"/>
                </a:lnTo>
                <a:lnTo>
                  <a:pt x="87785" y="634"/>
                </a:lnTo>
                <a:lnTo>
                  <a:pt x="87822" y="671"/>
                </a:lnTo>
                <a:lnTo>
                  <a:pt x="87934" y="690"/>
                </a:lnTo>
                <a:lnTo>
                  <a:pt x="88045" y="708"/>
                </a:lnTo>
                <a:lnTo>
                  <a:pt x="88306" y="708"/>
                </a:lnTo>
                <a:lnTo>
                  <a:pt x="88455" y="690"/>
                </a:lnTo>
                <a:lnTo>
                  <a:pt x="88641" y="690"/>
                </a:lnTo>
                <a:lnTo>
                  <a:pt x="88883" y="671"/>
                </a:lnTo>
                <a:lnTo>
                  <a:pt x="88995" y="634"/>
                </a:lnTo>
                <a:lnTo>
                  <a:pt x="89088" y="597"/>
                </a:lnTo>
                <a:lnTo>
                  <a:pt x="89125" y="559"/>
                </a:lnTo>
                <a:lnTo>
                  <a:pt x="89144" y="522"/>
                </a:lnTo>
                <a:lnTo>
                  <a:pt x="89163" y="485"/>
                </a:lnTo>
                <a:lnTo>
                  <a:pt x="89163" y="429"/>
                </a:lnTo>
                <a:lnTo>
                  <a:pt x="89163" y="392"/>
                </a:lnTo>
                <a:lnTo>
                  <a:pt x="89125" y="336"/>
                </a:lnTo>
                <a:lnTo>
                  <a:pt x="89107" y="317"/>
                </a:lnTo>
                <a:lnTo>
                  <a:pt x="89051" y="299"/>
                </a:lnTo>
                <a:lnTo>
                  <a:pt x="88958" y="261"/>
                </a:lnTo>
                <a:close/>
                <a:moveTo>
                  <a:pt x="86184" y="299"/>
                </a:moveTo>
                <a:lnTo>
                  <a:pt x="85849" y="336"/>
                </a:lnTo>
                <a:lnTo>
                  <a:pt x="85551" y="373"/>
                </a:lnTo>
                <a:lnTo>
                  <a:pt x="85346" y="373"/>
                </a:lnTo>
                <a:lnTo>
                  <a:pt x="85234" y="392"/>
                </a:lnTo>
                <a:lnTo>
                  <a:pt x="85122" y="429"/>
                </a:lnTo>
                <a:lnTo>
                  <a:pt x="85029" y="466"/>
                </a:lnTo>
                <a:lnTo>
                  <a:pt x="85011" y="485"/>
                </a:lnTo>
                <a:lnTo>
                  <a:pt x="84992" y="504"/>
                </a:lnTo>
                <a:lnTo>
                  <a:pt x="84992" y="541"/>
                </a:lnTo>
                <a:lnTo>
                  <a:pt x="84992" y="578"/>
                </a:lnTo>
                <a:lnTo>
                  <a:pt x="85029" y="634"/>
                </a:lnTo>
                <a:lnTo>
                  <a:pt x="85085" y="671"/>
                </a:lnTo>
                <a:lnTo>
                  <a:pt x="85178" y="727"/>
                </a:lnTo>
                <a:lnTo>
                  <a:pt x="85290" y="746"/>
                </a:lnTo>
                <a:lnTo>
                  <a:pt x="85420" y="764"/>
                </a:lnTo>
                <a:lnTo>
                  <a:pt x="85551" y="764"/>
                </a:lnTo>
                <a:lnTo>
                  <a:pt x="86053" y="727"/>
                </a:lnTo>
                <a:lnTo>
                  <a:pt x="86370" y="727"/>
                </a:lnTo>
                <a:lnTo>
                  <a:pt x="86537" y="708"/>
                </a:lnTo>
                <a:lnTo>
                  <a:pt x="86686" y="652"/>
                </a:lnTo>
                <a:lnTo>
                  <a:pt x="86779" y="597"/>
                </a:lnTo>
                <a:lnTo>
                  <a:pt x="86873" y="504"/>
                </a:lnTo>
                <a:lnTo>
                  <a:pt x="86910" y="466"/>
                </a:lnTo>
                <a:lnTo>
                  <a:pt x="86910" y="410"/>
                </a:lnTo>
                <a:lnTo>
                  <a:pt x="86873" y="373"/>
                </a:lnTo>
                <a:lnTo>
                  <a:pt x="86798" y="336"/>
                </a:lnTo>
                <a:lnTo>
                  <a:pt x="86649" y="299"/>
                </a:lnTo>
                <a:close/>
                <a:moveTo>
                  <a:pt x="90689" y="280"/>
                </a:moveTo>
                <a:lnTo>
                  <a:pt x="90503" y="299"/>
                </a:lnTo>
                <a:lnTo>
                  <a:pt x="90354" y="317"/>
                </a:lnTo>
                <a:lnTo>
                  <a:pt x="90261" y="373"/>
                </a:lnTo>
                <a:lnTo>
                  <a:pt x="90205" y="410"/>
                </a:lnTo>
                <a:lnTo>
                  <a:pt x="90168" y="466"/>
                </a:lnTo>
                <a:lnTo>
                  <a:pt x="90168" y="522"/>
                </a:lnTo>
                <a:lnTo>
                  <a:pt x="90187" y="559"/>
                </a:lnTo>
                <a:lnTo>
                  <a:pt x="90242" y="615"/>
                </a:lnTo>
                <a:lnTo>
                  <a:pt x="90298" y="652"/>
                </a:lnTo>
                <a:lnTo>
                  <a:pt x="90373" y="671"/>
                </a:lnTo>
                <a:lnTo>
                  <a:pt x="90522" y="708"/>
                </a:lnTo>
                <a:lnTo>
                  <a:pt x="90671" y="727"/>
                </a:lnTo>
                <a:lnTo>
                  <a:pt x="90820" y="783"/>
                </a:lnTo>
                <a:lnTo>
                  <a:pt x="90894" y="801"/>
                </a:lnTo>
                <a:lnTo>
                  <a:pt x="90931" y="820"/>
                </a:lnTo>
                <a:lnTo>
                  <a:pt x="90968" y="801"/>
                </a:lnTo>
                <a:lnTo>
                  <a:pt x="91006" y="764"/>
                </a:lnTo>
                <a:lnTo>
                  <a:pt x="91043" y="727"/>
                </a:lnTo>
                <a:lnTo>
                  <a:pt x="91062" y="671"/>
                </a:lnTo>
                <a:lnTo>
                  <a:pt x="91080" y="615"/>
                </a:lnTo>
                <a:lnTo>
                  <a:pt x="91080" y="559"/>
                </a:lnTo>
                <a:lnTo>
                  <a:pt x="91062" y="504"/>
                </a:lnTo>
                <a:lnTo>
                  <a:pt x="91043" y="448"/>
                </a:lnTo>
                <a:lnTo>
                  <a:pt x="91006" y="392"/>
                </a:lnTo>
                <a:lnTo>
                  <a:pt x="90950" y="336"/>
                </a:lnTo>
                <a:lnTo>
                  <a:pt x="90857" y="317"/>
                </a:lnTo>
                <a:lnTo>
                  <a:pt x="90782" y="299"/>
                </a:lnTo>
                <a:lnTo>
                  <a:pt x="90689" y="280"/>
                </a:lnTo>
                <a:close/>
                <a:moveTo>
                  <a:pt x="90838" y="1416"/>
                </a:moveTo>
                <a:lnTo>
                  <a:pt x="90782" y="1472"/>
                </a:lnTo>
                <a:lnTo>
                  <a:pt x="90726" y="1565"/>
                </a:lnTo>
                <a:lnTo>
                  <a:pt x="90708" y="1658"/>
                </a:lnTo>
                <a:lnTo>
                  <a:pt x="90708" y="1770"/>
                </a:lnTo>
                <a:lnTo>
                  <a:pt x="90726" y="2012"/>
                </a:lnTo>
                <a:lnTo>
                  <a:pt x="90782" y="2254"/>
                </a:lnTo>
                <a:lnTo>
                  <a:pt x="90820" y="2477"/>
                </a:lnTo>
                <a:lnTo>
                  <a:pt x="90838" y="2700"/>
                </a:lnTo>
                <a:lnTo>
                  <a:pt x="90857" y="2812"/>
                </a:lnTo>
                <a:lnTo>
                  <a:pt x="90894" y="2924"/>
                </a:lnTo>
                <a:lnTo>
                  <a:pt x="90931" y="2998"/>
                </a:lnTo>
                <a:lnTo>
                  <a:pt x="90968" y="3017"/>
                </a:lnTo>
                <a:lnTo>
                  <a:pt x="90987" y="3017"/>
                </a:lnTo>
                <a:lnTo>
                  <a:pt x="91024" y="2998"/>
                </a:lnTo>
                <a:lnTo>
                  <a:pt x="91062" y="2961"/>
                </a:lnTo>
                <a:lnTo>
                  <a:pt x="91136" y="2849"/>
                </a:lnTo>
                <a:lnTo>
                  <a:pt x="91192" y="2719"/>
                </a:lnTo>
                <a:lnTo>
                  <a:pt x="91229" y="2589"/>
                </a:lnTo>
                <a:lnTo>
                  <a:pt x="91229" y="2440"/>
                </a:lnTo>
                <a:lnTo>
                  <a:pt x="91229" y="2291"/>
                </a:lnTo>
                <a:lnTo>
                  <a:pt x="91211" y="1974"/>
                </a:lnTo>
                <a:lnTo>
                  <a:pt x="91155" y="1714"/>
                </a:lnTo>
                <a:lnTo>
                  <a:pt x="91080" y="1583"/>
                </a:lnTo>
                <a:lnTo>
                  <a:pt x="91024" y="1509"/>
                </a:lnTo>
                <a:lnTo>
                  <a:pt x="90968" y="1453"/>
                </a:lnTo>
                <a:lnTo>
                  <a:pt x="90913" y="1416"/>
                </a:lnTo>
                <a:close/>
                <a:moveTo>
                  <a:pt x="299" y="1565"/>
                </a:moveTo>
                <a:lnTo>
                  <a:pt x="224" y="1583"/>
                </a:lnTo>
                <a:lnTo>
                  <a:pt x="168" y="1621"/>
                </a:lnTo>
                <a:lnTo>
                  <a:pt x="150" y="1658"/>
                </a:lnTo>
                <a:lnTo>
                  <a:pt x="131" y="1714"/>
                </a:lnTo>
                <a:lnTo>
                  <a:pt x="131" y="2012"/>
                </a:lnTo>
                <a:lnTo>
                  <a:pt x="131" y="2309"/>
                </a:lnTo>
                <a:lnTo>
                  <a:pt x="187" y="2905"/>
                </a:lnTo>
                <a:lnTo>
                  <a:pt x="205" y="3129"/>
                </a:lnTo>
                <a:lnTo>
                  <a:pt x="224" y="3240"/>
                </a:lnTo>
                <a:lnTo>
                  <a:pt x="243" y="3333"/>
                </a:lnTo>
                <a:lnTo>
                  <a:pt x="280" y="3389"/>
                </a:lnTo>
                <a:lnTo>
                  <a:pt x="299" y="3389"/>
                </a:lnTo>
                <a:lnTo>
                  <a:pt x="317" y="3371"/>
                </a:lnTo>
                <a:lnTo>
                  <a:pt x="373" y="3315"/>
                </a:lnTo>
                <a:lnTo>
                  <a:pt x="447" y="3166"/>
                </a:lnTo>
                <a:lnTo>
                  <a:pt x="485" y="3036"/>
                </a:lnTo>
                <a:lnTo>
                  <a:pt x="503" y="2905"/>
                </a:lnTo>
                <a:lnTo>
                  <a:pt x="522" y="2607"/>
                </a:lnTo>
                <a:lnTo>
                  <a:pt x="522" y="2309"/>
                </a:lnTo>
                <a:lnTo>
                  <a:pt x="503" y="2030"/>
                </a:lnTo>
                <a:lnTo>
                  <a:pt x="485" y="1807"/>
                </a:lnTo>
                <a:lnTo>
                  <a:pt x="447" y="1676"/>
                </a:lnTo>
                <a:lnTo>
                  <a:pt x="429" y="1621"/>
                </a:lnTo>
                <a:lnTo>
                  <a:pt x="392" y="1602"/>
                </a:lnTo>
                <a:lnTo>
                  <a:pt x="299" y="1565"/>
                </a:lnTo>
                <a:close/>
                <a:moveTo>
                  <a:pt x="91062" y="4022"/>
                </a:moveTo>
                <a:lnTo>
                  <a:pt x="91024" y="4041"/>
                </a:lnTo>
                <a:lnTo>
                  <a:pt x="90968" y="4078"/>
                </a:lnTo>
                <a:lnTo>
                  <a:pt x="90931" y="4134"/>
                </a:lnTo>
                <a:lnTo>
                  <a:pt x="90894" y="4208"/>
                </a:lnTo>
                <a:lnTo>
                  <a:pt x="90857" y="4395"/>
                </a:lnTo>
                <a:lnTo>
                  <a:pt x="90820" y="4637"/>
                </a:lnTo>
                <a:lnTo>
                  <a:pt x="90820" y="4879"/>
                </a:lnTo>
                <a:lnTo>
                  <a:pt x="90820" y="5121"/>
                </a:lnTo>
                <a:lnTo>
                  <a:pt x="90857" y="5307"/>
                </a:lnTo>
                <a:lnTo>
                  <a:pt x="90894" y="5363"/>
                </a:lnTo>
                <a:lnTo>
                  <a:pt x="90913" y="5400"/>
                </a:lnTo>
                <a:lnTo>
                  <a:pt x="90968" y="5419"/>
                </a:lnTo>
                <a:lnTo>
                  <a:pt x="91006" y="5419"/>
                </a:lnTo>
                <a:lnTo>
                  <a:pt x="91062" y="5363"/>
                </a:lnTo>
                <a:lnTo>
                  <a:pt x="91099" y="5288"/>
                </a:lnTo>
                <a:lnTo>
                  <a:pt x="91136" y="5195"/>
                </a:lnTo>
                <a:lnTo>
                  <a:pt x="91155" y="5084"/>
                </a:lnTo>
                <a:lnTo>
                  <a:pt x="91192" y="4879"/>
                </a:lnTo>
                <a:lnTo>
                  <a:pt x="91211" y="4711"/>
                </a:lnTo>
                <a:lnTo>
                  <a:pt x="91211" y="4544"/>
                </a:lnTo>
                <a:lnTo>
                  <a:pt x="91211" y="4395"/>
                </a:lnTo>
                <a:lnTo>
                  <a:pt x="91192" y="4264"/>
                </a:lnTo>
                <a:lnTo>
                  <a:pt x="91173" y="4134"/>
                </a:lnTo>
                <a:lnTo>
                  <a:pt x="91117" y="4041"/>
                </a:lnTo>
                <a:lnTo>
                  <a:pt x="91099" y="4022"/>
                </a:lnTo>
                <a:close/>
                <a:moveTo>
                  <a:pt x="261" y="4171"/>
                </a:moveTo>
                <a:lnTo>
                  <a:pt x="224" y="4190"/>
                </a:lnTo>
                <a:lnTo>
                  <a:pt x="187" y="4208"/>
                </a:lnTo>
                <a:lnTo>
                  <a:pt x="150" y="4246"/>
                </a:lnTo>
                <a:lnTo>
                  <a:pt x="131" y="4302"/>
                </a:lnTo>
                <a:lnTo>
                  <a:pt x="112" y="4413"/>
                </a:lnTo>
                <a:lnTo>
                  <a:pt x="112" y="4562"/>
                </a:lnTo>
                <a:lnTo>
                  <a:pt x="131" y="4842"/>
                </a:lnTo>
                <a:lnTo>
                  <a:pt x="150" y="5046"/>
                </a:lnTo>
                <a:lnTo>
                  <a:pt x="150" y="5214"/>
                </a:lnTo>
                <a:lnTo>
                  <a:pt x="168" y="5493"/>
                </a:lnTo>
                <a:lnTo>
                  <a:pt x="187" y="5642"/>
                </a:lnTo>
                <a:lnTo>
                  <a:pt x="224" y="5754"/>
                </a:lnTo>
                <a:lnTo>
                  <a:pt x="280" y="5828"/>
                </a:lnTo>
                <a:lnTo>
                  <a:pt x="317" y="5866"/>
                </a:lnTo>
                <a:lnTo>
                  <a:pt x="373" y="5866"/>
                </a:lnTo>
                <a:lnTo>
                  <a:pt x="410" y="5828"/>
                </a:lnTo>
                <a:lnTo>
                  <a:pt x="447" y="5735"/>
                </a:lnTo>
                <a:lnTo>
                  <a:pt x="466" y="5605"/>
                </a:lnTo>
                <a:lnTo>
                  <a:pt x="485" y="5437"/>
                </a:lnTo>
                <a:lnTo>
                  <a:pt x="466" y="5102"/>
                </a:lnTo>
                <a:lnTo>
                  <a:pt x="466" y="4879"/>
                </a:lnTo>
                <a:lnTo>
                  <a:pt x="466" y="4711"/>
                </a:lnTo>
                <a:lnTo>
                  <a:pt x="447" y="4469"/>
                </a:lnTo>
                <a:lnTo>
                  <a:pt x="429" y="4357"/>
                </a:lnTo>
                <a:lnTo>
                  <a:pt x="392" y="4246"/>
                </a:lnTo>
                <a:lnTo>
                  <a:pt x="336" y="4190"/>
                </a:lnTo>
                <a:lnTo>
                  <a:pt x="317" y="4171"/>
                </a:lnTo>
                <a:close/>
                <a:moveTo>
                  <a:pt x="91062" y="6331"/>
                </a:moveTo>
                <a:lnTo>
                  <a:pt x="90987" y="6350"/>
                </a:lnTo>
                <a:lnTo>
                  <a:pt x="90931" y="6387"/>
                </a:lnTo>
                <a:lnTo>
                  <a:pt x="90894" y="6480"/>
                </a:lnTo>
                <a:lnTo>
                  <a:pt x="90838" y="6592"/>
                </a:lnTo>
                <a:lnTo>
                  <a:pt x="90782" y="6871"/>
                </a:lnTo>
                <a:lnTo>
                  <a:pt x="90745" y="7206"/>
                </a:lnTo>
                <a:lnTo>
                  <a:pt x="90745" y="7541"/>
                </a:lnTo>
                <a:lnTo>
                  <a:pt x="90764" y="7858"/>
                </a:lnTo>
                <a:lnTo>
                  <a:pt x="90801" y="8007"/>
                </a:lnTo>
                <a:lnTo>
                  <a:pt x="90838" y="8118"/>
                </a:lnTo>
                <a:lnTo>
                  <a:pt x="90894" y="8211"/>
                </a:lnTo>
                <a:lnTo>
                  <a:pt x="90950" y="8249"/>
                </a:lnTo>
                <a:lnTo>
                  <a:pt x="90987" y="8267"/>
                </a:lnTo>
                <a:lnTo>
                  <a:pt x="91006" y="8249"/>
                </a:lnTo>
                <a:lnTo>
                  <a:pt x="91043" y="8230"/>
                </a:lnTo>
                <a:lnTo>
                  <a:pt x="91062" y="8174"/>
                </a:lnTo>
                <a:lnTo>
                  <a:pt x="91099" y="8044"/>
                </a:lnTo>
                <a:lnTo>
                  <a:pt x="91117" y="7895"/>
                </a:lnTo>
                <a:lnTo>
                  <a:pt x="91136" y="7578"/>
                </a:lnTo>
                <a:lnTo>
                  <a:pt x="91155" y="7392"/>
                </a:lnTo>
                <a:lnTo>
                  <a:pt x="91192" y="7150"/>
                </a:lnTo>
                <a:lnTo>
                  <a:pt x="91229" y="6796"/>
                </a:lnTo>
                <a:lnTo>
                  <a:pt x="91229" y="6629"/>
                </a:lnTo>
                <a:lnTo>
                  <a:pt x="91192" y="6480"/>
                </a:lnTo>
                <a:lnTo>
                  <a:pt x="91173" y="6424"/>
                </a:lnTo>
                <a:lnTo>
                  <a:pt x="91155" y="6368"/>
                </a:lnTo>
                <a:lnTo>
                  <a:pt x="91099" y="6350"/>
                </a:lnTo>
                <a:lnTo>
                  <a:pt x="91062" y="6331"/>
                </a:lnTo>
                <a:close/>
                <a:moveTo>
                  <a:pt x="336" y="6703"/>
                </a:moveTo>
                <a:lnTo>
                  <a:pt x="280" y="6722"/>
                </a:lnTo>
                <a:lnTo>
                  <a:pt x="243" y="6815"/>
                </a:lnTo>
                <a:lnTo>
                  <a:pt x="224" y="6927"/>
                </a:lnTo>
                <a:lnTo>
                  <a:pt x="205" y="7113"/>
                </a:lnTo>
                <a:lnTo>
                  <a:pt x="187" y="7634"/>
                </a:lnTo>
                <a:lnTo>
                  <a:pt x="205" y="7895"/>
                </a:lnTo>
                <a:lnTo>
                  <a:pt x="224" y="8137"/>
                </a:lnTo>
                <a:lnTo>
                  <a:pt x="280" y="8304"/>
                </a:lnTo>
                <a:lnTo>
                  <a:pt x="299" y="8342"/>
                </a:lnTo>
                <a:lnTo>
                  <a:pt x="336" y="8379"/>
                </a:lnTo>
                <a:lnTo>
                  <a:pt x="373" y="8360"/>
                </a:lnTo>
                <a:lnTo>
                  <a:pt x="392" y="8342"/>
                </a:lnTo>
                <a:lnTo>
                  <a:pt x="447" y="8249"/>
                </a:lnTo>
                <a:lnTo>
                  <a:pt x="466" y="8118"/>
                </a:lnTo>
                <a:lnTo>
                  <a:pt x="503" y="7969"/>
                </a:lnTo>
                <a:lnTo>
                  <a:pt x="522" y="7653"/>
                </a:lnTo>
                <a:lnTo>
                  <a:pt x="522" y="7485"/>
                </a:lnTo>
                <a:lnTo>
                  <a:pt x="541" y="7225"/>
                </a:lnTo>
                <a:lnTo>
                  <a:pt x="541" y="7094"/>
                </a:lnTo>
                <a:lnTo>
                  <a:pt x="522" y="6964"/>
                </a:lnTo>
                <a:lnTo>
                  <a:pt x="485" y="6871"/>
                </a:lnTo>
                <a:lnTo>
                  <a:pt x="410" y="6759"/>
                </a:lnTo>
                <a:lnTo>
                  <a:pt x="373" y="6722"/>
                </a:lnTo>
                <a:lnTo>
                  <a:pt x="336" y="6703"/>
                </a:lnTo>
                <a:close/>
                <a:moveTo>
                  <a:pt x="91006" y="8882"/>
                </a:moveTo>
                <a:lnTo>
                  <a:pt x="90968" y="8900"/>
                </a:lnTo>
                <a:lnTo>
                  <a:pt x="90931" y="8937"/>
                </a:lnTo>
                <a:lnTo>
                  <a:pt x="90913" y="8993"/>
                </a:lnTo>
                <a:lnTo>
                  <a:pt x="90894" y="9105"/>
                </a:lnTo>
                <a:lnTo>
                  <a:pt x="90894" y="9347"/>
                </a:lnTo>
                <a:lnTo>
                  <a:pt x="90931" y="9943"/>
                </a:lnTo>
                <a:lnTo>
                  <a:pt x="90950" y="10259"/>
                </a:lnTo>
                <a:lnTo>
                  <a:pt x="91006" y="10520"/>
                </a:lnTo>
                <a:lnTo>
                  <a:pt x="91062" y="10688"/>
                </a:lnTo>
                <a:lnTo>
                  <a:pt x="91080" y="10743"/>
                </a:lnTo>
                <a:lnTo>
                  <a:pt x="91117" y="10743"/>
                </a:lnTo>
                <a:lnTo>
                  <a:pt x="91155" y="10725"/>
                </a:lnTo>
                <a:lnTo>
                  <a:pt x="91173" y="10688"/>
                </a:lnTo>
                <a:lnTo>
                  <a:pt x="91229" y="10576"/>
                </a:lnTo>
                <a:lnTo>
                  <a:pt x="91248" y="10408"/>
                </a:lnTo>
                <a:lnTo>
                  <a:pt x="91266" y="10222"/>
                </a:lnTo>
                <a:lnTo>
                  <a:pt x="91266" y="9850"/>
                </a:lnTo>
                <a:lnTo>
                  <a:pt x="91266" y="9608"/>
                </a:lnTo>
                <a:lnTo>
                  <a:pt x="91266" y="9291"/>
                </a:lnTo>
                <a:lnTo>
                  <a:pt x="91248" y="9105"/>
                </a:lnTo>
                <a:lnTo>
                  <a:pt x="91229" y="9049"/>
                </a:lnTo>
                <a:lnTo>
                  <a:pt x="91192" y="8993"/>
                </a:lnTo>
                <a:lnTo>
                  <a:pt x="91136" y="8937"/>
                </a:lnTo>
                <a:lnTo>
                  <a:pt x="91043" y="8882"/>
                </a:lnTo>
                <a:close/>
                <a:moveTo>
                  <a:pt x="354" y="9198"/>
                </a:moveTo>
                <a:lnTo>
                  <a:pt x="336" y="9217"/>
                </a:lnTo>
                <a:lnTo>
                  <a:pt x="299" y="9273"/>
                </a:lnTo>
                <a:lnTo>
                  <a:pt x="261" y="9366"/>
                </a:lnTo>
                <a:lnTo>
                  <a:pt x="261" y="9589"/>
                </a:lnTo>
                <a:lnTo>
                  <a:pt x="261" y="9757"/>
                </a:lnTo>
                <a:lnTo>
                  <a:pt x="261" y="10334"/>
                </a:lnTo>
                <a:lnTo>
                  <a:pt x="280" y="10632"/>
                </a:lnTo>
                <a:lnTo>
                  <a:pt x="317" y="10911"/>
                </a:lnTo>
                <a:lnTo>
                  <a:pt x="336" y="10948"/>
                </a:lnTo>
                <a:lnTo>
                  <a:pt x="373" y="10967"/>
                </a:lnTo>
                <a:lnTo>
                  <a:pt x="392" y="10930"/>
                </a:lnTo>
                <a:lnTo>
                  <a:pt x="429" y="10892"/>
                </a:lnTo>
                <a:lnTo>
                  <a:pt x="503" y="10762"/>
                </a:lnTo>
                <a:lnTo>
                  <a:pt x="522" y="10688"/>
                </a:lnTo>
                <a:lnTo>
                  <a:pt x="578" y="10427"/>
                </a:lnTo>
                <a:lnTo>
                  <a:pt x="596" y="10166"/>
                </a:lnTo>
                <a:lnTo>
                  <a:pt x="596" y="9961"/>
                </a:lnTo>
                <a:lnTo>
                  <a:pt x="615" y="9682"/>
                </a:lnTo>
                <a:lnTo>
                  <a:pt x="596" y="9552"/>
                </a:lnTo>
                <a:lnTo>
                  <a:pt x="578" y="9422"/>
                </a:lnTo>
                <a:lnTo>
                  <a:pt x="541" y="9310"/>
                </a:lnTo>
                <a:lnTo>
                  <a:pt x="485" y="9235"/>
                </a:lnTo>
                <a:lnTo>
                  <a:pt x="429" y="9217"/>
                </a:lnTo>
                <a:lnTo>
                  <a:pt x="392" y="9198"/>
                </a:lnTo>
                <a:close/>
                <a:moveTo>
                  <a:pt x="90968" y="11321"/>
                </a:moveTo>
                <a:lnTo>
                  <a:pt x="90894" y="11358"/>
                </a:lnTo>
                <a:lnTo>
                  <a:pt x="90857" y="11414"/>
                </a:lnTo>
                <a:lnTo>
                  <a:pt x="90838" y="11488"/>
                </a:lnTo>
                <a:lnTo>
                  <a:pt x="90820" y="11656"/>
                </a:lnTo>
                <a:lnTo>
                  <a:pt x="90838" y="11991"/>
                </a:lnTo>
                <a:lnTo>
                  <a:pt x="90838" y="12549"/>
                </a:lnTo>
                <a:lnTo>
                  <a:pt x="90838" y="12847"/>
                </a:lnTo>
                <a:lnTo>
                  <a:pt x="90875" y="12978"/>
                </a:lnTo>
                <a:lnTo>
                  <a:pt x="90894" y="13108"/>
                </a:lnTo>
                <a:lnTo>
                  <a:pt x="90968" y="13257"/>
                </a:lnTo>
                <a:lnTo>
                  <a:pt x="91006" y="13313"/>
                </a:lnTo>
                <a:lnTo>
                  <a:pt x="91024" y="13331"/>
                </a:lnTo>
                <a:lnTo>
                  <a:pt x="91080" y="13331"/>
                </a:lnTo>
                <a:lnTo>
                  <a:pt x="91136" y="13275"/>
                </a:lnTo>
                <a:lnTo>
                  <a:pt x="91173" y="13164"/>
                </a:lnTo>
                <a:lnTo>
                  <a:pt x="91211" y="13052"/>
                </a:lnTo>
                <a:lnTo>
                  <a:pt x="91229" y="12922"/>
                </a:lnTo>
                <a:lnTo>
                  <a:pt x="91248" y="12829"/>
                </a:lnTo>
                <a:lnTo>
                  <a:pt x="91248" y="12121"/>
                </a:lnTo>
                <a:lnTo>
                  <a:pt x="91229" y="11767"/>
                </a:lnTo>
                <a:lnTo>
                  <a:pt x="91173" y="11432"/>
                </a:lnTo>
                <a:lnTo>
                  <a:pt x="91155" y="11395"/>
                </a:lnTo>
                <a:lnTo>
                  <a:pt x="91136" y="11358"/>
                </a:lnTo>
                <a:lnTo>
                  <a:pt x="91062" y="11321"/>
                </a:lnTo>
                <a:close/>
                <a:moveTo>
                  <a:pt x="280" y="11786"/>
                </a:moveTo>
                <a:lnTo>
                  <a:pt x="224" y="11805"/>
                </a:lnTo>
                <a:lnTo>
                  <a:pt x="187" y="11823"/>
                </a:lnTo>
                <a:lnTo>
                  <a:pt x="150" y="11842"/>
                </a:lnTo>
                <a:lnTo>
                  <a:pt x="131" y="11898"/>
                </a:lnTo>
                <a:lnTo>
                  <a:pt x="112" y="11991"/>
                </a:lnTo>
                <a:lnTo>
                  <a:pt x="94" y="12121"/>
                </a:lnTo>
                <a:lnTo>
                  <a:pt x="112" y="12270"/>
                </a:lnTo>
                <a:lnTo>
                  <a:pt x="168" y="12568"/>
                </a:lnTo>
                <a:lnTo>
                  <a:pt x="205" y="12773"/>
                </a:lnTo>
                <a:lnTo>
                  <a:pt x="205" y="12959"/>
                </a:lnTo>
                <a:lnTo>
                  <a:pt x="224" y="13182"/>
                </a:lnTo>
                <a:lnTo>
                  <a:pt x="243" y="13294"/>
                </a:lnTo>
                <a:lnTo>
                  <a:pt x="280" y="13350"/>
                </a:lnTo>
                <a:lnTo>
                  <a:pt x="299" y="13369"/>
                </a:lnTo>
                <a:lnTo>
                  <a:pt x="336" y="13369"/>
                </a:lnTo>
                <a:lnTo>
                  <a:pt x="373" y="13350"/>
                </a:lnTo>
                <a:lnTo>
                  <a:pt x="410" y="13313"/>
                </a:lnTo>
                <a:lnTo>
                  <a:pt x="466" y="13238"/>
                </a:lnTo>
                <a:lnTo>
                  <a:pt x="503" y="13145"/>
                </a:lnTo>
                <a:lnTo>
                  <a:pt x="522" y="13015"/>
                </a:lnTo>
                <a:lnTo>
                  <a:pt x="541" y="12903"/>
                </a:lnTo>
                <a:lnTo>
                  <a:pt x="522" y="12642"/>
                </a:lnTo>
                <a:lnTo>
                  <a:pt x="503" y="12456"/>
                </a:lnTo>
                <a:lnTo>
                  <a:pt x="503" y="12270"/>
                </a:lnTo>
                <a:lnTo>
                  <a:pt x="485" y="12140"/>
                </a:lnTo>
                <a:lnTo>
                  <a:pt x="447" y="12028"/>
                </a:lnTo>
                <a:lnTo>
                  <a:pt x="410" y="11916"/>
                </a:lnTo>
                <a:lnTo>
                  <a:pt x="354" y="11823"/>
                </a:lnTo>
                <a:lnTo>
                  <a:pt x="317" y="11805"/>
                </a:lnTo>
                <a:lnTo>
                  <a:pt x="280" y="11786"/>
                </a:lnTo>
                <a:close/>
                <a:moveTo>
                  <a:pt x="91099" y="14039"/>
                </a:moveTo>
                <a:lnTo>
                  <a:pt x="91062" y="14057"/>
                </a:lnTo>
                <a:lnTo>
                  <a:pt x="91006" y="14095"/>
                </a:lnTo>
                <a:lnTo>
                  <a:pt x="90987" y="14151"/>
                </a:lnTo>
                <a:lnTo>
                  <a:pt x="90950" y="14225"/>
                </a:lnTo>
                <a:lnTo>
                  <a:pt x="90913" y="14430"/>
                </a:lnTo>
                <a:lnTo>
                  <a:pt x="90875" y="14690"/>
                </a:lnTo>
                <a:lnTo>
                  <a:pt x="90857" y="14970"/>
                </a:lnTo>
                <a:lnTo>
                  <a:pt x="90857" y="15249"/>
                </a:lnTo>
                <a:lnTo>
                  <a:pt x="90894" y="15472"/>
                </a:lnTo>
                <a:lnTo>
                  <a:pt x="90913" y="15547"/>
                </a:lnTo>
                <a:lnTo>
                  <a:pt x="90950" y="15603"/>
                </a:lnTo>
                <a:lnTo>
                  <a:pt x="90987" y="15640"/>
                </a:lnTo>
                <a:lnTo>
                  <a:pt x="91024" y="15640"/>
                </a:lnTo>
                <a:lnTo>
                  <a:pt x="91080" y="15603"/>
                </a:lnTo>
                <a:lnTo>
                  <a:pt x="91136" y="15510"/>
                </a:lnTo>
                <a:lnTo>
                  <a:pt x="91155" y="15417"/>
                </a:lnTo>
                <a:lnTo>
                  <a:pt x="91192" y="15286"/>
                </a:lnTo>
                <a:lnTo>
                  <a:pt x="91211" y="15044"/>
                </a:lnTo>
                <a:lnTo>
                  <a:pt x="91229" y="14877"/>
                </a:lnTo>
                <a:lnTo>
                  <a:pt x="91248" y="14672"/>
                </a:lnTo>
                <a:lnTo>
                  <a:pt x="91229" y="14337"/>
                </a:lnTo>
                <a:lnTo>
                  <a:pt x="91211" y="14188"/>
                </a:lnTo>
                <a:lnTo>
                  <a:pt x="91155" y="14076"/>
                </a:lnTo>
                <a:lnTo>
                  <a:pt x="91136" y="14039"/>
                </a:lnTo>
                <a:close/>
                <a:moveTo>
                  <a:pt x="187" y="14318"/>
                </a:moveTo>
                <a:lnTo>
                  <a:pt x="150" y="14337"/>
                </a:lnTo>
                <a:lnTo>
                  <a:pt x="94" y="14355"/>
                </a:lnTo>
                <a:lnTo>
                  <a:pt x="75" y="14393"/>
                </a:lnTo>
                <a:lnTo>
                  <a:pt x="38" y="14448"/>
                </a:lnTo>
                <a:lnTo>
                  <a:pt x="19" y="14579"/>
                </a:lnTo>
                <a:lnTo>
                  <a:pt x="19" y="14728"/>
                </a:lnTo>
                <a:lnTo>
                  <a:pt x="56" y="15044"/>
                </a:lnTo>
                <a:lnTo>
                  <a:pt x="75" y="15249"/>
                </a:lnTo>
                <a:lnTo>
                  <a:pt x="94" y="15417"/>
                </a:lnTo>
                <a:lnTo>
                  <a:pt x="131" y="15640"/>
                </a:lnTo>
                <a:lnTo>
                  <a:pt x="150" y="15752"/>
                </a:lnTo>
                <a:lnTo>
                  <a:pt x="205" y="15863"/>
                </a:lnTo>
                <a:lnTo>
                  <a:pt x="261" y="15919"/>
                </a:lnTo>
                <a:lnTo>
                  <a:pt x="280" y="15938"/>
                </a:lnTo>
                <a:lnTo>
                  <a:pt x="317" y="15938"/>
                </a:lnTo>
                <a:lnTo>
                  <a:pt x="354" y="15919"/>
                </a:lnTo>
                <a:lnTo>
                  <a:pt x="392" y="15901"/>
                </a:lnTo>
                <a:lnTo>
                  <a:pt x="429" y="15826"/>
                </a:lnTo>
                <a:lnTo>
                  <a:pt x="447" y="15733"/>
                </a:lnTo>
                <a:lnTo>
                  <a:pt x="447" y="15621"/>
                </a:lnTo>
                <a:lnTo>
                  <a:pt x="429" y="15379"/>
                </a:lnTo>
                <a:lnTo>
                  <a:pt x="392" y="15230"/>
                </a:lnTo>
                <a:lnTo>
                  <a:pt x="410" y="15026"/>
                </a:lnTo>
                <a:lnTo>
                  <a:pt x="392" y="14709"/>
                </a:lnTo>
                <a:lnTo>
                  <a:pt x="373" y="14560"/>
                </a:lnTo>
                <a:lnTo>
                  <a:pt x="336" y="14448"/>
                </a:lnTo>
                <a:lnTo>
                  <a:pt x="317" y="14393"/>
                </a:lnTo>
                <a:lnTo>
                  <a:pt x="280" y="14355"/>
                </a:lnTo>
                <a:lnTo>
                  <a:pt x="243" y="14337"/>
                </a:lnTo>
                <a:lnTo>
                  <a:pt x="187" y="14318"/>
                </a:lnTo>
                <a:close/>
                <a:moveTo>
                  <a:pt x="91062" y="16552"/>
                </a:moveTo>
                <a:lnTo>
                  <a:pt x="91006" y="16571"/>
                </a:lnTo>
                <a:lnTo>
                  <a:pt x="90950" y="16627"/>
                </a:lnTo>
                <a:lnTo>
                  <a:pt x="90931" y="16701"/>
                </a:lnTo>
                <a:lnTo>
                  <a:pt x="90894" y="16813"/>
                </a:lnTo>
                <a:lnTo>
                  <a:pt x="90875" y="16943"/>
                </a:lnTo>
                <a:lnTo>
                  <a:pt x="90857" y="17241"/>
                </a:lnTo>
                <a:lnTo>
                  <a:pt x="90875" y="17558"/>
                </a:lnTo>
                <a:lnTo>
                  <a:pt x="90913" y="17837"/>
                </a:lnTo>
                <a:lnTo>
                  <a:pt x="90950" y="18079"/>
                </a:lnTo>
                <a:lnTo>
                  <a:pt x="91006" y="18228"/>
                </a:lnTo>
                <a:lnTo>
                  <a:pt x="91024" y="18247"/>
                </a:lnTo>
                <a:lnTo>
                  <a:pt x="91043" y="18265"/>
                </a:lnTo>
                <a:lnTo>
                  <a:pt x="91080" y="18247"/>
                </a:lnTo>
                <a:lnTo>
                  <a:pt x="91099" y="18209"/>
                </a:lnTo>
                <a:lnTo>
                  <a:pt x="91136" y="18116"/>
                </a:lnTo>
                <a:lnTo>
                  <a:pt x="91173" y="17986"/>
                </a:lnTo>
                <a:lnTo>
                  <a:pt x="91229" y="17707"/>
                </a:lnTo>
                <a:lnTo>
                  <a:pt x="91248" y="17576"/>
                </a:lnTo>
                <a:lnTo>
                  <a:pt x="91266" y="17353"/>
                </a:lnTo>
                <a:lnTo>
                  <a:pt x="91266" y="17055"/>
                </a:lnTo>
                <a:lnTo>
                  <a:pt x="91266" y="16906"/>
                </a:lnTo>
                <a:lnTo>
                  <a:pt x="91248" y="16757"/>
                </a:lnTo>
                <a:lnTo>
                  <a:pt x="91192" y="16645"/>
                </a:lnTo>
                <a:lnTo>
                  <a:pt x="91173" y="16608"/>
                </a:lnTo>
                <a:lnTo>
                  <a:pt x="91136" y="16571"/>
                </a:lnTo>
                <a:lnTo>
                  <a:pt x="91062" y="16552"/>
                </a:lnTo>
                <a:close/>
                <a:moveTo>
                  <a:pt x="429" y="16776"/>
                </a:moveTo>
                <a:lnTo>
                  <a:pt x="410" y="16794"/>
                </a:lnTo>
                <a:lnTo>
                  <a:pt x="354" y="16850"/>
                </a:lnTo>
                <a:lnTo>
                  <a:pt x="299" y="16943"/>
                </a:lnTo>
                <a:lnTo>
                  <a:pt x="243" y="17204"/>
                </a:lnTo>
                <a:lnTo>
                  <a:pt x="205" y="17371"/>
                </a:lnTo>
                <a:lnTo>
                  <a:pt x="205" y="17595"/>
                </a:lnTo>
                <a:lnTo>
                  <a:pt x="187" y="17893"/>
                </a:lnTo>
                <a:lnTo>
                  <a:pt x="187" y="18060"/>
                </a:lnTo>
                <a:lnTo>
                  <a:pt x="205" y="18191"/>
                </a:lnTo>
                <a:lnTo>
                  <a:pt x="243" y="18302"/>
                </a:lnTo>
                <a:lnTo>
                  <a:pt x="280" y="18395"/>
                </a:lnTo>
                <a:lnTo>
                  <a:pt x="354" y="18451"/>
                </a:lnTo>
                <a:lnTo>
                  <a:pt x="373" y="18470"/>
                </a:lnTo>
                <a:lnTo>
                  <a:pt x="410" y="18451"/>
                </a:lnTo>
                <a:lnTo>
                  <a:pt x="447" y="18414"/>
                </a:lnTo>
                <a:lnTo>
                  <a:pt x="466" y="18340"/>
                </a:lnTo>
                <a:lnTo>
                  <a:pt x="503" y="18135"/>
                </a:lnTo>
                <a:lnTo>
                  <a:pt x="522" y="17930"/>
                </a:lnTo>
                <a:lnTo>
                  <a:pt x="541" y="17688"/>
                </a:lnTo>
                <a:lnTo>
                  <a:pt x="578" y="17409"/>
                </a:lnTo>
                <a:lnTo>
                  <a:pt x="559" y="17129"/>
                </a:lnTo>
                <a:lnTo>
                  <a:pt x="541" y="16999"/>
                </a:lnTo>
                <a:lnTo>
                  <a:pt x="503" y="16887"/>
                </a:lnTo>
                <a:lnTo>
                  <a:pt x="485" y="16832"/>
                </a:lnTo>
                <a:lnTo>
                  <a:pt x="447" y="16794"/>
                </a:lnTo>
                <a:lnTo>
                  <a:pt x="429" y="16776"/>
                </a:lnTo>
                <a:close/>
                <a:moveTo>
                  <a:pt x="90950" y="19066"/>
                </a:moveTo>
                <a:lnTo>
                  <a:pt x="90875" y="19103"/>
                </a:lnTo>
                <a:lnTo>
                  <a:pt x="90838" y="19177"/>
                </a:lnTo>
                <a:lnTo>
                  <a:pt x="90820" y="19271"/>
                </a:lnTo>
                <a:lnTo>
                  <a:pt x="90820" y="19401"/>
                </a:lnTo>
                <a:lnTo>
                  <a:pt x="90820" y="19531"/>
                </a:lnTo>
                <a:lnTo>
                  <a:pt x="90857" y="19810"/>
                </a:lnTo>
                <a:lnTo>
                  <a:pt x="90875" y="19997"/>
                </a:lnTo>
                <a:lnTo>
                  <a:pt x="90913" y="20239"/>
                </a:lnTo>
                <a:lnTo>
                  <a:pt x="90968" y="20499"/>
                </a:lnTo>
                <a:lnTo>
                  <a:pt x="90987" y="20592"/>
                </a:lnTo>
                <a:lnTo>
                  <a:pt x="91062" y="20723"/>
                </a:lnTo>
                <a:lnTo>
                  <a:pt x="91099" y="20779"/>
                </a:lnTo>
                <a:lnTo>
                  <a:pt x="91136" y="20797"/>
                </a:lnTo>
                <a:lnTo>
                  <a:pt x="91173" y="20797"/>
                </a:lnTo>
                <a:lnTo>
                  <a:pt x="91192" y="20741"/>
                </a:lnTo>
                <a:lnTo>
                  <a:pt x="91211" y="20592"/>
                </a:lnTo>
                <a:lnTo>
                  <a:pt x="91211" y="20350"/>
                </a:lnTo>
                <a:lnTo>
                  <a:pt x="91229" y="20034"/>
                </a:lnTo>
                <a:lnTo>
                  <a:pt x="91211" y="19717"/>
                </a:lnTo>
                <a:lnTo>
                  <a:pt x="91173" y="19419"/>
                </a:lnTo>
                <a:lnTo>
                  <a:pt x="91136" y="19289"/>
                </a:lnTo>
                <a:lnTo>
                  <a:pt x="91099" y="19177"/>
                </a:lnTo>
                <a:lnTo>
                  <a:pt x="91062" y="19103"/>
                </a:lnTo>
                <a:lnTo>
                  <a:pt x="91006" y="19066"/>
                </a:lnTo>
                <a:close/>
                <a:moveTo>
                  <a:pt x="336" y="19308"/>
                </a:moveTo>
                <a:lnTo>
                  <a:pt x="317" y="19326"/>
                </a:lnTo>
                <a:lnTo>
                  <a:pt x="280" y="19345"/>
                </a:lnTo>
                <a:lnTo>
                  <a:pt x="243" y="19438"/>
                </a:lnTo>
                <a:lnTo>
                  <a:pt x="205" y="19568"/>
                </a:lnTo>
                <a:lnTo>
                  <a:pt x="150" y="19866"/>
                </a:lnTo>
                <a:lnTo>
                  <a:pt x="150" y="20052"/>
                </a:lnTo>
                <a:lnTo>
                  <a:pt x="131" y="20276"/>
                </a:lnTo>
                <a:lnTo>
                  <a:pt x="131" y="20555"/>
                </a:lnTo>
                <a:lnTo>
                  <a:pt x="131" y="20704"/>
                </a:lnTo>
                <a:lnTo>
                  <a:pt x="150" y="20834"/>
                </a:lnTo>
                <a:lnTo>
                  <a:pt x="205" y="20946"/>
                </a:lnTo>
                <a:lnTo>
                  <a:pt x="224" y="20983"/>
                </a:lnTo>
                <a:lnTo>
                  <a:pt x="261" y="21002"/>
                </a:lnTo>
                <a:lnTo>
                  <a:pt x="317" y="21021"/>
                </a:lnTo>
                <a:lnTo>
                  <a:pt x="373" y="21002"/>
                </a:lnTo>
                <a:lnTo>
                  <a:pt x="410" y="20928"/>
                </a:lnTo>
                <a:lnTo>
                  <a:pt x="447" y="20853"/>
                </a:lnTo>
                <a:lnTo>
                  <a:pt x="485" y="20611"/>
                </a:lnTo>
                <a:lnTo>
                  <a:pt x="503" y="20332"/>
                </a:lnTo>
                <a:lnTo>
                  <a:pt x="503" y="20015"/>
                </a:lnTo>
                <a:lnTo>
                  <a:pt x="485" y="19736"/>
                </a:lnTo>
                <a:lnTo>
                  <a:pt x="447" y="19513"/>
                </a:lnTo>
                <a:lnTo>
                  <a:pt x="429" y="19419"/>
                </a:lnTo>
                <a:lnTo>
                  <a:pt x="410" y="19382"/>
                </a:lnTo>
                <a:lnTo>
                  <a:pt x="373" y="19326"/>
                </a:lnTo>
                <a:lnTo>
                  <a:pt x="336" y="19308"/>
                </a:lnTo>
                <a:close/>
                <a:moveTo>
                  <a:pt x="90987" y="21616"/>
                </a:moveTo>
                <a:lnTo>
                  <a:pt x="90968" y="21654"/>
                </a:lnTo>
                <a:lnTo>
                  <a:pt x="90913" y="21747"/>
                </a:lnTo>
                <a:lnTo>
                  <a:pt x="90875" y="21858"/>
                </a:lnTo>
                <a:lnTo>
                  <a:pt x="90857" y="21970"/>
                </a:lnTo>
                <a:lnTo>
                  <a:pt x="90857" y="22212"/>
                </a:lnTo>
                <a:lnTo>
                  <a:pt x="90857" y="22436"/>
                </a:lnTo>
                <a:lnTo>
                  <a:pt x="90875" y="22678"/>
                </a:lnTo>
                <a:lnTo>
                  <a:pt x="90913" y="22901"/>
                </a:lnTo>
                <a:lnTo>
                  <a:pt x="90931" y="23031"/>
                </a:lnTo>
                <a:lnTo>
                  <a:pt x="90968" y="23143"/>
                </a:lnTo>
                <a:lnTo>
                  <a:pt x="91006" y="23218"/>
                </a:lnTo>
                <a:lnTo>
                  <a:pt x="91043" y="23236"/>
                </a:lnTo>
                <a:lnTo>
                  <a:pt x="91062" y="23236"/>
                </a:lnTo>
                <a:lnTo>
                  <a:pt x="91099" y="23218"/>
                </a:lnTo>
                <a:lnTo>
                  <a:pt x="91117" y="23180"/>
                </a:lnTo>
                <a:lnTo>
                  <a:pt x="91192" y="23031"/>
                </a:lnTo>
                <a:lnTo>
                  <a:pt x="91211" y="22920"/>
                </a:lnTo>
                <a:lnTo>
                  <a:pt x="91248" y="22808"/>
                </a:lnTo>
                <a:lnTo>
                  <a:pt x="91266" y="22547"/>
                </a:lnTo>
                <a:lnTo>
                  <a:pt x="91266" y="22268"/>
                </a:lnTo>
                <a:lnTo>
                  <a:pt x="91248" y="22045"/>
                </a:lnTo>
                <a:lnTo>
                  <a:pt x="91211" y="21896"/>
                </a:lnTo>
                <a:lnTo>
                  <a:pt x="91173" y="21803"/>
                </a:lnTo>
                <a:lnTo>
                  <a:pt x="91136" y="21709"/>
                </a:lnTo>
                <a:lnTo>
                  <a:pt x="91080" y="21635"/>
                </a:lnTo>
                <a:lnTo>
                  <a:pt x="91043" y="21616"/>
                </a:lnTo>
                <a:close/>
                <a:moveTo>
                  <a:pt x="392" y="21803"/>
                </a:moveTo>
                <a:lnTo>
                  <a:pt x="354" y="21821"/>
                </a:lnTo>
                <a:lnTo>
                  <a:pt x="299" y="21840"/>
                </a:lnTo>
                <a:lnTo>
                  <a:pt x="261" y="21877"/>
                </a:lnTo>
                <a:lnTo>
                  <a:pt x="224" y="21914"/>
                </a:lnTo>
                <a:lnTo>
                  <a:pt x="187" y="22026"/>
                </a:lnTo>
                <a:lnTo>
                  <a:pt x="168" y="22156"/>
                </a:lnTo>
                <a:lnTo>
                  <a:pt x="150" y="22305"/>
                </a:lnTo>
                <a:lnTo>
                  <a:pt x="150" y="22603"/>
                </a:lnTo>
                <a:lnTo>
                  <a:pt x="150" y="22827"/>
                </a:lnTo>
                <a:lnTo>
                  <a:pt x="168" y="22994"/>
                </a:lnTo>
                <a:lnTo>
                  <a:pt x="224" y="23292"/>
                </a:lnTo>
                <a:lnTo>
                  <a:pt x="280" y="23553"/>
                </a:lnTo>
                <a:lnTo>
                  <a:pt x="317" y="23627"/>
                </a:lnTo>
                <a:lnTo>
                  <a:pt x="336" y="23609"/>
                </a:lnTo>
                <a:lnTo>
                  <a:pt x="392" y="23478"/>
                </a:lnTo>
                <a:lnTo>
                  <a:pt x="429" y="23329"/>
                </a:lnTo>
                <a:lnTo>
                  <a:pt x="466" y="23013"/>
                </a:lnTo>
                <a:lnTo>
                  <a:pt x="503" y="22398"/>
                </a:lnTo>
                <a:lnTo>
                  <a:pt x="522" y="22212"/>
                </a:lnTo>
                <a:lnTo>
                  <a:pt x="541" y="22100"/>
                </a:lnTo>
                <a:lnTo>
                  <a:pt x="522" y="21970"/>
                </a:lnTo>
                <a:lnTo>
                  <a:pt x="503" y="21877"/>
                </a:lnTo>
                <a:lnTo>
                  <a:pt x="466" y="21821"/>
                </a:lnTo>
                <a:lnTo>
                  <a:pt x="429" y="21803"/>
                </a:lnTo>
                <a:close/>
                <a:moveTo>
                  <a:pt x="91043" y="24167"/>
                </a:moveTo>
                <a:lnTo>
                  <a:pt x="90987" y="24186"/>
                </a:lnTo>
                <a:lnTo>
                  <a:pt x="90931" y="24223"/>
                </a:lnTo>
                <a:lnTo>
                  <a:pt x="90913" y="24297"/>
                </a:lnTo>
                <a:lnTo>
                  <a:pt x="90894" y="24390"/>
                </a:lnTo>
                <a:lnTo>
                  <a:pt x="90875" y="24521"/>
                </a:lnTo>
                <a:lnTo>
                  <a:pt x="90875" y="24819"/>
                </a:lnTo>
                <a:lnTo>
                  <a:pt x="90913" y="25117"/>
                </a:lnTo>
                <a:lnTo>
                  <a:pt x="90950" y="25414"/>
                </a:lnTo>
                <a:lnTo>
                  <a:pt x="90987" y="25657"/>
                </a:lnTo>
                <a:lnTo>
                  <a:pt x="91024" y="25787"/>
                </a:lnTo>
                <a:lnTo>
                  <a:pt x="91043" y="25805"/>
                </a:lnTo>
                <a:lnTo>
                  <a:pt x="91080" y="25750"/>
                </a:lnTo>
                <a:lnTo>
                  <a:pt x="91136" y="25545"/>
                </a:lnTo>
                <a:lnTo>
                  <a:pt x="91173" y="25284"/>
                </a:lnTo>
                <a:lnTo>
                  <a:pt x="91192" y="25135"/>
                </a:lnTo>
                <a:lnTo>
                  <a:pt x="91211" y="24930"/>
                </a:lnTo>
                <a:lnTo>
                  <a:pt x="91211" y="24651"/>
                </a:lnTo>
                <a:lnTo>
                  <a:pt x="91211" y="24502"/>
                </a:lnTo>
                <a:lnTo>
                  <a:pt x="91192" y="24390"/>
                </a:lnTo>
                <a:lnTo>
                  <a:pt x="91155" y="24279"/>
                </a:lnTo>
                <a:lnTo>
                  <a:pt x="91099" y="24204"/>
                </a:lnTo>
                <a:lnTo>
                  <a:pt x="91043" y="24167"/>
                </a:lnTo>
                <a:close/>
                <a:moveTo>
                  <a:pt x="373" y="24390"/>
                </a:moveTo>
                <a:lnTo>
                  <a:pt x="336" y="24428"/>
                </a:lnTo>
                <a:lnTo>
                  <a:pt x="243" y="24539"/>
                </a:lnTo>
                <a:lnTo>
                  <a:pt x="205" y="24651"/>
                </a:lnTo>
                <a:lnTo>
                  <a:pt x="187" y="24763"/>
                </a:lnTo>
                <a:lnTo>
                  <a:pt x="187" y="24893"/>
                </a:lnTo>
                <a:lnTo>
                  <a:pt x="187" y="25042"/>
                </a:lnTo>
                <a:lnTo>
                  <a:pt x="224" y="25321"/>
                </a:lnTo>
                <a:lnTo>
                  <a:pt x="243" y="25545"/>
                </a:lnTo>
                <a:lnTo>
                  <a:pt x="280" y="25805"/>
                </a:lnTo>
                <a:lnTo>
                  <a:pt x="299" y="25973"/>
                </a:lnTo>
                <a:lnTo>
                  <a:pt x="336" y="26029"/>
                </a:lnTo>
                <a:lnTo>
                  <a:pt x="354" y="26047"/>
                </a:lnTo>
                <a:lnTo>
                  <a:pt x="429" y="26085"/>
                </a:lnTo>
                <a:lnTo>
                  <a:pt x="522" y="26085"/>
                </a:lnTo>
                <a:lnTo>
                  <a:pt x="559" y="26066"/>
                </a:lnTo>
                <a:lnTo>
                  <a:pt x="578" y="26029"/>
                </a:lnTo>
                <a:lnTo>
                  <a:pt x="596" y="25973"/>
                </a:lnTo>
                <a:lnTo>
                  <a:pt x="615" y="25731"/>
                </a:lnTo>
                <a:lnTo>
                  <a:pt x="615" y="25470"/>
                </a:lnTo>
                <a:lnTo>
                  <a:pt x="596" y="24949"/>
                </a:lnTo>
                <a:lnTo>
                  <a:pt x="578" y="24726"/>
                </a:lnTo>
                <a:lnTo>
                  <a:pt x="541" y="24614"/>
                </a:lnTo>
                <a:lnTo>
                  <a:pt x="503" y="24502"/>
                </a:lnTo>
                <a:lnTo>
                  <a:pt x="466" y="24409"/>
                </a:lnTo>
                <a:lnTo>
                  <a:pt x="429" y="24390"/>
                </a:lnTo>
                <a:close/>
                <a:moveTo>
                  <a:pt x="392" y="27127"/>
                </a:moveTo>
                <a:lnTo>
                  <a:pt x="354" y="27146"/>
                </a:lnTo>
                <a:lnTo>
                  <a:pt x="317" y="27183"/>
                </a:lnTo>
                <a:lnTo>
                  <a:pt x="280" y="27239"/>
                </a:lnTo>
                <a:lnTo>
                  <a:pt x="224" y="27425"/>
                </a:lnTo>
                <a:lnTo>
                  <a:pt x="168" y="27649"/>
                </a:lnTo>
                <a:lnTo>
                  <a:pt x="150" y="27872"/>
                </a:lnTo>
                <a:lnTo>
                  <a:pt x="150" y="28095"/>
                </a:lnTo>
                <a:lnTo>
                  <a:pt x="168" y="28282"/>
                </a:lnTo>
                <a:lnTo>
                  <a:pt x="187" y="28338"/>
                </a:lnTo>
                <a:lnTo>
                  <a:pt x="224" y="28375"/>
                </a:lnTo>
                <a:lnTo>
                  <a:pt x="280" y="28393"/>
                </a:lnTo>
                <a:lnTo>
                  <a:pt x="317" y="28375"/>
                </a:lnTo>
                <a:lnTo>
                  <a:pt x="354" y="28338"/>
                </a:lnTo>
                <a:lnTo>
                  <a:pt x="392" y="28282"/>
                </a:lnTo>
                <a:lnTo>
                  <a:pt x="447" y="28114"/>
                </a:lnTo>
                <a:lnTo>
                  <a:pt x="503" y="27891"/>
                </a:lnTo>
                <a:lnTo>
                  <a:pt x="522" y="27667"/>
                </a:lnTo>
                <a:lnTo>
                  <a:pt x="522" y="27444"/>
                </a:lnTo>
                <a:lnTo>
                  <a:pt x="485" y="27258"/>
                </a:lnTo>
                <a:lnTo>
                  <a:pt x="466" y="27183"/>
                </a:lnTo>
                <a:lnTo>
                  <a:pt x="429" y="27146"/>
                </a:lnTo>
                <a:lnTo>
                  <a:pt x="392" y="27127"/>
                </a:lnTo>
                <a:close/>
                <a:moveTo>
                  <a:pt x="91043" y="26513"/>
                </a:moveTo>
                <a:lnTo>
                  <a:pt x="91024" y="26550"/>
                </a:lnTo>
                <a:lnTo>
                  <a:pt x="90987" y="26606"/>
                </a:lnTo>
                <a:lnTo>
                  <a:pt x="90950" y="26736"/>
                </a:lnTo>
                <a:lnTo>
                  <a:pt x="90931" y="26885"/>
                </a:lnTo>
                <a:lnTo>
                  <a:pt x="90931" y="27034"/>
                </a:lnTo>
                <a:lnTo>
                  <a:pt x="90931" y="27183"/>
                </a:lnTo>
                <a:lnTo>
                  <a:pt x="90968" y="27481"/>
                </a:lnTo>
                <a:lnTo>
                  <a:pt x="90987" y="27760"/>
                </a:lnTo>
                <a:lnTo>
                  <a:pt x="90987" y="27984"/>
                </a:lnTo>
                <a:lnTo>
                  <a:pt x="91006" y="28263"/>
                </a:lnTo>
                <a:lnTo>
                  <a:pt x="91043" y="28375"/>
                </a:lnTo>
                <a:lnTo>
                  <a:pt x="91062" y="28412"/>
                </a:lnTo>
                <a:lnTo>
                  <a:pt x="91080" y="28449"/>
                </a:lnTo>
                <a:lnTo>
                  <a:pt x="91136" y="28449"/>
                </a:lnTo>
                <a:lnTo>
                  <a:pt x="91173" y="28412"/>
                </a:lnTo>
                <a:lnTo>
                  <a:pt x="91229" y="28375"/>
                </a:lnTo>
                <a:lnTo>
                  <a:pt x="91285" y="28263"/>
                </a:lnTo>
                <a:lnTo>
                  <a:pt x="91322" y="28133"/>
                </a:lnTo>
                <a:lnTo>
                  <a:pt x="91341" y="27984"/>
                </a:lnTo>
                <a:lnTo>
                  <a:pt x="91359" y="27835"/>
                </a:lnTo>
                <a:lnTo>
                  <a:pt x="91359" y="27518"/>
                </a:lnTo>
                <a:lnTo>
                  <a:pt x="91341" y="27258"/>
                </a:lnTo>
                <a:lnTo>
                  <a:pt x="91304" y="27071"/>
                </a:lnTo>
                <a:lnTo>
                  <a:pt x="91229" y="26755"/>
                </a:lnTo>
                <a:lnTo>
                  <a:pt x="91173" y="26625"/>
                </a:lnTo>
                <a:lnTo>
                  <a:pt x="91117" y="26532"/>
                </a:lnTo>
                <a:lnTo>
                  <a:pt x="91080" y="26513"/>
                </a:lnTo>
                <a:close/>
                <a:moveTo>
                  <a:pt x="91006" y="29138"/>
                </a:moveTo>
                <a:lnTo>
                  <a:pt x="90950" y="29175"/>
                </a:lnTo>
                <a:lnTo>
                  <a:pt x="90913" y="29231"/>
                </a:lnTo>
                <a:lnTo>
                  <a:pt x="90894" y="29324"/>
                </a:lnTo>
                <a:lnTo>
                  <a:pt x="90875" y="29455"/>
                </a:lnTo>
                <a:lnTo>
                  <a:pt x="90875" y="29585"/>
                </a:lnTo>
                <a:lnTo>
                  <a:pt x="90894" y="29901"/>
                </a:lnTo>
                <a:lnTo>
                  <a:pt x="90931" y="30237"/>
                </a:lnTo>
                <a:lnTo>
                  <a:pt x="90987" y="30553"/>
                </a:lnTo>
                <a:lnTo>
                  <a:pt x="91043" y="30795"/>
                </a:lnTo>
                <a:lnTo>
                  <a:pt x="91099" y="30925"/>
                </a:lnTo>
                <a:lnTo>
                  <a:pt x="91117" y="30944"/>
                </a:lnTo>
                <a:lnTo>
                  <a:pt x="91136" y="30944"/>
                </a:lnTo>
                <a:lnTo>
                  <a:pt x="91173" y="30888"/>
                </a:lnTo>
                <a:lnTo>
                  <a:pt x="91211" y="30776"/>
                </a:lnTo>
                <a:lnTo>
                  <a:pt x="91229" y="30609"/>
                </a:lnTo>
                <a:lnTo>
                  <a:pt x="91248" y="30292"/>
                </a:lnTo>
                <a:lnTo>
                  <a:pt x="91248" y="30088"/>
                </a:lnTo>
                <a:lnTo>
                  <a:pt x="91248" y="29883"/>
                </a:lnTo>
                <a:lnTo>
                  <a:pt x="91248" y="29585"/>
                </a:lnTo>
                <a:lnTo>
                  <a:pt x="91229" y="29436"/>
                </a:lnTo>
                <a:lnTo>
                  <a:pt x="91192" y="29306"/>
                </a:lnTo>
                <a:lnTo>
                  <a:pt x="91155" y="29213"/>
                </a:lnTo>
                <a:lnTo>
                  <a:pt x="91117" y="29175"/>
                </a:lnTo>
                <a:lnTo>
                  <a:pt x="91080" y="29138"/>
                </a:lnTo>
                <a:close/>
                <a:moveTo>
                  <a:pt x="336" y="29473"/>
                </a:moveTo>
                <a:lnTo>
                  <a:pt x="261" y="29492"/>
                </a:lnTo>
                <a:lnTo>
                  <a:pt x="224" y="29529"/>
                </a:lnTo>
                <a:lnTo>
                  <a:pt x="205" y="29585"/>
                </a:lnTo>
                <a:lnTo>
                  <a:pt x="187" y="29697"/>
                </a:lnTo>
                <a:lnTo>
                  <a:pt x="168" y="29920"/>
                </a:lnTo>
                <a:lnTo>
                  <a:pt x="168" y="30162"/>
                </a:lnTo>
                <a:lnTo>
                  <a:pt x="168" y="30441"/>
                </a:lnTo>
                <a:lnTo>
                  <a:pt x="187" y="30721"/>
                </a:lnTo>
                <a:lnTo>
                  <a:pt x="205" y="30832"/>
                </a:lnTo>
                <a:lnTo>
                  <a:pt x="243" y="30944"/>
                </a:lnTo>
                <a:lnTo>
                  <a:pt x="317" y="31037"/>
                </a:lnTo>
                <a:lnTo>
                  <a:pt x="354" y="31074"/>
                </a:lnTo>
                <a:lnTo>
                  <a:pt x="392" y="31074"/>
                </a:lnTo>
                <a:lnTo>
                  <a:pt x="429" y="31019"/>
                </a:lnTo>
                <a:lnTo>
                  <a:pt x="466" y="30851"/>
                </a:lnTo>
                <a:lnTo>
                  <a:pt x="503" y="30665"/>
                </a:lnTo>
                <a:lnTo>
                  <a:pt x="522" y="30404"/>
                </a:lnTo>
                <a:lnTo>
                  <a:pt x="541" y="30125"/>
                </a:lnTo>
                <a:lnTo>
                  <a:pt x="522" y="29827"/>
                </a:lnTo>
                <a:lnTo>
                  <a:pt x="503" y="29697"/>
                </a:lnTo>
                <a:lnTo>
                  <a:pt x="485" y="29566"/>
                </a:lnTo>
                <a:lnTo>
                  <a:pt x="447" y="29510"/>
                </a:lnTo>
                <a:lnTo>
                  <a:pt x="392" y="29492"/>
                </a:lnTo>
                <a:lnTo>
                  <a:pt x="336" y="29473"/>
                </a:lnTo>
                <a:close/>
                <a:moveTo>
                  <a:pt x="91024" y="31782"/>
                </a:moveTo>
                <a:lnTo>
                  <a:pt x="90987" y="31800"/>
                </a:lnTo>
                <a:lnTo>
                  <a:pt x="90931" y="31838"/>
                </a:lnTo>
                <a:lnTo>
                  <a:pt x="90894" y="31856"/>
                </a:lnTo>
                <a:lnTo>
                  <a:pt x="90875" y="31912"/>
                </a:lnTo>
                <a:lnTo>
                  <a:pt x="90857" y="32024"/>
                </a:lnTo>
                <a:lnTo>
                  <a:pt x="90857" y="32173"/>
                </a:lnTo>
                <a:lnTo>
                  <a:pt x="90875" y="32322"/>
                </a:lnTo>
                <a:lnTo>
                  <a:pt x="90913" y="32657"/>
                </a:lnTo>
                <a:lnTo>
                  <a:pt x="90950" y="32880"/>
                </a:lnTo>
                <a:lnTo>
                  <a:pt x="90968" y="33066"/>
                </a:lnTo>
                <a:lnTo>
                  <a:pt x="91006" y="33234"/>
                </a:lnTo>
                <a:lnTo>
                  <a:pt x="91024" y="33290"/>
                </a:lnTo>
                <a:lnTo>
                  <a:pt x="91062" y="33309"/>
                </a:lnTo>
                <a:lnTo>
                  <a:pt x="91136" y="33290"/>
                </a:lnTo>
                <a:lnTo>
                  <a:pt x="91192" y="33234"/>
                </a:lnTo>
                <a:lnTo>
                  <a:pt x="91248" y="33141"/>
                </a:lnTo>
                <a:lnTo>
                  <a:pt x="91285" y="33029"/>
                </a:lnTo>
                <a:lnTo>
                  <a:pt x="91304" y="32918"/>
                </a:lnTo>
                <a:lnTo>
                  <a:pt x="91304" y="32787"/>
                </a:lnTo>
                <a:lnTo>
                  <a:pt x="91304" y="32545"/>
                </a:lnTo>
                <a:lnTo>
                  <a:pt x="91266" y="32340"/>
                </a:lnTo>
                <a:lnTo>
                  <a:pt x="91248" y="32154"/>
                </a:lnTo>
                <a:lnTo>
                  <a:pt x="91229" y="32042"/>
                </a:lnTo>
                <a:lnTo>
                  <a:pt x="91211" y="31949"/>
                </a:lnTo>
                <a:lnTo>
                  <a:pt x="91173" y="31856"/>
                </a:lnTo>
                <a:lnTo>
                  <a:pt x="91099" y="31800"/>
                </a:lnTo>
                <a:lnTo>
                  <a:pt x="91062" y="31782"/>
                </a:lnTo>
                <a:close/>
                <a:moveTo>
                  <a:pt x="354" y="31968"/>
                </a:moveTo>
                <a:lnTo>
                  <a:pt x="280" y="31987"/>
                </a:lnTo>
                <a:lnTo>
                  <a:pt x="224" y="32024"/>
                </a:lnTo>
                <a:lnTo>
                  <a:pt x="205" y="32061"/>
                </a:lnTo>
                <a:lnTo>
                  <a:pt x="187" y="32098"/>
                </a:lnTo>
                <a:lnTo>
                  <a:pt x="150" y="32694"/>
                </a:lnTo>
                <a:lnTo>
                  <a:pt x="150" y="32973"/>
                </a:lnTo>
                <a:lnTo>
                  <a:pt x="150" y="33271"/>
                </a:lnTo>
                <a:lnTo>
                  <a:pt x="187" y="33495"/>
                </a:lnTo>
                <a:lnTo>
                  <a:pt x="205" y="33569"/>
                </a:lnTo>
                <a:lnTo>
                  <a:pt x="243" y="33644"/>
                </a:lnTo>
                <a:lnTo>
                  <a:pt x="299" y="33662"/>
                </a:lnTo>
                <a:lnTo>
                  <a:pt x="317" y="33662"/>
                </a:lnTo>
                <a:lnTo>
                  <a:pt x="336" y="33644"/>
                </a:lnTo>
                <a:lnTo>
                  <a:pt x="373" y="33569"/>
                </a:lnTo>
                <a:lnTo>
                  <a:pt x="429" y="33420"/>
                </a:lnTo>
                <a:lnTo>
                  <a:pt x="466" y="33141"/>
                </a:lnTo>
                <a:lnTo>
                  <a:pt x="485" y="32843"/>
                </a:lnTo>
                <a:lnTo>
                  <a:pt x="485" y="32285"/>
                </a:lnTo>
                <a:lnTo>
                  <a:pt x="503" y="32117"/>
                </a:lnTo>
                <a:lnTo>
                  <a:pt x="485" y="32024"/>
                </a:lnTo>
                <a:lnTo>
                  <a:pt x="466" y="32005"/>
                </a:lnTo>
                <a:lnTo>
                  <a:pt x="429" y="31968"/>
                </a:lnTo>
                <a:close/>
                <a:moveTo>
                  <a:pt x="91117" y="34277"/>
                </a:moveTo>
                <a:lnTo>
                  <a:pt x="91080" y="34295"/>
                </a:lnTo>
                <a:lnTo>
                  <a:pt x="91006" y="34333"/>
                </a:lnTo>
                <a:lnTo>
                  <a:pt x="90950" y="34407"/>
                </a:lnTo>
                <a:lnTo>
                  <a:pt x="90931" y="34444"/>
                </a:lnTo>
                <a:lnTo>
                  <a:pt x="90931" y="34500"/>
                </a:lnTo>
                <a:lnTo>
                  <a:pt x="90968" y="34761"/>
                </a:lnTo>
                <a:lnTo>
                  <a:pt x="90987" y="35040"/>
                </a:lnTo>
                <a:lnTo>
                  <a:pt x="91006" y="35319"/>
                </a:lnTo>
                <a:lnTo>
                  <a:pt x="91043" y="35580"/>
                </a:lnTo>
                <a:lnTo>
                  <a:pt x="91080" y="35710"/>
                </a:lnTo>
                <a:lnTo>
                  <a:pt x="91136" y="35803"/>
                </a:lnTo>
                <a:lnTo>
                  <a:pt x="91173" y="35859"/>
                </a:lnTo>
                <a:lnTo>
                  <a:pt x="91229" y="35859"/>
                </a:lnTo>
                <a:lnTo>
                  <a:pt x="91285" y="35822"/>
                </a:lnTo>
                <a:lnTo>
                  <a:pt x="91322" y="35766"/>
                </a:lnTo>
                <a:lnTo>
                  <a:pt x="91359" y="35654"/>
                </a:lnTo>
                <a:lnTo>
                  <a:pt x="91378" y="35524"/>
                </a:lnTo>
                <a:lnTo>
                  <a:pt x="91397" y="35301"/>
                </a:lnTo>
                <a:lnTo>
                  <a:pt x="91397" y="35059"/>
                </a:lnTo>
                <a:lnTo>
                  <a:pt x="91359" y="34798"/>
                </a:lnTo>
                <a:lnTo>
                  <a:pt x="91322" y="34575"/>
                </a:lnTo>
                <a:lnTo>
                  <a:pt x="91285" y="34407"/>
                </a:lnTo>
                <a:lnTo>
                  <a:pt x="91248" y="34333"/>
                </a:lnTo>
                <a:lnTo>
                  <a:pt x="91211" y="34295"/>
                </a:lnTo>
                <a:lnTo>
                  <a:pt x="91173" y="34277"/>
                </a:lnTo>
                <a:close/>
                <a:moveTo>
                  <a:pt x="299" y="34593"/>
                </a:moveTo>
                <a:lnTo>
                  <a:pt x="261" y="34612"/>
                </a:lnTo>
                <a:lnTo>
                  <a:pt x="205" y="34686"/>
                </a:lnTo>
                <a:lnTo>
                  <a:pt x="168" y="34817"/>
                </a:lnTo>
                <a:lnTo>
                  <a:pt x="112" y="35114"/>
                </a:lnTo>
                <a:lnTo>
                  <a:pt x="112" y="35319"/>
                </a:lnTo>
                <a:lnTo>
                  <a:pt x="112" y="35487"/>
                </a:lnTo>
                <a:lnTo>
                  <a:pt x="131" y="35747"/>
                </a:lnTo>
                <a:lnTo>
                  <a:pt x="150" y="35878"/>
                </a:lnTo>
                <a:lnTo>
                  <a:pt x="187" y="35990"/>
                </a:lnTo>
                <a:lnTo>
                  <a:pt x="243" y="36064"/>
                </a:lnTo>
                <a:lnTo>
                  <a:pt x="280" y="36083"/>
                </a:lnTo>
                <a:lnTo>
                  <a:pt x="317" y="36101"/>
                </a:lnTo>
                <a:lnTo>
                  <a:pt x="354" y="36083"/>
                </a:lnTo>
                <a:lnTo>
                  <a:pt x="392" y="36045"/>
                </a:lnTo>
                <a:lnTo>
                  <a:pt x="410" y="35990"/>
                </a:lnTo>
                <a:lnTo>
                  <a:pt x="447" y="35915"/>
                </a:lnTo>
                <a:lnTo>
                  <a:pt x="466" y="35692"/>
                </a:lnTo>
                <a:lnTo>
                  <a:pt x="485" y="35450"/>
                </a:lnTo>
                <a:lnTo>
                  <a:pt x="485" y="35208"/>
                </a:lnTo>
                <a:lnTo>
                  <a:pt x="466" y="34966"/>
                </a:lnTo>
                <a:lnTo>
                  <a:pt x="447" y="34779"/>
                </a:lnTo>
                <a:lnTo>
                  <a:pt x="410" y="34668"/>
                </a:lnTo>
                <a:lnTo>
                  <a:pt x="373" y="34612"/>
                </a:lnTo>
                <a:lnTo>
                  <a:pt x="336" y="34593"/>
                </a:lnTo>
                <a:close/>
                <a:moveTo>
                  <a:pt x="91080" y="36678"/>
                </a:moveTo>
                <a:lnTo>
                  <a:pt x="91006" y="36716"/>
                </a:lnTo>
                <a:lnTo>
                  <a:pt x="90950" y="36771"/>
                </a:lnTo>
                <a:lnTo>
                  <a:pt x="90913" y="36865"/>
                </a:lnTo>
                <a:lnTo>
                  <a:pt x="90894" y="36976"/>
                </a:lnTo>
                <a:lnTo>
                  <a:pt x="90857" y="37125"/>
                </a:lnTo>
                <a:lnTo>
                  <a:pt x="90857" y="37442"/>
                </a:lnTo>
                <a:lnTo>
                  <a:pt x="90857" y="37795"/>
                </a:lnTo>
                <a:lnTo>
                  <a:pt x="90894" y="38112"/>
                </a:lnTo>
                <a:lnTo>
                  <a:pt x="90950" y="38373"/>
                </a:lnTo>
                <a:lnTo>
                  <a:pt x="90968" y="38466"/>
                </a:lnTo>
                <a:lnTo>
                  <a:pt x="91006" y="38522"/>
                </a:lnTo>
                <a:lnTo>
                  <a:pt x="91043" y="38559"/>
                </a:lnTo>
                <a:lnTo>
                  <a:pt x="91062" y="38559"/>
                </a:lnTo>
                <a:lnTo>
                  <a:pt x="91099" y="38540"/>
                </a:lnTo>
                <a:lnTo>
                  <a:pt x="91117" y="38522"/>
                </a:lnTo>
                <a:lnTo>
                  <a:pt x="91136" y="38410"/>
                </a:lnTo>
                <a:lnTo>
                  <a:pt x="91173" y="38280"/>
                </a:lnTo>
                <a:lnTo>
                  <a:pt x="91192" y="37982"/>
                </a:lnTo>
                <a:lnTo>
                  <a:pt x="91192" y="37795"/>
                </a:lnTo>
                <a:lnTo>
                  <a:pt x="91211" y="37572"/>
                </a:lnTo>
                <a:lnTo>
                  <a:pt x="91248" y="37218"/>
                </a:lnTo>
                <a:lnTo>
                  <a:pt x="91248" y="37051"/>
                </a:lnTo>
                <a:lnTo>
                  <a:pt x="91229" y="36883"/>
                </a:lnTo>
                <a:lnTo>
                  <a:pt x="91211" y="36771"/>
                </a:lnTo>
                <a:lnTo>
                  <a:pt x="91173" y="36734"/>
                </a:lnTo>
                <a:lnTo>
                  <a:pt x="91155" y="36697"/>
                </a:lnTo>
                <a:lnTo>
                  <a:pt x="91080" y="36678"/>
                </a:lnTo>
                <a:close/>
                <a:moveTo>
                  <a:pt x="224" y="37107"/>
                </a:moveTo>
                <a:lnTo>
                  <a:pt x="150" y="37125"/>
                </a:lnTo>
                <a:lnTo>
                  <a:pt x="94" y="37181"/>
                </a:lnTo>
                <a:lnTo>
                  <a:pt x="56" y="37256"/>
                </a:lnTo>
                <a:lnTo>
                  <a:pt x="19" y="37349"/>
                </a:lnTo>
                <a:lnTo>
                  <a:pt x="1" y="37442"/>
                </a:lnTo>
                <a:lnTo>
                  <a:pt x="1" y="37572"/>
                </a:lnTo>
                <a:lnTo>
                  <a:pt x="1" y="37833"/>
                </a:lnTo>
                <a:lnTo>
                  <a:pt x="38" y="38093"/>
                </a:lnTo>
                <a:lnTo>
                  <a:pt x="94" y="38335"/>
                </a:lnTo>
                <a:lnTo>
                  <a:pt x="150" y="38522"/>
                </a:lnTo>
                <a:lnTo>
                  <a:pt x="187" y="38596"/>
                </a:lnTo>
                <a:lnTo>
                  <a:pt x="224" y="38652"/>
                </a:lnTo>
                <a:lnTo>
                  <a:pt x="243" y="38671"/>
                </a:lnTo>
                <a:lnTo>
                  <a:pt x="261" y="38652"/>
                </a:lnTo>
                <a:lnTo>
                  <a:pt x="280" y="38577"/>
                </a:lnTo>
                <a:lnTo>
                  <a:pt x="299" y="38298"/>
                </a:lnTo>
                <a:lnTo>
                  <a:pt x="280" y="37833"/>
                </a:lnTo>
                <a:lnTo>
                  <a:pt x="317" y="37628"/>
                </a:lnTo>
                <a:lnTo>
                  <a:pt x="373" y="37386"/>
                </a:lnTo>
                <a:lnTo>
                  <a:pt x="392" y="37256"/>
                </a:lnTo>
                <a:lnTo>
                  <a:pt x="373" y="37162"/>
                </a:lnTo>
                <a:lnTo>
                  <a:pt x="336" y="37144"/>
                </a:lnTo>
                <a:lnTo>
                  <a:pt x="317" y="37107"/>
                </a:lnTo>
                <a:close/>
                <a:moveTo>
                  <a:pt x="91080" y="39285"/>
                </a:moveTo>
                <a:lnTo>
                  <a:pt x="91043" y="39304"/>
                </a:lnTo>
                <a:lnTo>
                  <a:pt x="91006" y="39322"/>
                </a:lnTo>
                <a:lnTo>
                  <a:pt x="90987" y="39378"/>
                </a:lnTo>
                <a:lnTo>
                  <a:pt x="90950" y="39508"/>
                </a:lnTo>
                <a:lnTo>
                  <a:pt x="90913" y="39639"/>
                </a:lnTo>
                <a:lnTo>
                  <a:pt x="90894" y="39899"/>
                </a:lnTo>
                <a:lnTo>
                  <a:pt x="90913" y="40179"/>
                </a:lnTo>
                <a:lnTo>
                  <a:pt x="90913" y="40421"/>
                </a:lnTo>
                <a:lnTo>
                  <a:pt x="90931" y="40644"/>
                </a:lnTo>
                <a:lnTo>
                  <a:pt x="90950" y="40756"/>
                </a:lnTo>
                <a:lnTo>
                  <a:pt x="90968" y="40867"/>
                </a:lnTo>
                <a:lnTo>
                  <a:pt x="90987" y="40942"/>
                </a:lnTo>
                <a:lnTo>
                  <a:pt x="91006" y="40961"/>
                </a:lnTo>
                <a:lnTo>
                  <a:pt x="91062" y="40961"/>
                </a:lnTo>
                <a:lnTo>
                  <a:pt x="91099" y="40942"/>
                </a:lnTo>
                <a:lnTo>
                  <a:pt x="91173" y="40830"/>
                </a:lnTo>
                <a:lnTo>
                  <a:pt x="91229" y="40737"/>
                </a:lnTo>
                <a:lnTo>
                  <a:pt x="91248" y="40625"/>
                </a:lnTo>
                <a:lnTo>
                  <a:pt x="91285" y="40365"/>
                </a:lnTo>
                <a:lnTo>
                  <a:pt x="91304" y="40085"/>
                </a:lnTo>
                <a:lnTo>
                  <a:pt x="91304" y="39862"/>
                </a:lnTo>
                <a:lnTo>
                  <a:pt x="91322" y="39620"/>
                </a:lnTo>
                <a:lnTo>
                  <a:pt x="91304" y="39490"/>
                </a:lnTo>
                <a:lnTo>
                  <a:pt x="91285" y="39434"/>
                </a:lnTo>
                <a:lnTo>
                  <a:pt x="91266" y="39378"/>
                </a:lnTo>
                <a:lnTo>
                  <a:pt x="91192" y="39322"/>
                </a:lnTo>
                <a:lnTo>
                  <a:pt x="91117" y="39285"/>
                </a:lnTo>
                <a:close/>
                <a:moveTo>
                  <a:pt x="261" y="39601"/>
                </a:moveTo>
                <a:lnTo>
                  <a:pt x="187" y="39639"/>
                </a:lnTo>
                <a:lnTo>
                  <a:pt x="150" y="39695"/>
                </a:lnTo>
                <a:lnTo>
                  <a:pt x="131" y="39750"/>
                </a:lnTo>
                <a:lnTo>
                  <a:pt x="94" y="39918"/>
                </a:lnTo>
                <a:lnTo>
                  <a:pt x="75" y="40085"/>
                </a:lnTo>
                <a:lnTo>
                  <a:pt x="56" y="40216"/>
                </a:lnTo>
                <a:lnTo>
                  <a:pt x="56" y="40439"/>
                </a:lnTo>
                <a:lnTo>
                  <a:pt x="56" y="40737"/>
                </a:lnTo>
                <a:lnTo>
                  <a:pt x="75" y="40886"/>
                </a:lnTo>
                <a:lnTo>
                  <a:pt x="112" y="41016"/>
                </a:lnTo>
                <a:lnTo>
                  <a:pt x="150" y="41128"/>
                </a:lnTo>
                <a:lnTo>
                  <a:pt x="168" y="41165"/>
                </a:lnTo>
                <a:lnTo>
                  <a:pt x="205" y="41184"/>
                </a:lnTo>
                <a:lnTo>
                  <a:pt x="280" y="41221"/>
                </a:lnTo>
                <a:lnTo>
                  <a:pt x="373" y="41221"/>
                </a:lnTo>
                <a:lnTo>
                  <a:pt x="410" y="41184"/>
                </a:lnTo>
                <a:lnTo>
                  <a:pt x="429" y="41072"/>
                </a:lnTo>
                <a:lnTo>
                  <a:pt x="429" y="40942"/>
                </a:lnTo>
                <a:lnTo>
                  <a:pt x="447" y="40328"/>
                </a:lnTo>
                <a:lnTo>
                  <a:pt x="429" y="39713"/>
                </a:lnTo>
                <a:lnTo>
                  <a:pt x="429" y="39657"/>
                </a:lnTo>
                <a:lnTo>
                  <a:pt x="410" y="39620"/>
                </a:lnTo>
                <a:lnTo>
                  <a:pt x="373" y="39601"/>
                </a:lnTo>
                <a:close/>
                <a:moveTo>
                  <a:pt x="91099" y="41985"/>
                </a:moveTo>
                <a:lnTo>
                  <a:pt x="91043" y="42022"/>
                </a:lnTo>
                <a:lnTo>
                  <a:pt x="91006" y="42059"/>
                </a:lnTo>
                <a:lnTo>
                  <a:pt x="90968" y="42133"/>
                </a:lnTo>
                <a:lnTo>
                  <a:pt x="90950" y="42245"/>
                </a:lnTo>
                <a:lnTo>
                  <a:pt x="90968" y="42543"/>
                </a:lnTo>
                <a:lnTo>
                  <a:pt x="91006" y="43046"/>
                </a:lnTo>
                <a:lnTo>
                  <a:pt x="91024" y="43195"/>
                </a:lnTo>
                <a:lnTo>
                  <a:pt x="91062" y="43288"/>
                </a:lnTo>
                <a:lnTo>
                  <a:pt x="91099" y="43344"/>
                </a:lnTo>
                <a:lnTo>
                  <a:pt x="91155" y="43344"/>
                </a:lnTo>
                <a:lnTo>
                  <a:pt x="91211" y="43325"/>
                </a:lnTo>
                <a:lnTo>
                  <a:pt x="91266" y="43251"/>
                </a:lnTo>
                <a:lnTo>
                  <a:pt x="91304" y="43157"/>
                </a:lnTo>
                <a:lnTo>
                  <a:pt x="91341" y="43046"/>
                </a:lnTo>
                <a:lnTo>
                  <a:pt x="91397" y="42822"/>
                </a:lnTo>
                <a:lnTo>
                  <a:pt x="91397" y="42599"/>
                </a:lnTo>
                <a:lnTo>
                  <a:pt x="91378" y="42376"/>
                </a:lnTo>
                <a:lnTo>
                  <a:pt x="91359" y="42152"/>
                </a:lnTo>
                <a:lnTo>
                  <a:pt x="91341" y="42078"/>
                </a:lnTo>
                <a:lnTo>
                  <a:pt x="91322" y="42022"/>
                </a:lnTo>
                <a:lnTo>
                  <a:pt x="91266" y="42003"/>
                </a:lnTo>
                <a:lnTo>
                  <a:pt x="91211" y="41985"/>
                </a:lnTo>
                <a:close/>
                <a:moveTo>
                  <a:pt x="261" y="42115"/>
                </a:moveTo>
                <a:lnTo>
                  <a:pt x="224" y="42152"/>
                </a:lnTo>
                <a:lnTo>
                  <a:pt x="187" y="42171"/>
                </a:lnTo>
                <a:lnTo>
                  <a:pt x="150" y="42264"/>
                </a:lnTo>
                <a:lnTo>
                  <a:pt x="131" y="42357"/>
                </a:lnTo>
                <a:lnTo>
                  <a:pt x="131" y="42487"/>
                </a:lnTo>
                <a:lnTo>
                  <a:pt x="131" y="42599"/>
                </a:lnTo>
                <a:lnTo>
                  <a:pt x="168" y="42766"/>
                </a:lnTo>
                <a:lnTo>
                  <a:pt x="150" y="42990"/>
                </a:lnTo>
                <a:lnTo>
                  <a:pt x="150" y="43251"/>
                </a:lnTo>
                <a:lnTo>
                  <a:pt x="150" y="43400"/>
                </a:lnTo>
                <a:lnTo>
                  <a:pt x="168" y="43511"/>
                </a:lnTo>
                <a:lnTo>
                  <a:pt x="205" y="43623"/>
                </a:lnTo>
                <a:lnTo>
                  <a:pt x="261" y="43679"/>
                </a:lnTo>
                <a:lnTo>
                  <a:pt x="299" y="43716"/>
                </a:lnTo>
                <a:lnTo>
                  <a:pt x="373" y="43716"/>
                </a:lnTo>
                <a:lnTo>
                  <a:pt x="410" y="43697"/>
                </a:lnTo>
                <a:lnTo>
                  <a:pt x="447" y="43623"/>
                </a:lnTo>
                <a:lnTo>
                  <a:pt x="485" y="43530"/>
                </a:lnTo>
                <a:lnTo>
                  <a:pt x="503" y="43400"/>
                </a:lnTo>
                <a:lnTo>
                  <a:pt x="522" y="43288"/>
                </a:lnTo>
                <a:lnTo>
                  <a:pt x="522" y="43102"/>
                </a:lnTo>
                <a:lnTo>
                  <a:pt x="522" y="42878"/>
                </a:lnTo>
                <a:lnTo>
                  <a:pt x="522" y="42562"/>
                </a:lnTo>
                <a:lnTo>
                  <a:pt x="503" y="42413"/>
                </a:lnTo>
                <a:lnTo>
                  <a:pt x="485" y="42264"/>
                </a:lnTo>
                <a:lnTo>
                  <a:pt x="429" y="42171"/>
                </a:lnTo>
                <a:lnTo>
                  <a:pt x="410" y="42133"/>
                </a:lnTo>
                <a:lnTo>
                  <a:pt x="373" y="42115"/>
                </a:lnTo>
                <a:close/>
                <a:moveTo>
                  <a:pt x="91006" y="44572"/>
                </a:moveTo>
                <a:lnTo>
                  <a:pt x="90968" y="44628"/>
                </a:lnTo>
                <a:lnTo>
                  <a:pt x="90950" y="44684"/>
                </a:lnTo>
                <a:lnTo>
                  <a:pt x="90931" y="44777"/>
                </a:lnTo>
                <a:lnTo>
                  <a:pt x="90931" y="44982"/>
                </a:lnTo>
                <a:lnTo>
                  <a:pt x="90950" y="45243"/>
                </a:lnTo>
                <a:lnTo>
                  <a:pt x="90987" y="45485"/>
                </a:lnTo>
                <a:lnTo>
                  <a:pt x="91024" y="45671"/>
                </a:lnTo>
                <a:lnTo>
                  <a:pt x="91062" y="45801"/>
                </a:lnTo>
                <a:lnTo>
                  <a:pt x="91099" y="45876"/>
                </a:lnTo>
                <a:lnTo>
                  <a:pt x="91136" y="45894"/>
                </a:lnTo>
                <a:lnTo>
                  <a:pt x="91155" y="45876"/>
                </a:lnTo>
                <a:lnTo>
                  <a:pt x="91192" y="45838"/>
                </a:lnTo>
                <a:lnTo>
                  <a:pt x="91229" y="45764"/>
                </a:lnTo>
                <a:lnTo>
                  <a:pt x="91285" y="45578"/>
                </a:lnTo>
                <a:lnTo>
                  <a:pt x="91304" y="45447"/>
                </a:lnTo>
                <a:lnTo>
                  <a:pt x="91304" y="45261"/>
                </a:lnTo>
                <a:lnTo>
                  <a:pt x="91285" y="45038"/>
                </a:lnTo>
                <a:lnTo>
                  <a:pt x="91248" y="44814"/>
                </a:lnTo>
                <a:lnTo>
                  <a:pt x="91229" y="44721"/>
                </a:lnTo>
                <a:lnTo>
                  <a:pt x="91173" y="44647"/>
                </a:lnTo>
                <a:lnTo>
                  <a:pt x="91099" y="44591"/>
                </a:lnTo>
                <a:lnTo>
                  <a:pt x="91043" y="44572"/>
                </a:lnTo>
                <a:close/>
                <a:moveTo>
                  <a:pt x="299" y="44721"/>
                </a:moveTo>
                <a:lnTo>
                  <a:pt x="243" y="44796"/>
                </a:lnTo>
                <a:lnTo>
                  <a:pt x="205" y="44889"/>
                </a:lnTo>
                <a:lnTo>
                  <a:pt x="131" y="45150"/>
                </a:lnTo>
                <a:lnTo>
                  <a:pt x="94" y="45336"/>
                </a:lnTo>
                <a:lnTo>
                  <a:pt x="94" y="45503"/>
                </a:lnTo>
                <a:lnTo>
                  <a:pt x="94" y="45727"/>
                </a:lnTo>
                <a:lnTo>
                  <a:pt x="94" y="45838"/>
                </a:lnTo>
                <a:lnTo>
                  <a:pt x="112" y="45950"/>
                </a:lnTo>
                <a:lnTo>
                  <a:pt x="131" y="46043"/>
                </a:lnTo>
                <a:lnTo>
                  <a:pt x="168" y="46099"/>
                </a:lnTo>
                <a:lnTo>
                  <a:pt x="243" y="46136"/>
                </a:lnTo>
                <a:lnTo>
                  <a:pt x="299" y="46136"/>
                </a:lnTo>
                <a:lnTo>
                  <a:pt x="336" y="46099"/>
                </a:lnTo>
                <a:lnTo>
                  <a:pt x="373" y="46025"/>
                </a:lnTo>
                <a:lnTo>
                  <a:pt x="410" y="45876"/>
                </a:lnTo>
                <a:lnTo>
                  <a:pt x="429" y="45708"/>
                </a:lnTo>
                <a:lnTo>
                  <a:pt x="447" y="45503"/>
                </a:lnTo>
                <a:lnTo>
                  <a:pt x="466" y="45280"/>
                </a:lnTo>
                <a:lnTo>
                  <a:pt x="466" y="45038"/>
                </a:lnTo>
                <a:lnTo>
                  <a:pt x="447" y="44945"/>
                </a:lnTo>
                <a:lnTo>
                  <a:pt x="410" y="44833"/>
                </a:lnTo>
                <a:lnTo>
                  <a:pt x="392" y="44777"/>
                </a:lnTo>
                <a:lnTo>
                  <a:pt x="354" y="44740"/>
                </a:lnTo>
                <a:lnTo>
                  <a:pt x="336" y="44721"/>
                </a:lnTo>
                <a:close/>
                <a:moveTo>
                  <a:pt x="91155" y="46807"/>
                </a:moveTo>
                <a:lnTo>
                  <a:pt x="91080" y="46825"/>
                </a:lnTo>
                <a:lnTo>
                  <a:pt x="91024" y="46862"/>
                </a:lnTo>
                <a:lnTo>
                  <a:pt x="91006" y="46900"/>
                </a:lnTo>
                <a:lnTo>
                  <a:pt x="90987" y="46956"/>
                </a:lnTo>
                <a:lnTo>
                  <a:pt x="90987" y="47253"/>
                </a:lnTo>
                <a:lnTo>
                  <a:pt x="90987" y="47551"/>
                </a:lnTo>
                <a:lnTo>
                  <a:pt x="91043" y="48147"/>
                </a:lnTo>
                <a:lnTo>
                  <a:pt x="91062" y="48371"/>
                </a:lnTo>
                <a:lnTo>
                  <a:pt x="91080" y="48482"/>
                </a:lnTo>
                <a:lnTo>
                  <a:pt x="91099" y="48575"/>
                </a:lnTo>
                <a:lnTo>
                  <a:pt x="91136" y="48631"/>
                </a:lnTo>
                <a:lnTo>
                  <a:pt x="91155" y="48631"/>
                </a:lnTo>
                <a:lnTo>
                  <a:pt x="91173" y="48613"/>
                </a:lnTo>
                <a:lnTo>
                  <a:pt x="91229" y="48557"/>
                </a:lnTo>
                <a:lnTo>
                  <a:pt x="91304" y="48408"/>
                </a:lnTo>
                <a:lnTo>
                  <a:pt x="91341" y="48277"/>
                </a:lnTo>
                <a:lnTo>
                  <a:pt x="91359" y="48147"/>
                </a:lnTo>
                <a:lnTo>
                  <a:pt x="91378" y="47849"/>
                </a:lnTo>
                <a:lnTo>
                  <a:pt x="91378" y="47551"/>
                </a:lnTo>
                <a:lnTo>
                  <a:pt x="91359" y="47272"/>
                </a:lnTo>
                <a:lnTo>
                  <a:pt x="91341" y="47049"/>
                </a:lnTo>
                <a:lnTo>
                  <a:pt x="91304" y="46918"/>
                </a:lnTo>
                <a:lnTo>
                  <a:pt x="91266" y="46862"/>
                </a:lnTo>
                <a:lnTo>
                  <a:pt x="91248" y="46825"/>
                </a:lnTo>
                <a:lnTo>
                  <a:pt x="91155" y="46807"/>
                </a:lnTo>
                <a:close/>
                <a:moveTo>
                  <a:pt x="224" y="47309"/>
                </a:moveTo>
                <a:lnTo>
                  <a:pt x="168" y="47328"/>
                </a:lnTo>
                <a:lnTo>
                  <a:pt x="112" y="47384"/>
                </a:lnTo>
                <a:lnTo>
                  <a:pt x="56" y="47440"/>
                </a:lnTo>
                <a:lnTo>
                  <a:pt x="38" y="47533"/>
                </a:lnTo>
                <a:lnTo>
                  <a:pt x="1" y="47626"/>
                </a:lnTo>
                <a:lnTo>
                  <a:pt x="1" y="47849"/>
                </a:lnTo>
                <a:lnTo>
                  <a:pt x="1" y="48091"/>
                </a:lnTo>
                <a:lnTo>
                  <a:pt x="19" y="48315"/>
                </a:lnTo>
                <a:lnTo>
                  <a:pt x="56" y="48501"/>
                </a:lnTo>
                <a:lnTo>
                  <a:pt x="94" y="48613"/>
                </a:lnTo>
                <a:lnTo>
                  <a:pt x="131" y="48668"/>
                </a:lnTo>
                <a:lnTo>
                  <a:pt x="150" y="48706"/>
                </a:lnTo>
                <a:lnTo>
                  <a:pt x="187" y="48706"/>
                </a:lnTo>
                <a:lnTo>
                  <a:pt x="205" y="48687"/>
                </a:lnTo>
                <a:lnTo>
                  <a:pt x="261" y="48631"/>
                </a:lnTo>
                <a:lnTo>
                  <a:pt x="299" y="48519"/>
                </a:lnTo>
                <a:lnTo>
                  <a:pt x="354" y="48277"/>
                </a:lnTo>
                <a:lnTo>
                  <a:pt x="373" y="48147"/>
                </a:lnTo>
                <a:lnTo>
                  <a:pt x="392" y="47961"/>
                </a:lnTo>
                <a:lnTo>
                  <a:pt x="429" y="47682"/>
                </a:lnTo>
                <a:lnTo>
                  <a:pt x="429" y="47551"/>
                </a:lnTo>
                <a:lnTo>
                  <a:pt x="410" y="47440"/>
                </a:lnTo>
                <a:lnTo>
                  <a:pt x="373" y="47365"/>
                </a:lnTo>
                <a:lnTo>
                  <a:pt x="354" y="47328"/>
                </a:lnTo>
                <a:lnTo>
                  <a:pt x="317" y="47309"/>
                </a:lnTo>
                <a:close/>
                <a:moveTo>
                  <a:pt x="53062" y="49078"/>
                </a:moveTo>
                <a:lnTo>
                  <a:pt x="52764" y="49097"/>
                </a:lnTo>
                <a:lnTo>
                  <a:pt x="52634" y="49097"/>
                </a:lnTo>
                <a:lnTo>
                  <a:pt x="52522" y="49134"/>
                </a:lnTo>
                <a:lnTo>
                  <a:pt x="52429" y="49152"/>
                </a:lnTo>
                <a:lnTo>
                  <a:pt x="52355" y="49208"/>
                </a:lnTo>
                <a:lnTo>
                  <a:pt x="52317" y="49264"/>
                </a:lnTo>
                <a:lnTo>
                  <a:pt x="52317" y="49339"/>
                </a:lnTo>
                <a:lnTo>
                  <a:pt x="52336" y="49376"/>
                </a:lnTo>
                <a:lnTo>
                  <a:pt x="52373" y="49395"/>
                </a:lnTo>
                <a:lnTo>
                  <a:pt x="52466" y="49432"/>
                </a:lnTo>
                <a:lnTo>
                  <a:pt x="52578" y="49450"/>
                </a:lnTo>
                <a:lnTo>
                  <a:pt x="52727" y="49450"/>
                </a:lnTo>
                <a:lnTo>
                  <a:pt x="53006" y="49413"/>
                </a:lnTo>
                <a:lnTo>
                  <a:pt x="53192" y="49395"/>
                </a:lnTo>
                <a:lnTo>
                  <a:pt x="53788" y="49395"/>
                </a:lnTo>
                <a:lnTo>
                  <a:pt x="53956" y="49357"/>
                </a:lnTo>
                <a:lnTo>
                  <a:pt x="54030" y="49339"/>
                </a:lnTo>
                <a:lnTo>
                  <a:pt x="54067" y="49301"/>
                </a:lnTo>
                <a:lnTo>
                  <a:pt x="54086" y="49283"/>
                </a:lnTo>
                <a:lnTo>
                  <a:pt x="54086" y="49264"/>
                </a:lnTo>
                <a:lnTo>
                  <a:pt x="54030" y="49227"/>
                </a:lnTo>
                <a:lnTo>
                  <a:pt x="53900" y="49190"/>
                </a:lnTo>
                <a:lnTo>
                  <a:pt x="53658" y="49152"/>
                </a:lnTo>
                <a:lnTo>
                  <a:pt x="53379" y="49115"/>
                </a:lnTo>
                <a:lnTo>
                  <a:pt x="53062" y="49078"/>
                </a:lnTo>
                <a:close/>
                <a:moveTo>
                  <a:pt x="50176" y="49134"/>
                </a:moveTo>
                <a:lnTo>
                  <a:pt x="50083" y="49152"/>
                </a:lnTo>
                <a:lnTo>
                  <a:pt x="49990" y="49171"/>
                </a:lnTo>
                <a:lnTo>
                  <a:pt x="49916" y="49227"/>
                </a:lnTo>
                <a:lnTo>
                  <a:pt x="49860" y="49283"/>
                </a:lnTo>
                <a:lnTo>
                  <a:pt x="49841" y="49320"/>
                </a:lnTo>
                <a:lnTo>
                  <a:pt x="49878" y="49376"/>
                </a:lnTo>
                <a:lnTo>
                  <a:pt x="49916" y="49395"/>
                </a:lnTo>
                <a:lnTo>
                  <a:pt x="49972" y="49432"/>
                </a:lnTo>
                <a:lnTo>
                  <a:pt x="50139" y="49469"/>
                </a:lnTo>
                <a:lnTo>
                  <a:pt x="50418" y="49488"/>
                </a:lnTo>
                <a:lnTo>
                  <a:pt x="50865" y="49488"/>
                </a:lnTo>
                <a:lnTo>
                  <a:pt x="51089" y="49469"/>
                </a:lnTo>
                <a:lnTo>
                  <a:pt x="51275" y="49450"/>
                </a:lnTo>
                <a:lnTo>
                  <a:pt x="51424" y="49395"/>
                </a:lnTo>
                <a:lnTo>
                  <a:pt x="51461" y="49376"/>
                </a:lnTo>
                <a:lnTo>
                  <a:pt x="51480" y="49339"/>
                </a:lnTo>
                <a:lnTo>
                  <a:pt x="51480" y="49320"/>
                </a:lnTo>
                <a:lnTo>
                  <a:pt x="51461" y="49301"/>
                </a:lnTo>
                <a:lnTo>
                  <a:pt x="51386" y="49246"/>
                </a:lnTo>
                <a:lnTo>
                  <a:pt x="51275" y="49227"/>
                </a:lnTo>
                <a:lnTo>
                  <a:pt x="51163" y="49208"/>
                </a:lnTo>
                <a:lnTo>
                  <a:pt x="50902" y="49171"/>
                </a:lnTo>
                <a:lnTo>
                  <a:pt x="50753" y="49171"/>
                </a:lnTo>
                <a:lnTo>
                  <a:pt x="50381" y="49134"/>
                </a:lnTo>
                <a:close/>
                <a:moveTo>
                  <a:pt x="60305" y="49152"/>
                </a:moveTo>
                <a:lnTo>
                  <a:pt x="60193" y="49171"/>
                </a:lnTo>
                <a:lnTo>
                  <a:pt x="60081" y="49190"/>
                </a:lnTo>
                <a:lnTo>
                  <a:pt x="60007" y="49227"/>
                </a:lnTo>
                <a:lnTo>
                  <a:pt x="59951" y="49264"/>
                </a:lnTo>
                <a:lnTo>
                  <a:pt x="59932" y="49301"/>
                </a:lnTo>
                <a:lnTo>
                  <a:pt x="59951" y="49376"/>
                </a:lnTo>
                <a:lnTo>
                  <a:pt x="59988" y="49413"/>
                </a:lnTo>
                <a:lnTo>
                  <a:pt x="60025" y="49432"/>
                </a:lnTo>
                <a:lnTo>
                  <a:pt x="60137" y="49469"/>
                </a:lnTo>
                <a:lnTo>
                  <a:pt x="60249" y="49488"/>
                </a:lnTo>
                <a:lnTo>
                  <a:pt x="60677" y="49488"/>
                </a:lnTo>
                <a:lnTo>
                  <a:pt x="60882" y="49469"/>
                </a:lnTo>
                <a:lnTo>
                  <a:pt x="61124" y="49469"/>
                </a:lnTo>
                <a:lnTo>
                  <a:pt x="61235" y="49450"/>
                </a:lnTo>
                <a:lnTo>
                  <a:pt x="61347" y="49432"/>
                </a:lnTo>
                <a:lnTo>
                  <a:pt x="61552" y="49376"/>
                </a:lnTo>
                <a:lnTo>
                  <a:pt x="61608" y="49339"/>
                </a:lnTo>
                <a:lnTo>
                  <a:pt x="61626" y="49320"/>
                </a:lnTo>
                <a:lnTo>
                  <a:pt x="61626" y="49301"/>
                </a:lnTo>
                <a:lnTo>
                  <a:pt x="61589" y="49264"/>
                </a:lnTo>
                <a:lnTo>
                  <a:pt x="61440" y="49246"/>
                </a:lnTo>
                <a:lnTo>
                  <a:pt x="61198" y="49208"/>
                </a:lnTo>
                <a:lnTo>
                  <a:pt x="60919" y="49171"/>
                </a:lnTo>
                <a:lnTo>
                  <a:pt x="60602" y="49152"/>
                </a:lnTo>
                <a:close/>
                <a:moveTo>
                  <a:pt x="68571" y="49059"/>
                </a:moveTo>
                <a:lnTo>
                  <a:pt x="68068" y="49078"/>
                </a:lnTo>
                <a:lnTo>
                  <a:pt x="67845" y="49115"/>
                </a:lnTo>
                <a:lnTo>
                  <a:pt x="67715" y="49134"/>
                </a:lnTo>
                <a:lnTo>
                  <a:pt x="67603" y="49171"/>
                </a:lnTo>
                <a:lnTo>
                  <a:pt x="67528" y="49227"/>
                </a:lnTo>
                <a:lnTo>
                  <a:pt x="67510" y="49246"/>
                </a:lnTo>
                <a:lnTo>
                  <a:pt x="67510" y="49283"/>
                </a:lnTo>
                <a:lnTo>
                  <a:pt x="67510" y="49320"/>
                </a:lnTo>
                <a:lnTo>
                  <a:pt x="67547" y="49357"/>
                </a:lnTo>
                <a:lnTo>
                  <a:pt x="67659" y="49450"/>
                </a:lnTo>
                <a:lnTo>
                  <a:pt x="67752" y="49488"/>
                </a:lnTo>
                <a:lnTo>
                  <a:pt x="67882" y="49506"/>
                </a:lnTo>
                <a:lnTo>
                  <a:pt x="68012" y="49506"/>
                </a:lnTo>
                <a:lnTo>
                  <a:pt x="68143" y="49488"/>
                </a:lnTo>
                <a:lnTo>
                  <a:pt x="68422" y="49469"/>
                </a:lnTo>
                <a:lnTo>
                  <a:pt x="68645" y="49432"/>
                </a:lnTo>
                <a:lnTo>
                  <a:pt x="68925" y="49413"/>
                </a:lnTo>
                <a:lnTo>
                  <a:pt x="69074" y="49376"/>
                </a:lnTo>
                <a:lnTo>
                  <a:pt x="69129" y="49357"/>
                </a:lnTo>
                <a:lnTo>
                  <a:pt x="69167" y="49320"/>
                </a:lnTo>
                <a:lnTo>
                  <a:pt x="69185" y="49246"/>
                </a:lnTo>
                <a:lnTo>
                  <a:pt x="69204" y="49190"/>
                </a:lnTo>
                <a:lnTo>
                  <a:pt x="69204" y="49152"/>
                </a:lnTo>
                <a:lnTo>
                  <a:pt x="69185" y="49134"/>
                </a:lnTo>
                <a:lnTo>
                  <a:pt x="69148" y="49097"/>
                </a:lnTo>
                <a:lnTo>
                  <a:pt x="69092" y="49097"/>
                </a:lnTo>
                <a:lnTo>
                  <a:pt x="68832" y="49078"/>
                </a:lnTo>
                <a:lnTo>
                  <a:pt x="68571" y="49059"/>
                </a:lnTo>
                <a:close/>
                <a:moveTo>
                  <a:pt x="72779" y="49152"/>
                </a:moveTo>
                <a:lnTo>
                  <a:pt x="72686" y="49190"/>
                </a:lnTo>
                <a:lnTo>
                  <a:pt x="72630" y="49227"/>
                </a:lnTo>
                <a:lnTo>
                  <a:pt x="72611" y="49246"/>
                </a:lnTo>
                <a:lnTo>
                  <a:pt x="72592" y="49301"/>
                </a:lnTo>
                <a:lnTo>
                  <a:pt x="72592" y="49357"/>
                </a:lnTo>
                <a:lnTo>
                  <a:pt x="72592" y="49395"/>
                </a:lnTo>
                <a:lnTo>
                  <a:pt x="72630" y="49432"/>
                </a:lnTo>
                <a:lnTo>
                  <a:pt x="72723" y="49469"/>
                </a:lnTo>
                <a:lnTo>
                  <a:pt x="72853" y="49506"/>
                </a:lnTo>
                <a:lnTo>
                  <a:pt x="73765" y="49506"/>
                </a:lnTo>
                <a:lnTo>
                  <a:pt x="73896" y="49488"/>
                </a:lnTo>
                <a:lnTo>
                  <a:pt x="74026" y="49469"/>
                </a:lnTo>
                <a:lnTo>
                  <a:pt x="74119" y="49432"/>
                </a:lnTo>
                <a:lnTo>
                  <a:pt x="74138" y="49413"/>
                </a:lnTo>
                <a:lnTo>
                  <a:pt x="74175" y="49376"/>
                </a:lnTo>
                <a:lnTo>
                  <a:pt x="74175" y="49339"/>
                </a:lnTo>
                <a:lnTo>
                  <a:pt x="74175" y="49320"/>
                </a:lnTo>
                <a:lnTo>
                  <a:pt x="74138" y="49264"/>
                </a:lnTo>
                <a:lnTo>
                  <a:pt x="74063" y="49227"/>
                </a:lnTo>
                <a:lnTo>
                  <a:pt x="73970" y="49208"/>
                </a:lnTo>
                <a:lnTo>
                  <a:pt x="73747" y="49190"/>
                </a:lnTo>
                <a:lnTo>
                  <a:pt x="73579" y="49190"/>
                </a:lnTo>
                <a:lnTo>
                  <a:pt x="73374" y="49171"/>
                </a:lnTo>
                <a:lnTo>
                  <a:pt x="73077" y="49152"/>
                </a:lnTo>
                <a:close/>
                <a:moveTo>
                  <a:pt x="70712" y="49171"/>
                </a:moveTo>
                <a:lnTo>
                  <a:pt x="70507" y="49190"/>
                </a:lnTo>
                <a:lnTo>
                  <a:pt x="70414" y="49190"/>
                </a:lnTo>
                <a:lnTo>
                  <a:pt x="70340" y="49227"/>
                </a:lnTo>
                <a:lnTo>
                  <a:pt x="70284" y="49246"/>
                </a:lnTo>
                <a:lnTo>
                  <a:pt x="70265" y="49301"/>
                </a:lnTo>
                <a:lnTo>
                  <a:pt x="70265" y="49339"/>
                </a:lnTo>
                <a:lnTo>
                  <a:pt x="70284" y="49413"/>
                </a:lnTo>
                <a:lnTo>
                  <a:pt x="70340" y="49469"/>
                </a:lnTo>
                <a:lnTo>
                  <a:pt x="70414" y="49488"/>
                </a:lnTo>
                <a:lnTo>
                  <a:pt x="70526" y="49506"/>
                </a:lnTo>
                <a:lnTo>
                  <a:pt x="70619" y="49525"/>
                </a:lnTo>
                <a:lnTo>
                  <a:pt x="71364" y="49525"/>
                </a:lnTo>
                <a:lnTo>
                  <a:pt x="71420" y="49506"/>
                </a:lnTo>
                <a:lnTo>
                  <a:pt x="71457" y="49488"/>
                </a:lnTo>
                <a:lnTo>
                  <a:pt x="71494" y="49432"/>
                </a:lnTo>
                <a:lnTo>
                  <a:pt x="71531" y="49376"/>
                </a:lnTo>
                <a:lnTo>
                  <a:pt x="71531" y="49339"/>
                </a:lnTo>
                <a:lnTo>
                  <a:pt x="71531" y="49320"/>
                </a:lnTo>
                <a:lnTo>
                  <a:pt x="71494" y="49283"/>
                </a:lnTo>
                <a:lnTo>
                  <a:pt x="71457" y="49264"/>
                </a:lnTo>
                <a:lnTo>
                  <a:pt x="71159" y="49208"/>
                </a:lnTo>
                <a:lnTo>
                  <a:pt x="70954" y="49190"/>
                </a:lnTo>
                <a:lnTo>
                  <a:pt x="70712" y="49171"/>
                </a:lnTo>
                <a:close/>
                <a:moveTo>
                  <a:pt x="65089" y="49152"/>
                </a:moveTo>
                <a:lnTo>
                  <a:pt x="64996" y="49171"/>
                </a:lnTo>
                <a:lnTo>
                  <a:pt x="64940" y="49227"/>
                </a:lnTo>
                <a:lnTo>
                  <a:pt x="64922" y="49246"/>
                </a:lnTo>
                <a:lnTo>
                  <a:pt x="64922" y="49283"/>
                </a:lnTo>
                <a:lnTo>
                  <a:pt x="64922" y="49339"/>
                </a:lnTo>
                <a:lnTo>
                  <a:pt x="64959" y="49395"/>
                </a:lnTo>
                <a:lnTo>
                  <a:pt x="64978" y="49432"/>
                </a:lnTo>
                <a:lnTo>
                  <a:pt x="65034" y="49450"/>
                </a:lnTo>
                <a:lnTo>
                  <a:pt x="65127" y="49488"/>
                </a:lnTo>
                <a:lnTo>
                  <a:pt x="65276" y="49525"/>
                </a:lnTo>
                <a:lnTo>
                  <a:pt x="65425" y="49525"/>
                </a:lnTo>
                <a:lnTo>
                  <a:pt x="65722" y="49543"/>
                </a:lnTo>
                <a:lnTo>
                  <a:pt x="65927" y="49525"/>
                </a:lnTo>
                <a:lnTo>
                  <a:pt x="66113" y="49506"/>
                </a:lnTo>
                <a:lnTo>
                  <a:pt x="66411" y="49469"/>
                </a:lnTo>
                <a:lnTo>
                  <a:pt x="66672" y="49395"/>
                </a:lnTo>
                <a:lnTo>
                  <a:pt x="66728" y="49376"/>
                </a:lnTo>
                <a:lnTo>
                  <a:pt x="66746" y="49357"/>
                </a:lnTo>
                <a:lnTo>
                  <a:pt x="66728" y="49357"/>
                </a:lnTo>
                <a:lnTo>
                  <a:pt x="66579" y="49301"/>
                </a:lnTo>
                <a:lnTo>
                  <a:pt x="66430" y="49264"/>
                </a:lnTo>
                <a:lnTo>
                  <a:pt x="66132" y="49208"/>
                </a:lnTo>
                <a:lnTo>
                  <a:pt x="65518" y="49171"/>
                </a:lnTo>
                <a:lnTo>
                  <a:pt x="65331" y="49152"/>
                </a:lnTo>
                <a:close/>
                <a:moveTo>
                  <a:pt x="75404" y="49152"/>
                </a:moveTo>
                <a:lnTo>
                  <a:pt x="75255" y="49171"/>
                </a:lnTo>
                <a:lnTo>
                  <a:pt x="75143" y="49208"/>
                </a:lnTo>
                <a:lnTo>
                  <a:pt x="75106" y="49227"/>
                </a:lnTo>
                <a:lnTo>
                  <a:pt x="75087" y="49264"/>
                </a:lnTo>
                <a:lnTo>
                  <a:pt x="75069" y="49320"/>
                </a:lnTo>
                <a:lnTo>
                  <a:pt x="75069" y="49376"/>
                </a:lnTo>
                <a:lnTo>
                  <a:pt x="75087" y="49413"/>
                </a:lnTo>
                <a:lnTo>
                  <a:pt x="75106" y="49432"/>
                </a:lnTo>
                <a:lnTo>
                  <a:pt x="75199" y="49488"/>
                </a:lnTo>
                <a:lnTo>
                  <a:pt x="75311" y="49506"/>
                </a:lnTo>
                <a:lnTo>
                  <a:pt x="75441" y="49525"/>
                </a:lnTo>
                <a:lnTo>
                  <a:pt x="75571" y="49525"/>
                </a:lnTo>
                <a:lnTo>
                  <a:pt x="75758" y="49506"/>
                </a:lnTo>
                <a:lnTo>
                  <a:pt x="75962" y="49525"/>
                </a:lnTo>
                <a:lnTo>
                  <a:pt x="76297" y="49543"/>
                </a:lnTo>
                <a:lnTo>
                  <a:pt x="76446" y="49543"/>
                </a:lnTo>
                <a:lnTo>
                  <a:pt x="76595" y="49525"/>
                </a:lnTo>
                <a:lnTo>
                  <a:pt x="76707" y="49488"/>
                </a:lnTo>
                <a:lnTo>
                  <a:pt x="76744" y="49469"/>
                </a:lnTo>
                <a:lnTo>
                  <a:pt x="76782" y="49432"/>
                </a:lnTo>
                <a:lnTo>
                  <a:pt x="76800" y="49395"/>
                </a:lnTo>
                <a:lnTo>
                  <a:pt x="76782" y="49376"/>
                </a:lnTo>
                <a:lnTo>
                  <a:pt x="76763" y="49339"/>
                </a:lnTo>
                <a:lnTo>
                  <a:pt x="76726" y="49320"/>
                </a:lnTo>
                <a:lnTo>
                  <a:pt x="76633" y="49283"/>
                </a:lnTo>
                <a:lnTo>
                  <a:pt x="76521" y="49264"/>
                </a:lnTo>
                <a:lnTo>
                  <a:pt x="76260" y="49227"/>
                </a:lnTo>
                <a:lnTo>
                  <a:pt x="76111" y="49227"/>
                </a:lnTo>
                <a:lnTo>
                  <a:pt x="75888" y="49208"/>
                </a:lnTo>
                <a:lnTo>
                  <a:pt x="75571" y="49171"/>
                </a:lnTo>
                <a:lnTo>
                  <a:pt x="75404" y="49152"/>
                </a:lnTo>
                <a:close/>
                <a:moveTo>
                  <a:pt x="40123" y="49134"/>
                </a:moveTo>
                <a:lnTo>
                  <a:pt x="40029" y="49171"/>
                </a:lnTo>
                <a:lnTo>
                  <a:pt x="39955" y="49190"/>
                </a:lnTo>
                <a:lnTo>
                  <a:pt x="39881" y="49246"/>
                </a:lnTo>
                <a:lnTo>
                  <a:pt x="39862" y="49301"/>
                </a:lnTo>
                <a:lnTo>
                  <a:pt x="39843" y="49376"/>
                </a:lnTo>
                <a:lnTo>
                  <a:pt x="39862" y="49469"/>
                </a:lnTo>
                <a:lnTo>
                  <a:pt x="39918" y="49525"/>
                </a:lnTo>
                <a:lnTo>
                  <a:pt x="39974" y="49543"/>
                </a:lnTo>
                <a:lnTo>
                  <a:pt x="40067" y="49562"/>
                </a:lnTo>
                <a:lnTo>
                  <a:pt x="40253" y="49543"/>
                </a:lnTo>
                <a:lnTo>
                  <a:pt x="40402" y="49543"/>
                </a:lnTo>
                <a:lnTo>
                  <a:pt x="40588" y="49525"/>
                </a:lnTo>
                <a:lnTo>
                  <a:pt x="40923" y="49506"/>
                </a:lnTo>
                <a:lnTo>
                  <a:pt x="41091" y="49488"/>
                </a:lnTo>
                <a:lnTo>
                  <a:pt x="41202" y="49450"/>
                </a:lnTo>
                <a:lnTo>
                  <a:pt x="41240" y="49432"/>
                </a:lnTo>
                <a:lnTo>
                  <a:pt x="41258" y="49395"/>
                </a:lnTo>
                <a:lnTo>
                  <a:pt x="41258" y="49357"/>
                </a:lnTo>
                <a:lnTo>
                  <a:pt x="41221" y="49320"/>
                </a:lnTo>
                <a:lnTo>
                  <a:pt x="41091" y="49264"/>
                </a:lnTo>
                <a:lnTo>
                  <a:pt x="40923" y="49208"/>
                </a:lnTo>
                <a:lnTo>
                  <a:pt x="40681" y="49152"/>
                </a:lnTo>
                <a:lnTo>
                  <a:pt x="40439" y="49134"/>
                </a:lnTo>
                <a:close/>
                <a:moveTo>
                  <a:pt x="63134" y="49190"/>
                </a:moveTo>
                <a:lnTo>
                  <a:pt x="62837" y="49208"/>
                </a:lnTo>
                <a:lnTo>
                  <a:pt x="62613" y="49264"/>
                </a:lnTo>
                <a:lnTo>
                  <a:pt x="62539" y="49301"/>
                </a:lnTo>
                <a:lnTo>
                  <a:pt x="62483" y="49339"/>
                </a:lnTo>
                <a:lnTo>
                  <a:pt x="62464" y="49395"/>
                </a:lnTo>
                <a:lnTo>
                  <a:pt x="62483" y="49450"/>
                </a:lnTo>
                <a:lnTo>
                  <a:pt x="62520" y="49488"/>
                </a:lnTo>
                <a:lnTo>
                  <a:pt x="62557" y="49506"/>
                </a:lnTo>
                <a:lnTo>
                  <a:pt x="62669" y="49543"/>
                </a:lnTo>
                <a:lnTo>
                  <a:pt x="62799" y="49562"/>
                </a:lnTo>
                <a:lnTo>
                  <a:pt x="63228" y="49562"/>
                </a:lnTo>
                <a:lnTo>
                  <a:pt x="63451" y="49543"/>
                </a:lnTo>
                <a:lnTo>
                  <a:pt x="63619" y="49525"/>
                </a:lnTo>
                <a:lnTo>
                  <a:pt x="63898" y="49488"/>
                </a:lnTo>
                <a:lnTo>
                  <a:pt x="64028" y="49450"/>
                </a:lnTo>
                <a:lnTo>
                  <a:pt x="64121" y="49395"/>
                </a:lnTo>
                <a:lnTo>
                  <a:pt x="64158" y="49376"/>
                </a:lnTo>
                <a:lnTo>
                  <a:pt x="64158" y="49357"/>
                </a:lnTo>
                <a:lnTo>
                  <a:pt x="64158" y="49320"/>
                </a:lnTo>
                <a:lnTo>
                  <a:pt x="64121" y="49283"/>
                </a:lnTo>
                <a:lnTo>
                  <a:pt x="64065" y="49264"/>
                </a:lnTo>
                <a:lnTo>
                  <a:pt x="63972" y="49246"/>
                </a:lnTo>
                <a:lnTo>
                  <a:pt x="63730" y="49208"/>
                </a:lnTo>
                <a:lnTo>
                  <a:pt x="63451" y="49190"/>
                </a:lnTo>
                <a:close/>
                <a:moveTo>
                  <a:pt x="85997" y="49152"/>
                </a:moveTo>
                <a:lnTo>
                  <a:pt x="85681" y="49171"/>
                </a:lnTo>
                <a:lnTo>
                  <a:pt x="85513" y="49171"/>
                </a:lnTo>
                <a:lnTo>
                  <a:pt x="85383" y="49208"/>
                </a:lnTo>
                <a:lnTo>
                  <a:pt x="85271" y="49246"/>
                </a:lnTo>
                <a:lnTo>
                  <a:pt x="85253" y="49283"/>
                </a:lnTo>
                <a:lnTo>
                  <a:pt x="85234" y="49320"/>
                </a:lnTo>
                <a:lnTo>
                  <a:pt x="85234" y="49376"/>
                </a:lnTo>
                <a:lnTo>
                  <a:pt x="85234" y="49432"/>
                </a:lnTo>
                <a:lnTo>
                  <a:pt x="85253" y="49469"/>
                </a:lnTo>
                <a:lnTo>
                  <a:pt x="85290" y="49488"/>
                </a:lnTo>
                <a:lnTo>
                  <a:pt x="85364" y="49543"/>
                </a:lnTo>
                <a:lnTo>
                  <a:pt x="85476" y="49562"/>
                </a:lnTo>
                <a:lnTo>
                  <a:pt x="85588" y="49562"/>
                </a:lnTo>
                <a:lnTo>
                  <a:pt x="85718" y="49543"/>
                </a:lnTo>
                <a:lnTo>
                  <a:pt x="85886" y="49525"/>
                </a:lnTo>
                <a:lnTo>
                  <a:pt x="86091" y="49525"/>
                </a:lnTo>
                <a:lnTo>
                  <a:pt x="86370" y="49543"/>
                </a:lnTo>
                <a:lnTo>
                  <a:pt x="86500" y="49525"/>
                </a:lnTo>
                <a:lnTo>
                  <a:pt x="86630" y="49525"/>
                </a:lnTo>
                <a:lnTo>
                  <a:pt x="86724" y="49488"/>
                </a:lnTo>
                <a:lnTo>
                  <a:pt x="86798" y="49432"/>
                </a:lnTo>
                <a:lnTo>
                  <a:pt x="86817" y="49376"/>
                </a:lnTo>
                <a:lnTo>
                  <a:pt x="86835" y="49339"/>
                </a:lnTo>
                <a:lnTo>
                  <a:pt x="86835" y="49301"/>
                </a:lnTo>
                <a:lnTo>
                  <a:pt x="86817" y="49283"/>
                </a:lnTo>
                <a:lnTo>
                  <a:pt x="86742" y="49227"/>
                </a:lnTo>
                <a:lnTo>
                  <a:pt x="86630" y="49190"/>
                </a:lnTo>
                <a:lnTo>
                  <a:pt x="86519" y="49171"/>
                </a:lnTo>
                <a:lnTo>
                  <a:pt x="86407" y="49152"/>
                </a:lnTo>
                <a:close/>
                <a:moveTo>
                  <a:pt x="32917" y="49152"/>
                </a:moveTo>
                <a:lnTo>
                  <a:pt x="32619" y="49171"/>
                </a:lnTo>
                <a:lnTo>
                  <a:pt x="32471" y="49190"/>
                </a:lnTo>
                <a:lnTo>
                  <a:pt x="32340" y="49227"/>
                </a:lnTo>
                <a:lnTo>
                  <a:pt x="32228" y="49264"/>
                </a:lnTo>
                <a:lnTo>
                  <a:pt x="32191" y="49301"/>
                </a:lnTo>
                <a:lnTo>
                  <a:pt x="32173" y="49339"/>
                </a:lnTo>
                <a:lnTo>
                  <a:pt x="32154" y="49395"/>
                </a:lnTo>
                <a:lnTo>
                  <a:pt x="32135" y="49450"/>
                </a:lnTo>
                <a:lnTo>
                  <a:pt x="32154" y="49488"/>
                </a:lnTo>
                <a:lnTo>
                  <a:pt x="32173" y="49525"/>
                </a:lnTo>
                <a:lnTo>
                  <a:pt x="32191" y="49543"/>
                </a:lnTo>
                <a:lnTo>
                  <a:pt x="32228" y="49562"/>
                </a:lnTo>
                <a:lnTo>
                  <a:pt x="32340" y="49581"/>
                </a:lnTo>
                <a:lnTo>
                  <a:pt x="32545" y="49581"/>
                </a:lnTo>
                <a:lnTo>
                  <a:pt x="32713" y="49543"/>
                </a:lnTo>
                <a:lnTo>
                  <a:pt x="33197" y="49543"/>
                </a:lnTo>
                <a:lnTo>
                  <a:pt x="33457" y="49525"/>
                </a:lnTo>
                <a:lnTo>
                  <a:pt x="33550" y="49488"/>
                </a:lnTo>
                <a:lnTo>
                  <a:pt x="33643" y="49450"/>
                </a:lnTo>
                <a:lnTo>
                  <a:pt x="33699" y="49413"/>
                </a:lnTo>
                <a:lnTo>
                  <a:pt x="33737" y="49357"/>
                </a:lnTo>
                <a:lnTo>
                  <a:pt x="33755" y="49320"/>
                </a:lnTo>
                <a:lnTo>
                  <a:pt x="33755" y="49301"/>
                </a:lnTo>
                <a:lnTo>
                  <a:pt x="33737" y="49264"/>
                </a:lnTo>
                <a:lnTo>
                  <a:pt x="33699" y="49246"/>
                </a:lnTo>
                <a:lnTo>
                  <a:pt x="33588" y="49208"/>
                </a:lnTo>
                <a:lnTo>
                  <a:pt x="33476" y="49171"/>
                </a:lnTo>
                <a:lnTo>
                  <a:pt x="33327" y="49171"/>
                </a:lnTo>
                <a:lnTo>
                  <a:pt x="33122" y="49152"/>
                </a:lnTo>
                <a:close/>
                <a:moveTo>
                  <a:pt x="45410" y="49208"/>
                </a:moveTo>
                <a:lnTo>
                  <a:pt x="45094" y="49227"/>
                </a:lnTo>
                <a:lnTo>
                  <a:pt x="44963" y="49246"/>
                </a:lnTo>
                <a:lnTo>
                  <a:pt x="44852" y="49264"/>
                </a:lnTo>
                <a:lnTo>
                  <a:pt x="44758" y="49301"/>
                </a:lnTo>
                <a:lnTo>
                  <a:pt x="44703" y="49357"/>
                </a:lnTo>
                <a:lnTo>
                  <a:pt x="44684" y="49413"/>
                </a:lnTo>
                <a:lnTo>
                  <a:pt x="44721" y="49488"/>
                </a:lnTo>
                <a:lnTo>
                  <a:pt x="44740" y="49525"/>
                </a:lnTo>
                <a:lnTo>
                  <a:pt x="44777" y="49543"/>
                </a:lnTo>
                <a:lnTo>
                  <a:pt x="44889" y="49562"/>
                </a:lnTo>
                <a:lnTo>
                  <a:pt x="45038" y="49581"/>
                </a:lnTo>
                <a:lnTo>
                  <a:pt x="45187" y="49562"/>
                </a:lnTo>
                <a:lnTo>
                  <a:pt x="45485" y="49525"/>
                </a:lnTo>
                <a:lnTo>
                  <a:pt x="45708" y="49506"/>
                </a:lnTo>
                <a:lnTo>
                  <a:pt x="45876" y="49488"/>
                </a:lnTo>
                <a:lnTo>
                  <a:pt x="46211" y="49450"/>
                </a:lnTo>
                <a:lnTo>
                  <a:pt x="46360" y="49432"/>
                </a:lnTo>
                <a:lnTo>
                  <a:pt x="46471" y="49395"/>
                </a:lnTo>
                <a:lnTo>
                  <a:pt x="46509" y="49376"/>
                </a:lnTo>
                <a:lnTo>
                  <a:pt x="46527" y="49357"/>
                </a:lnTo>
                <a:lnTo>
                  <a:pt x="46527" y="49339"/>
                </a:lnTo>
                <a:lnTo>
                  <a:pt x="46509" y="49320"/>
                </a:lnTo>
                <a:lnTo>
                  <a:pt x="46341" y="49283"/>
                </a:lnTo>
                <a:lnTo>
                  <a:pt x="46080" y="49227"/>
                </a:lnTo>
                <a:lnTo>
                  <a:pt x="45764" y="49208"/>
                </a:lnTo>
                <a:close/>
                <a:moveTo>
                  <a:pt x="48277" y="49227"/>
                </a:moveTo>
                <a:lnTo>
                  <a:pt x="47961" y="49246"/>
                </a:lnTo>
                <a:lnTo>
                  <a:pt x="47663" y="49264"/>
                </a:lnTo>
                <a:lnTo>
                  <a:pt x="47439" y="49320"/>
                </a:lnTo>
                <a:lnTo>
                  <a:pt x="47346" y="49357"/>
                </a:lnTo>
                <a:lnTo>
                  <a:pt x="47291" y="49395"/>
                </a:lnTo>
                <a:lnTo>
                  <a:pt x="47272" y="49432"/>
                </a:lnTo>
                <a:lnTo>
                  <a:pt x="47309" y="49488"/>
                </a:lnTo>
                <a:lnTo>
                  <a:pt x="47328" y="49525"/>
                </a:lnTo>
                <a:lnTo>
                  <a:pt x="47384" y="49543"/>
                </a:lnTo>
                <a:lnTo>
                  <a:pt x="47495" y="49581"/>
                </a:lnTo>
                <a:lnTo>
                  <a:pt x="47793" y="49581"/>
                </a:lnTo>
                <a:lnTo>
                  <a:pt x="48091" y="49562"/>
                </a:lnTo>
                <a:lnTo>
                  <a:pt x="48315" y="49525"/>
                </a:lnTo>
                <a:lnTo>
                  <a:pt x="48482" y="49488"/>
                </a:lnTo>
                <a:lnTo>
                  <a:pt x="48743" y="49413"/>
                </a:lnTo>
                <a:lnTo>
                  <a:pt x="48873" y="49376"/>
                </a:lnTo>
                <a:lnTo>
                  <a:pt x="48948" y="49339"/>
                </a:lnTo>
                <a:lnTo>
                  <a:pt x="48966" y="49320"/>
                </a:lnTo>
                <a:lnTo>
                  <a:pt x="48985" y="49301"/>
                </a:lnTo>
                <a:lnTo>
                  <a:pt x="48966" y="49283"/>
                </a:lnTo>
                <a:lnTo>
                  <a:pt x="48929" y="49264"/>
                </a:lnTo>
                <a:lnTo>
                  <a:pt x="48799" y="49246"/>
                </a:lnTo>
                <a:lnTo>
                  <a:pt x="48575" y="49246"/>
                </a:lnTo>
                <a:lnTo>
                  <a:pt x="48277" y="49227"/>
                </a:lnTo>
                <a:close/>
                <a:moveTo>
                  <a:pt x="55613" y="49171"/>
                </a:moveTo>
                <a:lnTo>
                  <a:pt x="55334" y="49190"/>
                </a:lnTo>
                <a:lnTo>
                  <a:pt x="55185" y="49208"/>
                </a:lnTo>
                <a:lnTo>
                  <a:pt x="55054" y="49246"/>
                </a:lnTo>
                <a:lnTo>
                  <a:pt x="54961" y="49301"/>
                </a:lnTo>
                <a:lnTo>
                  <a:pt x="54924" y="49320"/>
                </a:lnTo>
                <a:lnTo>
                  <a:pt x="54905" y="49357"/>
                </a:lnTo>
                <a:lnTo>
                  <a:pt x="54905" y="49432"/>
                </a:lnTo>
                <a:lnTo>
                  <a:pt x="54905" y="49469"/>
                </a:lnTo>
                <a:lnTo>
                  <a:pt x="54924" y="49506"/>
                </a:lnTo>
                <a:lnTo>
                  <a:pt x="54961" y="49543"/>
                </a:lnTo>
                <a:lnTo>
                  <a:pt x="55054" y="49562"/>
                </a:lnTo>
                <a:lnTo>
                  <a:pt x="55185" y="49581"/>
                </a:lnTo>
                <a:lnTo>
                  <a:pt x="55315" y="49562"/>
                </a:lnTo>
                <a:lnTo>
                  <a:pt x="55445" y="49543"/>
                </a:lnTo>
                <a:lnTo>
                  <a:pt x="55631" y="49506"/>
                </a:lnTo>
                <a:lnTo>
                  <a:pt x="56115" y="49488"/>
                </a:lnTo>
                <a:lnTo>
                  <a:pt x="56264" y="49469"/>
                </a:lnTo>
                <a:lnTo>
                  <a:pt x="56395" y="49450"/>
                </a:lnTo>
                <a:lnTo>
                  <a:pt x="56488" y="49413"/>
                </a:lnTo>
                <a:lnTo>
                  <a:pt x="56506" y="49395"/>
                </a:lnTo>
                <a:lnTo>
                  <a:pt x="56525" y="49357"/>
                </a:lnTo>
                <a:lnTo>
                  <a:pt x="56506" y="49320"/>
                </a:lnTo>
                <a:lnTo>
                  <a:pt x="56488" y="49301"/>
                </a:lnTo>
                <a:lnTo>
                  <a:pt x="56413" y="49246"/>
                </a:lnTo>
                <a:lnTo>
                  <a:pt x="56320" y="49208"/>
                </a:lnTo>
                <a:lnTo>
                  <a:pt x="56209" y="49190"/>
                </a:lnTo>
                <a:lnTo>
                  <a:pt x="55985" y="49171"/>
                </a:lnTo>
                <a:close/>
                <a:moveTo>
                  <a:pt x="88120" y="49208"/>
                </a:moveTo>
                <a:lnTo>
                  <a:pt x="88008" y="49227"/>
                </a:lnTo>
                <a:lnTo>
                  <a:pt x="87934" y="49264"/>
                </a:lnTo>
                <a:lnTo>
                  <a:pt x="87897" y="49301"/>
                </a:lnTo>
                <a:lnTo>
                  <a:pt x="87878" y="49339"/>
                </a:lnTo>
                <a:lnTo>
                  <a:pt x="87878" y="49395"/>
                </a:lnTo>
                <a:lnTo>
                  <a:pt x="87878" y="49432"/>
                </a:lnTo>
                <a:lnTo>
                  <a:pt x="87897" y="49469"/>
                </a:lnTo>
                <a:lnTo>
                  <a:pt x="87915" y="49506"/>
                </a:lnTo>
                <a:lnTo>
                  <a:pt x="88008" y="49543"/>
                </a:lnTo>
                <a:lnTo>
                  <a:pt x="88101" y="49581"/>
                </a:lnTo>
                <a:lnTo>
                  <a:pt x="89032" y="49581"/>
                </a:lnTo>
                <a:lnTo>
                  <a:pt x="89144" y="49562"/>
                </a:lnTo>
                <a:lnTo>
                  <a:pt x="89218" y="49525"/>
                </a:lnTo>
                <a:lnTo>
                  <a:pt x="89256" y="49506"/>
                </a:lnTo>
                <a:lnTo>
                  <a:pt x="89274" y="49469"/>
                </a:lnTo>
                <a:lnTo>
                  <a:pt x="89274" y="49450"/>
                </a:lnTo>
                <a:lnTo>
                  <a:pt x="89274" y="49413"/>
                </a:lnTo>
                <a:lnTo>
                  <a:pt x="89218" y="49357"/>
                </a:lnTo>
                <a:lnTo>
                  <a:pt x="89144" y="49320"/>
                </a:lnTo>
                <a:lnTo>
                  <a:pt x="89032" y="49283"/>
                </a:lnTo>
                <a:lnTo>
                  <a:pt x="88809" y="49264"/>
                </a:lnTo>
                <a:lnTo>
                  <a:pt x="88660" y="49246"/>
                </a:lnTo>
                <a:lnTo>
                  <a:pt x="88492" y="49227"/>
                </a:lnTo>
                <a:lnTo>
                  <a:pt x="88232" y="49208"/>
                </a:lnTo>
                <a:close/>
                <a:moveTo>
                  <a:pt x="78327" y="49190"/>
                </a:moveTo>
                <a:lnTo>
                  <a:pt x="78066" y="49227"/>
                </a:lnTo>
                <a:lnTo>
                  <a:pt x="77954" y="49264"/>
                </a:lnTo>
                <a:lnTo>
                  <a:pt x="77861" y="49301"/>
                </a:lnTo>
                <a:lnTo>
                  <a:pt x="77787" y="49339"/>
                </a:lnTo>
                <a:lnTo>
                  <a:pt x="77750" y="49376"/>
                </a:lnTo>
                <a:lnTo>
                  <a:pt x="77750" y="49432"/>
                </a:lnTo>
                <a:lnTo>
                  <a:pt x="77768" y="49488"/>
                </a:lnTo>
                <a:lnTo>
                  <a:pt x="77824" y="49525"/>
                </a:lnTo>
                <a:lnTo>
                  <a:pt x="77899" y="49562"/>
                </a:lnTo>
                <a:lnTo>
                  <a:pt x="78085" y="49599"/>
                </a:lnTo>
                <a:lnTo>
                  <a:pt x="78327" y="49599"/>
                </a:lnTo>
                <a:lnTo>
                  <a:pt x="78587" y="49581"/>
                </a:lnTo>
                <a:lnTo>
                  <a:pt x="78830" y="49543"/>
                </a:lnTo>
                <a:lnTo>
                  <a:pt x="79034" y="49488"/>
                </a:lnTo>
                <a:lnTo>
                  <a:pt x="79109" y="49450"/>
                </a:lnTo>
                <a:lnTo>
                  <a:pt x="79165" y="49395"/>
                </a:lnTo>
                <a:lnTo>
                  <a:pt x="79183" y="49357"/>
                </a:lnTo>
                <a:lnTo>
                  <a:pt x="79183" y="49301"/>
                </a:lnTo>
                <a:lnTo>
                  <a:pt x="79146" y="49264"/>
                </a:lnTo>
                <a:lnTo>
                  <a:pt x="79072" y="49227"/>
                </a:lnTo>
                <a:lnTo>
                  <a:pt x="78867" y="49190"/>
                </a:lnTo>
                <a:close/>
                <a:moveTo>
                  <a:pt x="25191" y="49190"/>
                </a:moveTo>
                <a:lnTo>
                  <a:pt x="24856" y="49208"/>
                </a:lnTo>
                <a:lnTo>
                  <a:pt x="24688" y="49227"/>
                </a:lnTo>
                <a:lnTo>
                  <a:pt x="24539" y="49264"/>
                </a:lnTo>
                <a:lnTo>
                  <a:pt x="24483" y="49283"/>
                </a:lnTo>
                <a:lnTo>
                  <a:pt x="24428" y="49320"/>
                </a:lnTo>
                <a:lnTo>
                  <a:pt x="24409" y="49357"/>
                </a:lnTo>
                <a:lnTo>
                  <a:pt x="24390" y="49413"/>
                </a:lnTo>
                <a:lnTo>
                  <a:pt x="24409" y="49469"/>
                </a:lnTo>
                <a:lnTo>
                  <a:pt x="24428" y="49506"/>
                </a:lnTo>
                <a:lnTo>
                  <a:pt x="24465" y="49543"/>
                </a:lnTo>
                <a:lnTo>
                  <a:pt x="24521" y="49581"/>
                </a:lnTo>
                <a:lnTo>
                  <a:pt x="24651" y="49599"/>
                </a:lnTo>
                <a:lnTo>
                  <a:pt x="24800" y="49618"/>
                </a:lnTo>
                <a:lnTo>
                  <a:pt x="25116" y="49581"/>
                </a:lnTo>
                <a:lnTo>
                  <a:pt x="25340" y="49562"/>
                </a:lnTo>
                <a:lnTo>
                  <a:pt x="25563" y="49562"/>
                </a:lnTo>
                <a:lnTo>
                  <a:pt x="25898" y="49543"/>
                </a:lnTo>
                <a:lnTo>
                  <a:pt x="26085" y="49543"/>
                </a:lnTo>
                <a:lnTo>
                  <a:pt x="26233" y="49506"/>
                </a:lnTo>
                <a:lnTo>
                  <a:pt x="26327" y="49469"/>
                </a:lnTo>
                <a:lnTo>
                  <a:pt x="26364" y="49450"/>
                </a:lnTo>
                <a:lnTo>
                  <a:pt x="26364" y="49413"/>
                </a:lnTo>
                <a:lnTo>
                  <a:pt x="26364" y="49376"/>
                </a:lnTo>
                <a:lnTo>
                  <a:pt x="26327" y="49339"/>
                </a:lnTo>
                <a:lnTo>
                  <a:pt x="26233" y="49283"/>
                </a:lnTo>
                <a:lnTo>
                  <a:pt x="26103" y="49246"/>
                </a:lnTo>
                <a:lnTo>
                  <a:pt x="25936" y="49227"/>
                </a:lnTo>
                <a:lnTo>
                  <a:pt x="25619" y="49208"/>
                </a:lnTo>
                <a:lnTo>
                  <a:pt x="25414" y="49208"/>
                </a:lnTo>
                <a:lnTo>
                  <a:pt x="25191" y="49190"/>
                </a:lnTo>
                <a:close/>
                <a:moveTo>
                  <a:pt x="83056" y="49227"/>
                </a:moveTo>
                <a:lnTo>
                  <a:pt x="82888" y="49246"/>
                </a:lnTo>
                <a:lnTo>
                  <a:pt x="82758" y="49283"/>
                </a:lnTo>
                <a:lnTo>
                  <a:pt x="82721" y="49320"/>
                </a:lnTo>
                <a:lnTo>
                  <a:pt x="82702" y="49357"/>
                </a:lnTo>
                <a:lnTo>
                  <a:pt x="82702" y="49395"/>
                </a:lnTo>
                <a:lnTo>
                  <a:pt x="82721" y="49432"/>
                </a:lnTo>
                <a:lnTo>
                  <a:pt x="82739" y="49469"/>
                </a:lnTo>
                <a:lnTo>
                  <a:pt x="82777" y="49506"/>
                </a:lnTo>
                <a:lnTo>
                  <a:pt x="82888" y="49562"/>
                </a:lnTo>
                <a:lnTo>
                  <a:pt x="83019" y="49599"/>
                </a:lnTo>
                <a:lnTo>
                  <a:pt x="83298" y="49618"/>
                </a:lnTo>
                <a:lnTo>
                  <a:pt x="83689" y="49618"/>
                </a:lnTo>
                <a:lnTo>
                  <a:pt x="83949" y="49599"/>
                </a:lnTo>
                <a:lnTo>
                  <a:pt x="84080" y="49581"/>
                </a:lnTo>
                <a:lnTo>
                  <a:pt x="84192" y="49543"/>
                </a:lnTo>
                <a:lnTo>
                  <a:pt x="84285" y="49488"/>
                </a:lnTo>
                <a:lnTo>
                  <a:pt x="84322" y="49450"/>
                </a:lnTo>
                <a:lnTo>
                  <a:pt x="84340" y="49413"/>
                </a:lnTo>
                <a:lnTo>
                  <a:pt x="84340" y="49339"/>
                </a:lnTo>
                <a:lnTo>
                  <a:pt x="84322" y="49283"/>
                </a:lnTo>
                <a:lnTo>
                  <a:pt x="84285" y="49264"/>
                </a:lnTo>
                <a:lnTo>
                  <a:pt x="84210" y="49246"/>
                </a:lnTo>
                <a:lnTo>
                  <a:pt x="84061" y="49246"/>
                </a:lnTo>
                <a:lnTo>
                  <a:pt x="83931" y="49264"/>
                </a:lnTo>
                <a:lnTo>
                  <a:pt x="83670" y="49264"/>
                </a:lnTo>
                <a:lnTo>
                  <a:pt x="83261" y="49227"/>
                </a:lnTo>
                <a:close/>
                <a:moveTo>
                  <a:pt x="30255" y="49227"/>
                </a:moveTo>
                <a:lnTo>
                  <a:pt x="30069" y="49246"/>
                </a:lnTo>
                <a:lnTo>
                  <a:pt x="29920" y="49264"/>
                </a:lnTo>
                <a:lnTo>
                  <a:pt x="29790" y="49301"/>
                </a:lnTo>
                <a:lnTo>
                  <a:pt x="29752" y="49339"/>
                </a:lnTo>
                <a:lnTo>
                  <a:pt x="29715" y="49376"/>
                </a:lnTo>
                <a:lnTo>
                  <a:pt x="29659" y="49432"/>
                </a:lnTo>
                <a:lnTo>
                  <a:pt x="29641" y="49488"/>
                </a:lnTo>
                <a:lnTo>
                  <a:pt x="29641" y="49525"/>
                </a:lnTo>
                <a:lnTo>
                  <a:pt x="29641" y="49562"/>
                </a:lnTo>
                <a:lnTo>
                  <a:pt x="29659" y="49581"/>
                </a:lnTo>
                <a:lnTo>
                  <a:pt x="29696" y="49599"/>
                </a:lnTo>
                <a:lnTo>
                  <a:pt x="29771" y="49637"/>
                </a:lnTo>
                <a:lnTo>
                  <a:pt x="29864" y="49655"/>
                </a:lnTo>
                <a:lnTo>
                  <a:pt x="29976" y="49655"/>
                </a:lnTo>
                <a:lnTo>
                  <a:pt x="30143" y="49637"/>
                </a:lnTo>
                <a:lnTo>
                  <a:pt x="30367" y="49637"/>
                </a:lnTo>
                <a:lnTo>
                  <a:pt x="30683" y="49618"/>
                </a:lnTo>
                <a:lnTo>
                  <a:pt x="30832" y="49618"/>
                </a:lnTo>
                <a:lnTo>
                  <a:pt x="30981" y="49599"/>
                </a:lnTo>
                <a:lnTo>
                  <a:pt x="31093" y="49562"/>
                </a:lnTo>
                <a:lnTo>
                  <a:pt x="31130" y="49543"/>
                </a:lnTo>
                <a:lnTo>
                  <a:pt x="31167" y="49506"/>
                </a:lnTo>
                <a:lnTo>
                  <a:pt x="31186" y="49450"/>
                </a:lnTo>
                <a:lnTo>
                  <a:pt x="31186" y="49395"/>
                </a:lnTo>
                <a:lnTo>
                  <a:pt x="31149" y="49357"/>
                </a:lnTo>
                <a:lnTo>
                  <a:pt x="31093" y="49320"/>
                </a:lnTo>
                <a:lnTo>
                  <a:pt x="30962" y="49283"/>
                </a:lnTo>
                <a:lnTo>
                  <a:pt x="30832" y="49264"/>
                </a:lnTo>
                <a:lnTo>
                  <a:pt x="30571" y="49246"/>
                </a:lnTo>
                <a:lnTo>
                  <a:pt x="30255" y="49227"/>
                </a:lnTo>
                <a:close/>
                <a:moveTo>
                  <a:pt x="37516" y="49227"/>
                </a:moveTo>
                <a:lnTo>
                  <a:pt x="37386" y="49246"/>
                </a:lnTo>
                <a:lnTo>
                  <a:pt x="37255" y="49283"/>
                </a:lnTo>
                <a:lnTo>
                  <a:pt x="37181" y="49301"/>
                </a:lnTo>
                <a:lnTo>
                  <a:pt x="37144" y="49339"/>
                </a:lnTo>
                <a:lnTo>
                  <a:pt x="37125" y="49357"/>
                </a:lnTo>
                <a:lnTo>
                  <a:pt x="37125" y="49395"/>
                </a:lnTo>
                <a:lnTo>
                  <a:pt x="37144" y="49413"/>
                </a:lnTo>
                <a:lnTo>
                  <a:pt x="37181" y="49450"/>
                </a:lnTo>
                <a:lnTo>
                  <a:pt x="37274" y="49506"/>
                </a:lnTo>
                <a:lnTo>
                  <a:pt x="37535" y="49599"/>
                </a:lnTo>
                <a:lnTo>
                  <a:pt x="37702" y="49637"/>
                </a:lnTo>
                <a:lnTo>
                  <a:pt x="37926" y="49637"/>
                </a:lnTo>
                <a:lnTo>
                  <a:pt x="38205" y="49655"/>
                </a:lnTo>
                <a:lnTo>
                  <a:pt x="38466" y="49637"/>
                </a:lnTo>
                <a:lnTo>
                  <a:pt x="38577" y="49599"/>
                </a:lnTo>
                <a:lnTo>
                  <a:pt x="38689" y="49562"/>
                </a:lnTo>
                <a:lnTo>
                  <a:pt x="38801" y="49506"/>
                </a:lnTo>
                <a:lnTo>
                  <a:pt x="38819" y="49469"/>
                </a:lnTo>
                <a:lnTo>
                  <a:pt x="38838" y="49450"/>
                </a:lnTo>
                <a:lnTo>
                  <a:pt x="38838" y="49413"/>
                </a:lnTo>
                <a:lnTo>
                  <a:pt x="38819" y="49395"/>
                </a:lnTo>
                <a:lnTo>
                  <a:pt x="38763" y="49357"/>
                </a:lnTo>
                <a:lnTo>
                  <a:pt x="38670" y="49339"/>
                </a:lnTo>
                <a:lnTo>
                  <a:pt x="38559" y="49320"/>
                </a:lnTo>
                <a:lnTo>
                  <a:pt x="38354" y="49283"/>
                </a:lnTo>
                <a:lnTo>
                  <a:pt x="38075" y="49246"/>
                </a:lnTo>
                <a:lnTo>
                  <a:pt x="37795" y="49227"/>
                </a:lnTo>
                <a:close/>
                <a:moveTo>
                  <a:pt x="58741" y="49246"/>
                </a:moveTo>
                <a:lnTo>
                  <a:pt x="58499" y="49264"/>
                </a:lnTo>
                <a:lnTo>
                  <a:pt x="58350" y="49283"/>
                </a:lnTo>
                <a:lnTo>
                  <a:pt x="57828" y="49283"/>
                </a:lnTo>
                <a:lnTo>
                  <a:pt x="57679" y="49301"/>
                </a:lnTo>
                <a:lnTo>
                  <a:pt x="57549" y="49339"/>
                </a:lnTo>
                <a:lnTo>
                  <a:pt x="57512" y="49376"/>
                </a:lnTo>
                <a:lnTo>
                  <a:pt x="57475" y="49395"/>
                </a:lnTo>
                <a:lnTo>
                  <a:pt x="57437" y="49450"/>
                </a:lnTo>
                <a:lnTo>
                  <a:pt x="57437" y="49488"/>
                </a:lnTo>
                <a:lnTo>
                  <a:pt x="57437" y="49543"/>
                </a:lnTo>
                <a:lnTo>
                  <a:pt x="57475" y="49581"/>
                </a:lnTo>
                <a:lnTo>
                  <a:pt x="57512" y="49618"/>
                </a:lnTo>
                <a:lnTo>
                  <a:pt x="57568" y="49637"/>
                </a:lnTo>
                <a:lnTo>
                  <a:pt x="57698" y="49655"/>
                </a:lnTo>
                <a:lnTo>
                  <a:pt x="57847" y="49655"/>
                </a:lnTo>
                <a:lnTo>
                  <a:pt x="58163" y="49637"/>
                </a:lnTo>
                <a:lnTo>
                  <a:pt x="58368" y="49599"/>
                </a:lnTo>
                <a:lnTo>
                  <a:pt x="58536" y="49581"/>
                </a:lnTo>
                <a:lnTo>
                  <a:pt x="58759" y="49562"/>
                </a:lnTo>
                <a:lnTo>
                  <a:pt x="58871" y="49525"/>
                </a:lnTo>
                <a:lnTo>
                  <a:pt x="58964" y="49488"/>
                </a:lnTo>
                <a:lnTo>
                  <a:pt x="59020" y="49432"/>
                </a:lnTo>
                <a:lnTo>
                  <a:pt x="59039" y="49395"/>
                </a:lnTo>
                <a:lnTo>
                  <a:pt x="59057" y="49357"/>
                </a:lnTo>
                <a:lnTo>
                  <a:pt x="59039" y="49320"/>
                </a:lnTo>
                <a:lnTo>
                  <a:pt x="59020" y="49301"/>
                </a:lnTo>
                <a:lnTo>
                  <a:pt x="58945" y="49264"/>
                </a:lnTo>
                <a:lnTo>
                  <a:pt x="58852" y="49246"/>
                </a:lnTo>
                <a:close/>
                <a:moveTo>
                  <a:pt x="43306" y="49246"/>
                </a:moveTo>
                <a:lnTo>
                  <a:pt x="43064" y="49264"/>
                </a:lnTo>
                <a:lnTo>
                  <a:pt x="42822" y="49301"/>
                </a:lnTo>
                <a:lnTo>
                  <a:pt x="42617" y="49357"/>
                </a:lnTo>
                <a:lnTo>
                  <a:pt x="42543" y="49395"/>
                </a:lnTo>
                <a:lnTo>
                  <a:pt x="42487" y="49432"/>
                </a:lnTo>
                <a:lnTo>
                  <a:pt x="42450" y="49469"/>
                </a:lnTo>
                <a:lnTo>
                  <a:pt x="42450" y="49525"/>
                </a:lnTo>
                <a:lnTo>
                  <a:pt x="42487" y="49581"/>
                </a:lnTo>
                <a:lnTo>
                  <a:pt x="42562" y="49637"/>
                </a:lnTo>
                <a:lnTo>
                  <a:pt x="42636" y="49674"/>
                </a:lnTo>
                <a:lnTo>
                  <a:pt x="42710" y="49674"/>
                </a:lnTo>
                <a:lnTo>
                  <a:pt x="42934" y="49655"/>
                </a:lnTo>
                <a:lnTo>
                  <a:pt x="43139" y="49618"/>
                </a:lnTo>
                <a:lnTo>
                  <a:pt x="43306" y="49581"/>
                </a:lnTo>
                <a:lnTo>
                  <a:pt x="43418" y="49543"/>
                </a:lnTo>
                <a:lnTo>
                  <a:pt x="43623" y="49450"/>
                </a:lnTo>
                <a:lnTo>
                  <a:pt x="43716" y="49395"/>
                </a:lnTo>
                <a:lnTo>
                  <a:pt x="43753" y="49339"/>
                </a:lnTo>
                <a:lnTo>
                  <a:pt x="43753" y="49320"/>
                </a:lnTo>
                <a:lnTo>
                  <a:pt x="43734" y="49283"/>
                </a:lnTo>
                <a:lnTo>
                  <a:pt x="43697" y="49264"/>
                </a:lnTo>
                <a:lnTo>
                  <a:pt x="43641" y="49246"/>
                </a:lnTo>
                <a:close/>
                <a:moveTo>
                  <a:pt x="7485" y="49301"/>
                </a:moveTo>
                <a:lnTo>
                  <a:pt x="7169" y="49320"/>
                </a:lnTo>
                <a:lnTo>
                  <a:pt x="7038" y="49339"/>
                </a:lnTo>
                <a:lnTo>
                  <a:pt x="6927" y="49376"/>
                </a:lnTo>
                <a:lnTo>
                  <a:pt x="6833" y="49413"/>
                </a:lnTo>
                <a:lnTo>
                  <a:pt x="6796" y="49469"/>
                </a:lnTo>
                <a:lnTo>
                  <a:pt x="6778" y="49488"/>
                </a:lnTo>
                <a:lnTo>
                  <a:pt x="6778" y="49525"/>
                </a:lnTo>
                <a:lnTo>
                  <a:pt x="6815" y="49599"/>
                </a:lnTo>
                <a:lnTo>
                  <a:pt x="6852" y="49637"/>
                </a:lnTo>
                <a:lnTo>
                  <a:pt x="6889" y="49655"/>
                </a:lnTo>
                <a:lnTo>
                  <a:pt x="7001" y="49674"/>
                </a:lnTo>
                <a:lnTo>
                  <a:pt x="7150" y="49692"/>
                </a:lnTo>
                <a:lnTo>
                  <a:pt x="7299" y="49674"/>
                </a:lnTo>
                <a:lnTo>
                  <a:pt x="7597" y="49637"/>
                </a:lnTo>
                <a:lnTo>
                  <a:pt x="7802" y="49618"/>
                </a:lnTo>
                <a:lnTo>
                  <a:pt x="8267" y="49506"/>
                </a:lnTo>
                <a:lnTo>
                  <a:pt x="8528" y="49432"/>
                </a:lnTo>
                <a:lnTo>
                  <a:pt x="8584" y="49413"/>
                </a:lnTo>
                <a:lnTo>
                  <a:pt x="8602" y="49395"/>
                </a:lnTo>
                <a:lnTo>
                  <a:pt x="8435" y="49357"/>
                </a:lnTo>
                <a:lnTo>
                  <a:pt x="8174" y="49320"/>
                </a:lnTo>
                <a:lnTo>
                  <a:pt x="7839" y="49301"/>
                </a:lnTo>
                <a:close/>
                <a:moveTo>
                  <a:pt x="12214" y="49246"/>
                </a:moveTo>
                <a:lnTo>
                  <a:pt x="12084" y="49283"/>
                </a:lnTo>
                <a:lnTo>
                  <a:pt x="12028" y="49301"/>
                </a:lnTo>
                <a:lnTo>
                  <a:pt x="11991" y="49320"/>
                </a:lnTo>
                <a:lnTo>
                  <a:pt x="11953" y="49376"/>
                </a:lnTo>
                <a:lnTo>
                  <a:pt x="11935" y="49432"/>
                </a:lnTo>
                <a:lnTo>
                  <a:pt x="11935" y="49469"/>
                </a:lnTo>
                <a:lnTo>
                  <a:pt x="11953" y="49506"/>
                </a:lnTo>
                <a:lnTo>
                  <a:pt x="11972" y="49543"/>
                </a:lnTo>
                <a:lnTo>
                  <a:pt x="12009" y="49581"/>
                </a:lnTo>
                <a:lnTo>
                  <a:pt x="12121" y="49618"/>
                </a:lnTo>
                <a:lnTo>
                  <a:pt x="12270" y="49655"/>
                </a:lnTo>
                <a:lnTo>
                  <a:pt x="12549" y="49674"/>
                </a:lnTo>
                <a:lnTo>
                  <a:pt x="12735" y="49674"/>
                </a:lnTo>
                <a:lnTo>
                  <a:pt x="12903" y="49692"/>
                </a:lnTo>
                <a:lnTo>
                  <a:pt x="13294" y="49692"/>
                </a:lnTo>
                <a:lnTo>
                  <a:pt x="13424" y="49674"/>
                </a:lnTo>
                <a:lnTo>
                  <a:pt x="13499" y="49618"/>
                </a:lnTo>
                <a:lnTo>
                  <a:pt x="13536" y="49599"/>
                </a:lnTo>
                <a:lnTo>
                  <a:pt x="13555" y="49562"/>
                </a:lnTo>
                <a:lnTo>
                  <a:pt x="13555" y="49525"/>
                </a:lnTo>
                <a:lnTo>
                  <a:pt x="13536" y="49506"/>
                </a:lnTo>
                <a:lnTo>
                  <a:pt x="13480" y="49450"/>
                </a:lnTo>
                <a:lnTo>
                  <a:pt x="13368" y="49413"/>
                </a:lnTo>
                <a:lnTo>
                  <a:pt x="13257" y="49395"/>
                </a:lnTo>
                <a:lnTo>
                  <a:pt x="13015" y="49339"/>
                </a:lnTo>
                <a:lnTo>
                  <a:pt x="12884" y="49339"/>
                </a:lnTo>
                <a:lnTo>
                  <a:pt x="12661" y="49283"/>
                </a:lnTo>
                <a:lnTo>
                  <a:pt x="12363" y="49246"/>
                </a:lnTo>
                <a:close/>
                <a:moveTo>
                  <a:pt x="14728" y="49283"/>
                </a:moveTo>
                <a:lnTo>
                  <a:pt x="14597" y="49320"/>
                </a:lnTo>
                <a:lnTo>
                  <a:pt x="14485" y="49376"/>
                </a:lnTo>
                <a:lnTo>
                  <a:pt x="14467" y="49413"/>
                </a:lnTo>
                <a:lnTo>
                  <a:pt x="14430" y="49450"/>
                </a:lnTo>
                <a:lnTo>
                  <a:pt x="14430" y="49506"/>
                </a:lnTo>
                <a:lnTo>
                  <a:pt x="14430" y="49562"/>
                </a:lnTo>
                <a:lnTo>
                  <a:pt x="14448" y="49599"/>
                </a:lnTo>
                <a:lnTo>
                  <a:pt x="14485" y="49637"/>
                </a:lnTo>
                <a:lnTo>
                  <a:pt x="14597" y="49674"/>
                </a:lnTo>
                <a:lnTo>
                  <a:pt x="14728" y="49692"/>
                </a:lnTo>
                <a:lnTo>
                  <a:pt x="15007" y="49692"/>
                </a:lnTo>
                <a:lnTo>
                  <a:pt x="15212" y="49674"/>
                </a:lnTo>
                <a:lnTo>
                  <a:pt x="15398" y="49674"/>
                </a:lnTo>
                <a:lnTo>
                  <a:pt x="15696" y="49655"/>
                </a:lnTo>
                <a:lnTo>
                  <a:pt x="15826" y="49655"/>
                </a:lnTo>
                <a:lnTo>
                  <a:pt x="15956" y="49637"/>
                </a:lnTo>
                <a:lnTo>
                  <a:pt x="16049" y="49599"/>
                </a:lnTo>
                <a:lnTo>
                  <a:pt x="16068" y="49562"/>
                </a:lnTo>
                <a:lnTo>
                  <a:pt x="16087" y="49543"/>
                </a:lnTo>
                <a:lnTo>
                  <a:pt x="16105" y="49488"/>
                </a:lnTo>
                <a:lnTo>
                  <a:pt x="16087" y="49450"/>
                </a:lnTo>
                <a:lnTo>
                  <a:pt x="16068" y="49413"/>
                </a:lnTo>
                <a:lnTo>
                  <a:pt x="16031" y="49395"/>
                </a:lnTo>
                <a:lnTo>
                  <a:pt x="15938" y="49357"/>
                </a:lnTo>
                <a:lnTo>
                  <a:pt x="15826" y="49320"/>
                </a:lnTo>
                <a:lnTo>
                  <a:pt x="15565" y="49301"/>
                </a:lnTo>
                <a:lnTo>
                  <a:pt x="15379" y="49301"/>
                </a:lnTo>
                <a:lnTo>
                  <a:pt x="15156" y="49283"/>
                </a:lnTo>
                <a:close/>
                <a:moveTo>
                  <a:pt x="19885" y="49283"/>
                </a:moveTo>
                <a:lnTo>
                  <a:pt x="19773" y="49301"/>
                </a:lnTo>
                <a:lnTo>
                  <a:pt x="19661" y="49339"/>
                </a:lnTo>
                <a:lnTo>
                  <a:pt x="19587" y="49376"/>
                </a:lnTo>
                <a:lnTo>
                  <a:pt x="19550" y="49432"/>
                </a:lnTo>
                <a:lnTo>
                  <a:pt x="19531" y="49488"/>
                </a:lnTo>
                <a:lnTo>
                  <a:pt x="19531" y="49562"/>
                </a:lnTo>
                <a:lnTo>
                  <a:pt x="19550" y="49599"/>
                </a:lnTo>
                <a:lnTo>
                  <a:pt x="19587" y="49637"/>
                </a:lnTo>
                <a:lnTo>
                  <a:pt x="19680" y="49674"/>
                </a:lnTo>
                <a:lnTo>
                  <a:pt x="19792" y="49692"/>
                </a:lnTo>
                <a:lnTo>
                  <a:pt x="19922" y="49692"/>
                </a:lnTo>
                <a:lnTo>
                  <a:pt x="20183" y="49674"/>
                </a:lnTo>
                <a:lnTo>
                  <a:pt x="20350" y="49674"/>
                </a:lnTo>
                <a:lnTo>
                  <a:pt x="20592" y="49655"/>
                </a:lnTo>
                <a:lnTo>
                  <a:pt x="20816" y="49637"/>
                </a:lnTo>
                <a:lnTo>
                  <a:pt x="20909" y="49599"/>
                </a:lnTo>
                <a:lnTo>
                  <a:pt x="21058" y="49543"/>
                </a:lnTo>
                <a:lnTo>
                  <a:pt x="21114" y="49506"/>
                </a:lnTo>
                <a:lnTo>
                  <a:pt x="21151" y="49469"/>
                </a:lnTo>
                <a:lnTo>
                  <a:pt x="21151" y="49450"/>
                </a:lnTo>
                <a:lnTo>
                  <a:pt x="21151" y="49432"/>
                </a:lnTo>
                <a:lnTo>
                  <a:pt x="21076" y="49395"/>
                </a:lnTo>
                <a:lnTo>
                  <a:pt x="20946" y="49357"/>
                </a:lnTo>
                <a:lnTo>
                  <a:pt x="20723" y="49320"/>
                </a:lnTo>
                <a:lnTo>
                  <a:pt x="20443" y="49301"/>
                </a:lnTo>
                <a:lnTo>
                  <a:pt x="20164" y="49283"/>
                </a:lnTo>
                <a:close/>
                <a:moveTo>
                  <a:pt x="80300" y="49339"/>
                </a:moveTo>
                <a:lnTo>
                  <a:pt x="80244" y="49357"/>
                </a:lnTo>
                <a:lnTo>
                  <a:pt x="80226" y="49395"/>
                </a:lnTo>
                <a:lnTo>
                  <a:pt x="80226" y="49432"/>
                </a:lnTo>
                <a:lnTo>
                  <a:pt x="80263" y="49506"/>
                </a:lnTo>
                <a:lnTo>
                  <a:pt x="80356" y="49562"/>
                </a:lnTo>
                <a:lnTo>
                  <a:pt x="80431" y="49618"/>
                </a:lnTo>
                <a:lnTo>
                  <a:pt x="80524" y="49637"/>
                </a:lnTo>
                <a:lnTo>
                  <a:pt x="80766" y="49674"/>
                </a:lnTo>
                <a:lnTo>
                  <a:pt x="80989" y="49692"/>
                </a:lnTo>
                <a:lnTo>
                  <a:pt x="81194" y="49674"/>
                </a:lnTo>
                <a:lnTo>
                  <a:pt x="81324" y="49637"/>
                </a:lnTo>
                <a:lnTo>
                  <a:pt x="81566" y="49525"/>
                </a:lnTo>
                <a:lnTo>
                  <a:pt x="81678" y="49488"/>
                </a:lnTo>
                <a:lnTo>
                  <a:pt x="81753" y="49432"/>
                </a:lnTo>
                <a:lnTo>
                  <a:pt x="81771" y="49395"/>
                </a:lnTo>
                <a:lnTo>
                  <a:pt x="81771" y="49376"/>
                </a:lnTo>
                <a:lnTo>
                  <a:pt x="81734" y="49376"/>
                </a:lnTo>
                <a:lnTo>
                  <a:pt x="81604" y="49339"/>
                </a:lnTo>
                <a:lnTo>
                  <a:pt x="81455" y="49339"/>
                </a:lnTo>
                <a:lnTo>
                  <a:pt x="81157" y="49357"/>
                </a:lnTo>
                <a:lnTo>
                  <a:pt x="80710" y="49357"/>
                </a:lnTo>
                <a:lnTo>
                  <a:pt x="80561" y="49339"/>
                </a:lnTo>
                <a:close/>
                <a:moveTo>
                  <a:pt x="9756" y="49283"/>
                </a:moveTo>
                <a:lnTo>
                  <a:pt x="9552" y="49301"/>
                </a:lnTo>
                <a:lnTo>
                  <a:pt x="9403" y="49339"/>
                </a:lnTo>
                <a:lnTo>
                  <a:pt x="9328" y="49357"/>
                </a:lnTo>
                <a:lnTo>
                  <a:pt x="9272" y="49395"/>
                </a:lnTo>
                <a:lnTo>
                  <a:pt x="9235" y="49432"/>
                </a:lnTo>
                <a:lnTo>
                  <a:pt x="9198" y="49488"/>
                </a:lnTo>
                <a:lnTo>
                  <a:pt x="9198" y="49543"/>
                </a:lnTo>
                <a:lnTo>
                  <a:pt x="9198" y="49581"/>
                </a:lnTo>
                <a:lnTo>
                  <a:pt x="9217" y="49637"/>
                </a:lnTo>
                <a:lnTo>
                  <a:pt x="9272" y="49655"/>
                </a:lnTo>
                <a:lnTo>
                  <a:pt x="9384" y="49692"/>
                </a:lnTo>
                <a:lnTo>
                  <a:pt x="9533" y="49711"/>
                </a:lnTo>
                <a:lnTo>
                  <a:pt x="9831" y="49711"/>
                </a:lnTo>
                <a:lnTo>
                  <a:pt x="10036" y="49692"/>
                </a:lnTo>
                <a:lnTo>
                  <a:pt x="10278" y="49692"/>
                </a:lnTo>
                <a:lnTo>
                  <a:pt x="10594" y="49711"/>
                </a:lnTo>
                <a:lnTo>
                  <a:pt x="10743" y="49692"/>
                </a:lnTo>
                <a:lnTo>
                  <a:pt x="10892" y="49674"/>
                </a:lnTo>
                <a:lnTo>
                  <a:pt x="11004" y="49637"/>
                </a:lnTo>
                <a:lnTo>
                  <a:pt x="11116" y="49581"/>
                </a:lnTo>
                <a:lnTo>
                  <a:pt x="11171" y="49525"/>
                </a:lnTo>
                <a:lnTo>
                  <a:pt x="11190" y="49488"/>
                </a:lnTo>
                <a:lnTo>
                  <a:pt x="11209" y="49450"/>
                </a:lnTo>
                <a:lnTo>
                  <a:pt x="11190" y="49413"/>
                </a:lnTo>
                <a:lnTo>
                  <a:pt x="11153" y="49376"/>
                </a:lnTo>
                <a:lnTo>
                  <a:pt x="11097" y="49357"/>
                </a:lnTo>
                <a:lnTo>
                  <a:pt x="10967" y="49320"/>
                </a:lnTo>
                <a:lnTo>
                  <a:pt x="10799" y="49320"/>
                </a:lnTo>
                <a:lnTo>
                  <a:pt x="10650" y="49301"/>
                </a:lnTo>
                <a:lnTo>
                  <a:pt x="10129" y="49301"/>
                </a:lnTo>
                <a:lnTo>
                  <a:pt x="9756" y="49283"/>
                </a:lnTo>
                <a:close/>
                <a:moveTo>
                  <a:pt x="28095" y="49283"/>
                </a:moveTo>
                <a:lnTo>
                  <a:pt x="27760" y="49301"/>
                </a:lnTo>
                <a:lnTo>
                  <a:pt x="27444" y="49339"/>
                </a:lnTo>
                <a:lnTo>
                  <a:pt x="27313" y="49357"/>
                </a:lnTo>
                <a:lnTo>
                  <a:pt x="27202" y="49395"/>
                </a:lnTo>
                <a:lnTo>
                  <a:pt x="27109" y="49432"/>
                </a:lnTo>
                <a:lnTo>
                  <a:pt x="27053" y="49469"/>
                </a:lnTo>
                <a:lnTo>
                  <a:pt x="27015" y="49525"/>
                </a:lnTo>
                <a:lnTo>
                  <a:pt x="27034" y="49599"/>
                </a:lnTo>
                <a:lnTo>
                  <a:pt x="27071" y="49637"/>
                </a:lnTo>
                <a:lnTo>
                  <a:pt x="27109" y="49674"/>
                </a:lnTo>
                <a:lnTo>
                  <a:pt x="27220" y="49711"/>
                </a:lnTo>
                <a:lnTo>
                  <a:pt x="27537" y="49711"/>
                </a:lnTo>
                <a:lnTo>
                  <a:pt x="27853" y="49655"/>
                </a:lnTo>
                <a:lnTo>
                  <a:pt x="28077" y="49618"/>
                </a:lnTo>
                <a:lnTo>
                  <a:pt x="28244" y="49581"/>
                </a:lnTo>
                <a:lnTo>
                  <a:pt x="28542" y="49506"/>
                </a:lnTo>
                <a:lnTo>
                  <a:pt x="28672" y="49450"/>
                </a:lnTo>
                <a:lnTo>
                  <a:pt x="28766" y="49395"/>
                </a:lnTo>
                <a:lnTo>
                  <a:pt x="28821" y="49357"/>
                </a:lnTo>
                <a:lnTo>
                  <a:pt x="28803" y="49339"/>
                </a:lnTo>
                <a:lnTo>
                  <a:pt x="28784" y="49320"/>
                </a:lnTo>
                <a:lnTo>
                  <a:pt x="28635" y="49301"/>
                </a:lnTo>
                <a:lnTo>
                  <a:pt x="28393" y="49283"/>
                </a:lnTo>
                <a:close/>
                <a:moveTo>
                  <a:pt x="34816" y="49301"/>
                </a:moveTo>
                <a:lnTo>
                  <a:pt x="34686" y="49320"/>
                </a:lnTo>
                <a:lnTo>
                  <a:pt x="34630" y="49339"/>
                </a:lnTo>
                <a:lnTo>
                  <a:pt x="34593" y="49357"/>
                </a:lnTo>
                <a:lnTo>
                  <a:pt x="34574" y="49395"/>
                </a:lnTo>
                <a:lnTo>
                  <a:pt x="34556" y="49432"/>
                </a:lnTo>
                <a:lnTo>
                  <a:pt x="34556" y="49488"/>
                </a:lnTo>
                <a:lnTo>
                  <a:pt x="34574" y="49543"/>
                </a:lnTo>
                <a:lnTo>
                  <a:pt x="34612" y="49599"/>
                </a:lnTo>
                <a:lnTo>
                  <a:pt x="34649" y="49618"/>
                </a:lnTo>
                <a:lnTo>
                  <a:pt x="34761" y="49674"/>
                </a:lnTo>
                <a:lnTo>
                  <a:pt x="34909" y="49711"/>
                </a:lnTo>
                <a:lnTo>
                  <a:pt x="35077" y="49711"/>
                </a:lnTo>
                <a:lnTo>
                  <a:pt x="35431" y="49692"/>
                </a:lnTo>
                <a:lnTo>
                  <a:pt x="35673" y="49674"/>
                </a:lnTo>
                <a:lnTo>
                  <a:pt x="35840" y="49655"/>
                </a:lnTo>
                <a:lnTo>
                  <a:pt x="36157" y="49581"/>
                </a:lnTo>
                <a:lnTo>
                  <a:pt x="36287" y="49543"/>
                </a:lnTo>
                <a:lnTo>
                  <a:pt x="36380" y="49488"/>
                </a:lnTo>
                <a:lnTo>
                  <a:pt x="36418" y="49469"/>
                </a:lnTo>
                <a:lnTo>
                  <a:pt x="36436" y="49450"/>
                </a:lnTo>
                <a:lnTo>
                  <a:pt x="36418" y="49432"/>
                </a:lnTo>
                <a:lnTo>
                  <a:pt x="36399" y="49413"/>
                </a:lnTo>
                <a:lnTo>
                  <a:pt x="36269" y="49357"/>
                </a:lnTo>
                <a:lnTo>
                  <a:pt x="36138" y="49339"/>
                </a:lnTo>
                <a:lnTo>
                  <a:pt x="35989" y="49320"/>
                </a:lnTo>
                <a:lnTo>
                  <a:pt x="35859" y="49320"/>
                </a:lnTo>
                <a:lnTo>
                  <a:pt x="35561" y="49339"/>
                </a:lnTo>
                <a:lnTo>
                  <a:pt x="35282" y="49339"/>
                </a:lnTo>
                <a:lnTo>
                  <a:pt x="35096" y="49320"/>
                </a:lnTo>
                <a:lnTo>
                  <a:pt x="34965" y="49301"/>
                </a:lnTo>
                <a:close/>
                <a:moveTo>
                  <a:pt x="90466" y="49227"/>
                </a:moveTo>
                <a:lnTo>
                  <a:pt x="90391" y="49246"/>
                </a:lnTo>
                <a:lnTo>
                  <a:pt x="90335" y="49283"/>
                </a:lnTo>
                <a:lnTo>
                  <a:pt x="90298" y="49339"/>
                </a:lnTo>
                <a:lnTo>
                  <a:pt x="90298" y="49395"/>
                </a:lnTo>
                <a:lnTo>
                  <a:pt x="90298" y="49450"/>
                </a:lnTo>
                <a:lnTo>
                  <a:pt x="90317" y="49506"/>
                </a:lnTo>
                <a:lnTo>
                  <a:pt x="90391" y="49599"/>
                </a:lnTo>
                <a:lnTo>
                  <a:pt x="90466" y="49655"/>
                </a:lnTo>
                <a:lnTo>
                  <a:pt x="90578" y="49692"/>
                </a:lnTo>
                <a:lnTo>
                  <a:pt x="90689" y="49711"/>
                </a:lnTo>
                <a:lnTo>
                  <a:pt x="90801" y="49711"/>
                </a:lnTo>
                <a:lnTo>
                  <a:pt x="90894" y="49674"/>
                </a:lnTo>
                <a:lnTo>
                  <a:pt x="90968" y="49599"/>
                </a:lnTo>
                <a:lnTo>
                  <a:pt x="91062" y="49506"/>
                </a:lnTo>
                <a:lnTo>
                  <a:pt x="91080" y="49450"/>
                </a:lnTo>
                <a:lnTo>
                  <a:pt x="91080" y="49395"/>
                </a:lnTo>
                <a:lnTo>
                  <a:pt x="91062" y="49357"/>
                </a:lnTo>
                <a:lnTo>
                  <a:pt x="91006" y="49339"/>
                </a:lnTo>
                <a:lnTo>
                  <a:pt x="90857" y="49301"/>
                </a:lnTo>
                <a:lnTo>
                  <a:pt x="90671" y="49246"/>
                </a:lnTo>
                <a:lnTo>
                  <a:pt x="90559" y="49227"/>
                </a:lnTo>
                <a:close/>
                <a:moveTo>
                  <a:pt x="17911" y="49320"/>
                </a:moveTo>
                <a:lnTo>
                  <a:pt x="17576" y="49339"/>
                </a:lnTo>
                <a:lnTo>
                  <a:pt x="17278" y="49376"/>
                </a:lnTo>
                <a:lnTo>
                  <a:pt x="17148" y="49395"/>
                </a:lnTo>
                <a:lnTo>
                  <a:pt x="17055" y="49432"/>
                </a:lnTo>
                <a:lnTo>
                  <a:pt x="16980" y="49469"/>
                </a:lnTo>
                <a:lnTo>
                  <a:pt x="16943" y="49525"/>
                </a:lnTo>
                <a:lnTo>
                  <a:pt x="16943" y="49599"/>
                </a:lnTo>
                <a:lnTo>
                  <a:pt x="16980" y="49674"/>
                </a:lnTo>
                <a:lnTo>
                  <a:pt x="17036" y="49711"/>
                </a:lnTo>
                <a:lnTo>
                  <a:pt x="17148" y="49730"/>
                </a:lnTo>
                <a:lnTo>
                  <a:pt x="17260" y="49730"/>
                </a:lnTo>
                <a:lnTo>
                  <a:pt x="17409" y="49711"/>
                </a:lnTo>
                <a:lnTo>
                  <a:pt x="17669" y="49692"/>
                </a:lnTo>
                <a:lnTo>
                  <a:pt x="17855" y="49655"/>
                </a:lnTo>
                <a:lnTo>
                  <a:pt x="18116" y="49637"/>
                </a:lnTo>
                <a:lnTo>
                  <a:pt x="18377" y="49581"/>
                </a:lnTo>
                <a:lnTo>
                  <a:pt x="18451" y="49543"/>
                </a:lnTo>
                <a:lnTo>
                  <a:pt x="18581" y="49469"/>
                </a:lnTo>
                <a:lnTo>
                  <a:pt x="18637" y="49432"/>
                </a:lnTo>
                <a:lnTo>
                  <a:pt x="18675" y="49413"/>
                </a:lnTo>
                <a:lnTo>
                  <a:pt x="18675" y="49395"/>
                </a:lnTo>
                <a:lnTo>
                  <a:pt x="18675" y="49376"/>
                </a:lnTo>
                <a:lnTo>
                  <a:pt x="18619" y="49357"/>
                </a:lnTo>
                <a:lnTo>
                  <a:pt x="18470" y="49339"/>
                </a:lnTo>
                <a:lnTo>
                  <a:pt x="18228" y="49320"/>
                </a:lnTo>
                <a:close/>
                <a:moveTo>
                  <a:pt x="22715" y="49357"/>
                </a:moveTo>
                <a:lnTo>
                  <a:pt x="22417" y="49376"/>
                </a:lnTo>
                <a:lnTo>
                  <a:pt x="22193" y="49413"/>
                </a:lnTo>
                <a:lnTo>
                  <a:pt x="22100" y="49450"/>
                </a:lnTo>
                <a:lnTo>
                  <a:pt x="22044" y="49488"/>
                </a:lnTo>
                <a:lnTo>
                  <a:pt x="22026" y="49543"/>
                </a:lnTo>
                <a:lnTo>
                  <a:pt x="22044" y="49599"/>
                </a:lnTo>
                <a:lnTo>
                  <a:pt x="22063" y="49637"/>
                </a:lnTo>
                <a:lnTo>
                  <a:pt x="22100" y="49674"/>
                </a:lnTo>
                <a:lnTo>
                  <a:pt x="22212" y="49711"/>
                </a:lnTo>
                <a:lnTo>
                  <a:pt x="22324" y="49730"/>
                </a:lnTo>
                <a:lnTo>
                  <a:pt x="22473" y="49711"/>
                </a:lnTo>
                <a:lnTo>
                  <a:pt x="22752" y="49692"/>
                </a:lnTo>
                <a:lnTo>
                  <a:pt x="22957" y="49655"/>
                </a:lnTo>
                <a:lnTo>
                  <a:pt x="23106" y="49618"/>
                </a:lnTo>
                <a:lnTo>
                  <a:pt x="23385" y="49562"/>
                </a:lnTo>
                <a:lnTo>
                  <a:pt x="23608" y="49488"/>
                </a:lnTo>
                <a:lnTo>
                  <a:pt x="23664" y="49450"/>
                </a:lnTo>
                <a:lnTo>
                  <a:pt x="23664" y="49432"/>
                </a:lnTo>
                <a:lnTo>
                  <a:pt x="23646" y="49432"/>
                </a:lnTo>
                <a:lnTo>
                  <a:pt x="23515" y="49395"/>
                </a:lnTo>
                <a:lnTo>
                  <a:pt x="23292" y="49376"/>
                </a:lnTo>
                <a:lnTo>
                  <a:pt x="23013" y="49357"/>
                </a:lnTo>
                <a:close/>
                <a:moveTo>
                  <a:pt x="2272" y="49283"/>
                </a:moveTo>
                <a:lnTo>
                  <a:pt x="2142" y="49301"/>
                </a:lnTo>
                <a:lnTo>
                  <a:pt x="2030" y="49320"/>
                </a:lnTo>
                <a:lnTo>
                  <a:pt x="1993" y="49339"/>
                </a:lnTo>
                <a:lnTo>
                  <a:pt x="1956" y="49376"/>
                </a:lnTo>
                <a:lnTo>
                  <a:pt x="1937" y="49413"/>
                </a:lnTo>
                <a:lnTo>
                  <a:pt x="1918" y="49469"/>
                </a:lnTo>
                <a:lnTo>
                  <a:pt x="1918" y="49506"/>
                </a:lnTo>
                <a:lnTo>
                  <a:pt x="1937" y="49543"/>
                </a:lnTo>
                <a:lnTo>
                  <a:pt x="1993" y="49618"/>
                </a:lnTo>
                <a:lnTo>
                  <a:pt x="2067" y="49655"/>
                </a:lnTo>
                <a:lnTo>
                  <a:pt x="2179" y="49692"/>
                </a:lnTo>
                <a:lnTo>
                  <a:pt x="2402" y="49711"/>
                </a:lnTo>
                <a:lnTo>
                  <a:pt x="2551" y="49711"/>
                </a:lnTo>
                <a:lnTo>
                  <a:pt x="2719" y="49730"/>
                </a:lnTo>
                <a:lnTo>
                  <a:pt x="2961" y="49748"/>
                </a:lnTo>
                <a:lnTo>
                  <a:pt x="3091" y="49748"/>
                </a:lnTo>
                <a:lnTo>
                  <a:pt x="3184" y="49730"/>
                </a:lnTo>
                <a:lnTo>
                  <a:pt x="3277" y="49692"/>
                </a:lnTo>
                <a:lnTo>
                  <a:pt x="3315" y="49674"/>
                </a:lnTo>
                <a:lnTo>
                  <a:pt x="3333" y="49637"/>
                </a:lnTo>
                <a:lnTo>
                  <a:pt x="3333" y="49599"/>
                </a:lnTo>
                <a:lnTo>
                  <a:pt x="3333" y="49562"/>
                </a:lnTo>
                <a:lnTo>
                  <a:pt x="3277" y="49506"/>
                </a:lnTo>
                <a:lnTo>
                  <a:pt x="3203" y="49469"/>
                </a:lnTo>
                <a:lnTo>
                  <a:pt x="3091" y="49432"/>
                </a:lnTo>
                <a:lnTo>
                  <a:pt x="2868" y="49376"/>
                </a:lnTo>
                <a:lnTo>
                  <a:pt x="2719" y="49357"/>
                </a:lnTo>
                <a:lnTo>
                  <a:pt x="2533" y="49320"/>
                </a:lnTo>
                <a:lnTo>
                  <a:pt x="2272" y="49283"/>
                </a:lnTo>
                <a:close/>
                <a:moveTo>
                  <a:pt x="4599" y="49301"/>
                </a:moveTo>
                <a:lnTo>
                  <a:pt x="4432" y="49320"/>
                </a:lnTo>
                <a:lnTo>
                  <a:pt x="4357" y="49320"/>
                </a:lnTo>
                <a:lnTo>
                  <a:pt x="4283" y="49357"/>
                </a:lnTo>
                <a:lnTo>
                  <a:pt x="4246" y="49395"/>
                </a:lnTo>
                <a:lnTo>
                  <a:pt x="4208" y="49432"/>
                </a:lnTo>
                <a:lnTo>
                  <a:pt x="4190" y="49488"/>
                </a:lnTo>
                <a:lnTo>
                  <a:pt x="4190" y="49543"/>
                </a:lnTo>
                <a:lnTo>
                  <a:pt x="4208" y="49581"/>
                </a:lnTo>
                <a:lnTo>
                  <a:pt x="4246" y="49618"/>
                </a:lnTo>
                <a:lnTo>
                  <a:pt x="4376" y="49674"/>
                </a:lnTo>
                <a:lnTo>
                  <a:pt x="4543" y="49711"/>
                </a:lnTo>
                <a:lnTo>
                  <a:pt x="4711" y="49748"/>
                </a:lnTo>
                <a:lnTo>
                  <a:pt x="4897" y="49748"/>
                </a:lnTo>
                <a:lnTo>
                  <a:pt x="5121" y="49767"/>
                </a:lnTo>
                <a:lnTo>
                  <a:pt x="5325" y="49767"/>
                </a:lnTo>
                <a:lnTo>
                  <a:pt x="5605" y="49786"/>
                </a:lnTo>
                <a:lnTo>
                  <a:pt x="5754" y="49786"/>
                </a:lnTo>
                <a:lnTo>
                  <a:pt x="5884" y="49767"/>
                </a:lnTo>
                <a:lnTo>
                  <a:pt x="5977" y="49730"/>
                </a:lnTo>
                <a:lnTo>
                  <a:pt x="6014" y="49711"/>
                </a:lnTo>
                <a:lnTo>
                  <a:pt x="6052" y="49674"/>
                </a:lnTo>
                <a:lnTo>
                  <a:pt x="6089" y="49618"/>
                </a:lnTo>
                <a:lnTo>
                  <a:pt x="6089" y="49581"/>
                </a:lnTo>
                <a:lnTo>
                  <a:pt x="6089" y="49543"/>
                </a:lnTo>
                <a:lnTo>
                  <a:pt x="6070" y="49506"/>
                </a:lnTo>
                <a:lnTo>
                  <a:pt x="5996" y="49450"/>
                </a:lnTo>
                <a:lnTo>
                  <a:pt x="5884" y="49432"/>
                </a:lnTo>
                <a:lnTo>
                  <a:pt x="5754" y="49413"/>
                </a:lnTo>
                <a:lnTo>
                  <a:pt x="5623" y="49395"/>
                </a:lnTo>
                <a:lnTo>
                  <a:pt x="5418" y="49395"/>
                </a:lnTo>
                <a:lnTo>
                  <a:pt x="5158" y="49357"/>
                </a:lnTo>
                <a:lnTo>
                  <a:pt x="4785" y="49301"/>
                </a:lnTo>
                <a:close/>
                <a:moveTo>
                  <a:pt x="317" y="49376"/>
                </a:moveTo>
                <a:lnTo>
                  <a:pt x="150" y="49413"/>
                </a:lnTo>
                <a:lnTo>
                  <a:pt x="94" y="49450"/>
                </a:lnTo>
                <a:lnTo>
                  <a:pt x="38" y="49488"/>
                </a:lnTo>
                <a:lnTo>
                  <a:pt x="1" y="49543"/>
                </a:lnTo>
                <a:lnTo>
                  <a:pt x="1" y="49599"/>
                </a:lnTo>
                <a:lnTo>
                  <a:pt x="1" y="49674"/>
                </a:lnTo>
                <a:lnTo>
                  <a:pt x="38" y="49767"/>
                </a:lnTo>
                <a:lnTo>
                  <a:pt x="75" y="49804"/>
                </a:lnTo>
                <a:lnTo>
                  <a:pt x="131" y="49841"/>
                </a:lnTo>
                <a:lnTo>
                  <a:pt x="187" y="49841"/>
                </a:lnTo>
                <a:lnTo>
                  <a:pt x="261" y="49823"/>
                </a:lnTo>
                <a:lnTo>
                  <a:pt x="392" y="49786"/>
                </a:lnTo>
                <a:lnTo>
                  <a:pt x="485" y="49748"/>
                </a:lnTo>
                <a:lnTo>
                  <a:pt x="596" y="49711"/>
                </a:lnTo>
                <a:lnTo>
                  <a:pt x="764" y="49655"/>
                </a:lnTo>
                <a:lnTo>
                  <a:pt x="838" y="49599"/>
                </a:lnTo>
                <a:lnTo>
                  <a:pt x="894" y="49562"/>
                </a:lnTo>
                <a:lnTo>
                  <a:pt x="913" y="49506"/>
                </a:lnTo>
                <a:lnTo>
                  <a:pt x="913" y="49488"/>
                </a:lnTo>
                <a:lnTo>
                  <a:pt x="894" y="49450"/>
                </a:lnTo>
                <a:lnTo>
                  <a:pt x="801" y="49413"/>
                </a:lnTo>
                <a:lnTo>
                  <a:pt x="671" y="49395"/>
                </a:lnTo>
                <a:lnTo>
                  <a:pt x="503" y="49376"/>
                </a:lnTo>
                <a:close/>
              </a:path>
            </a:pathLst>
          </a:custGeom>
          <a:solidFill>
            <a:srgbClr val="FDDD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8"/>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a:spcBef>
                <a:spcPts val="0"/>
              </a:spcBef>
              <a:spcAft>
                <a:spcPts val="0"/>
              </a:spcAft>
              <a:buClr>
                <a:srgbClr val="FDDDAA"/>
              </a:buClr>
              <a:buSzPts val="2400"/>
              <a:buNone/>
              <a:defRPr>
                <a:solidFill>
                  <a:srgbClr val="FDDDAA"/>
                </a:solidFill>
              </a:defRPr>
            </a:lvl1pPr>
            <a:lvl2pPr lvl="1">
              <a:spcBef>
                <a:spcPts val="0"/>
              </a:spcBef>
              <a:spcAft>
                <a:spcPts val="0"/>
              </a:spcAft>
              <a:buClr>
                <a:srgbClr val="FDDDAA"/>
              </a:buClr>
              <a:buSzPts val="2400"/>
              <a:buNone/>
              <a:defRPr>
                <a:solidFill>
                  <a:srgbClr val="FDDDAA"/>
                </a:solidFill>
              </a:defRPr>
            </a:lvl2pPr>
            <a:lvl3pPr lvl="2">
              <a:spcBef>
                <a:spcPts val="0"/>
              </a:spcBef>
              <a:spcAft>
                <a:spcPts val="0"/>
              </a:spcAft>
              <a:buClr>
                <a:srgbClr val="FDDDAA"/>
              </a:buClr>
              <a:buSzPts val="2400"/>
              <a:buNone/>
              <a:defRPr>
                <a:solidFill>
                  <a:srgbClr val="FDDDAA"/>
                </a:solidFill>
              </a:defRPr>
            </a:lvl3pPr>
            <a:lvl4pPr lvl="3">
              <a:spcBef>
                <a:spcPts val="0"/>
              </a:spcBef>
              <a:spcAft>
                <a:spcPts val="0"/>
              </a:spcAft>
              <a:buClr>
                <a:srgbClr val="FDDDAA"/>
              </a:buClr>
              <a:buSzPts val="2400"/>
              <a:buNone/>
              <a:defRPr>
                <a:solidFill>
                  <a:srgbClr val="FDDDAA"/>
                </a:solidFill>
              </a:defRPr>
            </a:lvl4pPr>
            <a:lvl5pPr lvl="4">
              <a:spcBef>
                <a:spcPts val="0"/>
              </a:spcBef>
              <a:spcAft>
                <a:spcPts val="0"/>
              </a:spcAft>
              <a:buClr>
                <a:srgbClr val="FDDDAA"/>
              </a:buClr>
              <a:buSzPts val="2400"/>
              <a:buNone/>
              <a:defRPr>
                <a:solidFill>
                  <a:srgbClr val="FDDDAA"/>
                </a:solidFill>
              </a:defRPr>
            </a:lvl5pPr>
            <a:lvl6pPr lvl="5">
              <a:spcBef>
                <a:spcPts val="0"/>
              </a:spcBef>
              <a:spcAft>
                <a:spcPts val="0"/>
              </a:spcAft>
              <a:buClr>
                <a:srgbClr val="FDDDAA"/>
              </a:buClr>
              <a:buSzPts val="2400"/>
              <a:buNone/>
              <a:defRPr>
                <a:solidFill>
                  <a:srgbClr val="FDDDAA"/>
                </a:solidFill>
              </a:defRPr>
            </a:lvl6pPr>
            <a:lvl7pPr lvl="6">
              <a:spcBef>
                <a:spcPts val="0"/>
              </a:spcBef>
              <a:spcAft>
                <a:spcPts val="0"/>
              </a:spcAft>
              <a:buClr>
                <a:srgbClr val="FDDDAA"/>
              </a:buClr>
              <a:buSzPts val="2400"/>
              <a:buNone/>
              <a:defRPr>
                <a:solidFill>
                  <a:srgbClr val="FDDDAA"/>
                </a:solidFill>
              </a:defRPr>
            </a:lvl7pPr>
            <a:lvl8pPr lvl="7">
              <a:spcBef>
                <a:spcPts val="0"/>
              </a:spcBef>
              <a:spcAft>
                <a:spcPts val="0"/>
              </a:spcAft>
              <a:buClr>
                <a:srgbClr val="FDDDAA"/>
              </a:buClr>
              <a:buSzPts val="2400"/>
              <a:buNone/>
              <a:defRPr>
                <a:solidFill>
                  <a:srgbClr val="FDDDAA"/>
                </a:solidFill>
              </a:defRPr>
            </a:lvl8pPr>
            <a:lvl9pPr lvl="8">
              <a:spcBef>
                <a:spcPts val="0"/>
              </a:spcBef>
              <a:spcAft>
                <a:spcPts val="0"/>
              </a:spcAft>
              <a:buClr>
                <a:srgbClr val="FDDDAA"/>
              </a:buClr>
              <a:buSzPts val="2400"/>
              <a:buNone/>
              <a:defRPr>
                <a:solidFill>
                  <a:srgbClr val="FDDDAA"/>
                </a:solidFill>
              </a:defRPr>
            </a:lvl9pPr>
          </a:lstStyle>
          <a:p>
            <a:endParaRPr/>
          </a:p>
        </p:txBody>
      </p:sp>
      <p:sp>
        <p:nvSpPr>
          <p:cNvPr id="45" name="Google Shape;45;p8"/>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7651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8" name="Google Shape;48;p9"/>
          <p:cNvSpPr/>
          <p:nvPr/>
        </p:nvSpPr>
        <p:spPr>
          <a:xfrm>
            <a:off x="192301" y="209501"/>
            <a:ext cx="11807273" cy="6438921"/>
          </a:xfrm>
          <a:custGeom>
            <a:avLst/>
            <a:gdLst/>
            <a:ahLst/>
            <a:cxnLst/>
            <a:rect l="l" t="t" r="r" b="b"/>
            <a:pathLst>
              <a:path w="91397" h="49842" extrusionOk="0">
                <a:moveTo>
                  <a:pt x="37497" y="57"/>
                </a:moveTo>
                <a:lnTo>
                  <a:pt x="37348" y="75"/>
                </a:lnTo>
                <a:lnTo>
                  <a:pt x="37218" y="94"/>
                </a:lnTo>
                <a:lnTo>
                  <a:pt x="37106" y="150"/>
                </a:lnTo>
                <a:lnTo>
                  <a:pt x="37069" y="168"/>
                </a:lnTo>
                <a:lnTo>
                  <a:pt x="37051" y="206"/>
                </a:lnTo>
                <a:lnTo>
                  <a:pt x="37051" y="243"/>
                </a:lnTo>
                <a:lnTo>
                  <a:pt x="37051" y="280"/>
                </a:lnTo>
                <a:lnTo>
                  <a:pt x="37069" y="317"/>
                </a:lnTo>
                <a:lnTo>
                  <a:pt x="37125" y="336"/>
                </a:lnTo>
                <a:lnTo>
                  <a:pt x="37237" y="373"/>
                </a:lnTo>
                <a:lnTo>
                  <a:pt x="37888" y="373"/>
                </a:lnTo>
                <a:lnTo>
                  <a:pt x="38075" y="392"/>
                </a:lnTo>
                <a:lnTo>
                  <a:pt x="38372" y="410"/>
                </a:lnTo>
                <a:lnTo>
                  <a:pt x="38521" y="410"/>
                </a:lnTo>
                <a:lnTo>
                  <a:pt x="38652" y="392"/>
                </a:lnTo>
                <a:lnTo>
                  <a:pt x="38726" y="355"/>
                </a:lnTo>
                <a:lnTo>
                  <a:pt x="38763" y="317"/>
                </a:lnTo>
                <a:lnTo>
                  <a:pt x="38782" y="280"/>
                </a:lnTo>
                <a:lnTo>
                  <a:pt x="38763" y="224"/>
                </a:lnTo>
                <a:lnTo>
                  <a:pt x="38745" y="187"/>
                </a:lnTo>
                <a:lnTo>
                  <a:pt x="38726" y="168"/>
                </a:lnTo>
                <a:lnTo>
                  <a:pt x="38689" y="131"/>
                </a:lnTo>
                <a:lnTo>
                  <a:pt x="38577" y="94"/>
                </a:lnTo>
                <a:lnTo>
                  <a:pt x="38466" y="75"/>
                </a:lnTo>
                <a:lnTo>
                  <a:pt x="38205" y="57"/>
                </a:lnTo>
                <a:close/>
                <a:moveTo>
                  <a:pt x="22305" y="1"/>
                </a:moveTo>
                <a:lnTo>
                  <a:pt x="22156" y="19"/>
                </a:lnTo>
                <a:lnTo>
                  <a:pt x="22026" y="38"/>
                </a:lnTo>
                <a:lnTo>
                  <a:pt x="21989" y="57"/>
                </a:lnTo>
                <a:lnTo>
                  <a:pt x="21951" y="75"/>
                </a:lnTo>
                <a:lnTo>
                  <a:pt x="21914" y="131"/>
                </a:lnTo>
                <a:lnTo>
                  <a:pt x="21895" y="168"/>
                </a:lnTo>
                <a:lnTo>
                  <a:pt x="21877" y="206"/>
                </a:lnTo>
                <a:lnTo>
                  <a:pt x="21895" y="243"/>
                </a:lnTo>
                <a:lnTo>
                  <a:pt x="21951" y="299"/>
                </a:lnTo>
                <a:lnTo>
                  <a:pt x="22026" y="336"/>
                </a:lnTo>
                <a:lnTo>
                  <a:pt x="22138" y="373"/>
                </a:lnTo>
                <a:lnTo>
                  <a:pt x="22249" y="392"/>
                </a:lnTo>
                <a:lnTo>
                  <a:pt x="22435" y="410"/>
                </a:lnTo>
                <a:lnTo>
                  <a:pt x="22696" y="429"/>
                </a:lnTo>
                <a:lnTo>
                  <a:pt x="22975" y="466"/>
                </a:lnTo>
                <a:lnTo>
                  <a:pt x="23124" y="466"/>
                </a:lnTo>
                <a:lnTo>
                  <a:pt x="23255" y="448"/>
                </a:lnTo>
                <a:lnTo>
                  <a:pt x="23385" y="429"/>
                </a:lnTo>
                <a:lnTo>
                  <a:pt x="23497" y="392"/>
                </a:lnTo>
                <a:lnTo>
                  <a:pt x="23571" y="355"/>
                </a:lnTo>
                <a:lnTo>
                  <a:pt x="23608" y="317"/>
                </a:lnTo>
                <a:lnTo>
                  <a:pt x="23627" y="299"/>
                </a:lnTo>
                <a:lnTo>
                  <a:pt x="23608" y="261"/>
                </a:lnTo>
                <a:lnTo>
                  <a:pt x="23590" y="243"/>
                </a:lnTo>
                <a:lnTo>
                  <a:pt x="23552" y="206"/>
                </a:lnTo>
                <a:lnTo>
                  <a:pt x="23459" y="168"/>
                </a:lnTo>
                <a:lnTo>
                  <a:pt x="23199" y="94"/>
                </a:lnTo>
                <a:lnTo>
                  <a:pt x="23031" y="57"/>
                </a:lnTo>
                <a:lnTo>
                  <a:pt x="22789" y="38"/>
                </a:lnTo>
                <a:lnTo>
                  <a:pt x="22473" y="1"/>
                </a:lnTo>
                <a:close/>
                <a:moveTo>
                  <a:pt x="30553" y="94"/>
                </a:moveTo>
                <a:lnTo>
                  <a:pt x="30367" y="113"/>
                </a:lnTo>
                <a:lnTo>
                  <a:pt x="30199" y="113"/>
                </a:lnTo>
                <a:lnTo>
                  <a:pt x="29901" y="150"/>
                </a:lnTo>
                <a:lnTo>
                  <a:pt x="29734" y="168"/>
                </a:lnTo>
                <a:lnTo>
                  <a:pt x="29603" y="187"/>
                </a:lnTo>
                <a:lnTo>
                  <a:pt x="29510" y="224"/>
                </a:lnTo>
                <a:lnTo>
                  <a:pt x="29492" y="243"/>
                </a:lnTo>
                <a:lnTo>
                  <a:pt x="29473" y="261"/>
                </a:lnTo>
                <a:lnTo>
                  <a:pt x="29492" y="299"/>
                </a:lnTo>
                <a:lnTo>
                  <a:pt x="29510" y="336"/>
                </a:lnTo>
                <a:lnTo>
                  <a:pt x="29585" y="373"/>
                </a:lnTo>
                <a:lnTo>
                  <a:pt x="29696" y="410"/>
                </a:lnTo>
                <a:lnTo>
                  <a:pt x="29827" y="429"/>
                </a:lnTo>
                <a:lnTo>
                  <a:pt x="30106" y="448"/>
                </a:lnTo>
                <a:lnTo>
                  <a:pt x="30478" y="448"/>
                </a:lnTo>
                <a:lnTo>
                  <a:pt x="30758" y="466"/>
                </a:lnTo>
                <a:lnTo>
                  <a:pt x="30907" y="448"/>
                </a:lnTo>
                <a:lnTo>
                  <a:pt x="31018" y="429"/>
                </a:lnTo>
                <a:lnTo>
                  <a:pt x="31111" y="373"/>
                </a:lnTo>
                <a:lnTo>
                  <a:pt x="31149" y="355"/>
                </a:lnTo>
                <a:lnTo>
                  <a:pt x="31167" y="317"/>
                </a:lnTo>
                <a:lnTo>
                  <a:pt x="31167" y="261"/>
                </a:lnTo>
                <a:lnTo>
                  <a:pt x="31167" y="206"/>
                </a:lnTo>
                <a:lnTo>
                  <a:pt x="31130" y="168"/>
                </a:lnTo>
                <a:lnTo>
                  <a:pt x="31093" y="150"/>
                </a:lnTo>
                <a:lnTo>
                  <a:pt x="30981" y="113"/>
                </a:lnTo>
                <a:lnTo>
                  <a:pt x="30851" y="94"/>
                </a:lnTo>
                <a:close/>
                <a:moveTo>
                  <a:pt x="40756" y="113"/>
                </a:moveTo>
                <a:lnTo>
                  <a:pt x="40495" y="131"/>
                </a:lnTo>
                <a:lnTo>
                  <a:pt x="40309" y="131"/>
                </a:lnTo>
                <a:lnTo>
                  <a:pt x="39992" y="168"/>
                </a:lnTo>
                <a:lnTo>
                  <a:pt x="39843" y="187"/>
                </a:lnTo>
                <a:lnTo>
                  <a:pt x="39713" y="224"/>
                </a:lnTo>
                <a:lnTo>
                  <a:pt x="39638" y="261"/>
                </a:lnTo>
                <a:lnTo>
                  <a:pt x="39601" y="280"/>
                </a:lnTo>
                <a:lnTo>
                  <a:pt x="39601" y="317"/>
                </a:lnTo>
                <a:lnTo>
                  <a:pt x="39620" y="355"/>
                </a:lnTo>
                <a:lnTo>
                  <a:pt x="39676" y="373"/>
                </a:lnTo>
                <a:lnTo>
                  <a:pt x="39843" y="429"/>
                </a:lnTo>
                <a:lnTo>
                  <a:pt x="40067" y="448"/>
                </a:lnTo>
                <a:lnTo>
                  <a:pt x="40346" y="466"/>
                </a:lnTo>
                <a:lnTo>
                  <a:pt x="40867" y="448"/>
                </a:lnTo>
                <a:lnTo>
                  <a:pt x="41053" y="429"/>
                </a:lnTo>
                <a:lnTo>
                  <a:pt x="41165" y="410"/>
                </a:lnTo>
                <a:lnTo>
                  <a:pt x="41240" y="373"/>
                </a:lnTo>
                <a:lnTo>
                  <a:pt x="41277" y="317"/>
                </a:lnTo>
                <a:lnTo>
                  <a:pt x="41258" y="280"/>
                </a:lnTo>
                <a:lnTo>
                  <a:pt x="41221" y="243"/>
                </a:lnTo>
                <a:lnTo>
                  <a:pt x="41091" y="168"/>
                </a:lnTo>
                <a:lnTo>
                  <a:pt x="41016" y="131"/>
                </a:lnTo>
                <a:lnTo>
                  <a:pt x="40886" y="113"/>
                </a:lnTo>
                <a:close/>
                <a:moveTo>
                  <a:pt x="17539" y="113"/>
                </a:moveTo>
                <a:lnTo>
                  <a:pt x="17260" y="131"/>
                </a:lnTo>
                <a:lnTo>
                  <a:pt x="17129" y="168"/>
                </a:lnTo>
                <a:lnTo>
                  <a:pt x="17036" y="206"/>
                </a:lnTo>
                <a:lnTo>
                  <a:pt x="16943" y="261"/>
                </a:lnTo>
                <a:lnTo>
                  <a:pt x="16906" y="317"/>
                </a:lnTo>
                <a:lnTo>
                  <a:pt x="16906" y="336"/>
                </a:lnTo>
                <a:lnTo>
                  <a:pt x="16906" y="355"/>
                </a:lnTo>
                <a:lnTo>
                  <a:pt x="16962" y="392"/>
                </a:lnTo>
                <a:lnTo>
                  <a:pt x="17111" y="429"/>
                </a:lnTo>
                <a:lnTo>
                  <a:pt x="17297" y="448"/>
                </a:lnTo>
                <a:lnTo>
                  <a:pt x="17576" y="485"/>
                </a:lnTo>
                <a:lnTo>
                  <a:pt x="18135" y="485"/>
                </a:lnTo>
                <a:lnTo>
                  <a:pt x="18284" y="466"/>
                </a:lnTo>
                <a:lnTo>
                  <a:pt x="18395" y="429"/>
                </a:lnTo>
                <a:lnTo>
                  <a:pt x="18470" y="410"/>
                </a:lnTo>
                <a:lnTo>
                  <a:pt x="18488" y="355"/>
                </a:lnTo>
                <a:lnTo>
                  <a:pt x="18488" y="280"/>
                </a:lnTo>
                <a:lnTo>
                  <a:pt x="18470" y="224"/>
                </a:lnTo>
                <a:lnTo>
                  <a:pt x="18451" y="187"/>
                </a:lnTo>
                <a:lnTo>
                  <a:pt x="18395" y="168"/>
                </a:lnTo>
                <a:lnTo>
                  <a:pt x="18284" y="131"/>
                </a:lnTo>
                <a:lnTo>
                  <a:pt x="18042" y="131"/>
                </a:lnTo>
                <a:lnTo>
                  <a:pt x="17818" y="113"/>
                </a:lnTo>
                <a:close/>
                <a:moveTo>
                  <a:pt x="20536" y="113"/>
                </a:moveTo>
                <a:lnTo>
                  <a:pt x="20425" y="131"/>
                </a:lnTo>
                <a:lnTo>
                  <a:pt x="20220" y="150"/>
                </a:lnTo>
                <a:lnTo>
                  <a:pt x="20052" y="168"/>
                </a:lnTo>
                <a:lnTo>
                  <a:pt x="19829" y="187"/>
                </a:lnTo>
                <a:lnTo>
                  <a:pt x="19717" y="206"/>
                </a:lnTo>
                <a:lnTo>
                  <a:pt x="19661" y="224"/>
                </a:lnTo>
                <a:lnTo>
                  <a:pt x="19624" y="243"/>
                </a:lnTo>
                <a:lnTo>
                  <a:pt x="19587" y="299"/>
                </a:lnTo>
                <a:lnTo>
                  <a:pt x="19550" y="355"/>
                </a:lnTo>
                <a:lnTo>
                  <a:pt x="19550" y="392"/>
                </a:lnTo>
                <a:lnTo>
                  <a:pt x="19568" y="410"/>
                </a:lnTo>
                <a:lnTo>
                  <a:pt x="19587" y="448"/>
                </a:lnTo>
                <a:lnTo>
                  <a:pt x="19624" y="466"/>
                </a:lnTo>
                <a:lnTo>
                  <a:pt x="19922" y="485"/>
                </a:lnTo>
                <a:lnTo>
                  <a:pt x="20164" y="485"/>
                </a:lnTo>
                <a:lnTo>
                  <a:pt x="20387" y="466"/>
                </a:lnTo>
                <a:lnTo>
                  <a:pt x="20611" y="448"/>
                </a:lnTo>
                <a:lnTo>
                  <a:pt x="20685" y="410"/>
                </a:lnTo>
                <a:lnTo>
                  <a:pt x="20760" y="392"/>
                </a:lnTo>
                <a:lnTo>
                  <a:pt x="20816" y="355"/>
                </a:lnTo>
                <a:lnTo>
                  <a:pt x="20834" y="299"/>
                </a:lnTo>
                <a:lnTo>
                  <a:pt x="20816" y="261"/>
                </a:lnTo>
                <a:lnTo>
                  <a:pt x="20778" y="187"/>
                </a:lnTo>
                <a:lnTo>
                  <a:pt x="20723" y="150"/>
                </a:lnTo>
                <a:lnTo>
                  <a:pt x="20629" y="131"/>
                </a:lnTo>
                <a:lnTo>
                  <a:pt x="20536" y="113"/>
                </a:lnTo>
                <a:close/>
                <a:moveTo>
                  <a:pt x="15509" y="150"/>
                </a:moveTo>
                <a:lnTo>
                  <a:pt x="15342" y="187"/>
                </a:lnTo>
                <a:lnTo>
                  <a:pt x="15118" y="168"/>
                </a:lnTo>
                <a:lnTo>
                  <a:pt x="14783" y="187"/>
                </a:lnTo>
                <a:lnTo>
                  <a:pt x="14634" y="187"/>
                </a:lnTo>
                <a:lnTo>
                  <a:pt x="14485" y="224"/>
                </a:lnTo>
                <a:lnTo>
                  <a:pt x="14374" y="261"/>
                </a:lnTo>
                <a:lnTo>
                  <a:pt x="14337" y="299"/>
                </a:lnTo>
                <a:lnTo>
                  <a:pt x="14299" y="336"/>
                </a:lnTo>
                <a:lnTo>
                  <a:pt x="14299" y="373"/>
                </a:lnTo>
                <a:lnTo>
                  <a:pt x="14299" y="392"/>
                </a:lnTo>
                <a:lnTo>
                  <a:pt x="14318" y="429"/>
                </a:lnTo>
                <a:lnTo>
                  <a:pt x="14355" y="448"/>
                </a:lnTo>
                <a:lnTo>
                  <a:pt x="14448" y="466"/>
                </a:lnTo>
                <a:lnTo>
                  <a:pt x="14579" y="485"/>
                </a:lnTo>
                <a:lnTo>
                  <a:pt x="14821" y="504"/>
                </a:lnTo>
                <a:lnTo>
                  <a:pt x="14988" y="485"/>
                </a:lnTo>
                <a:lnTo>
                  <a:pt x="15212" y="504"/>
                </a:lnTo>
                <a:lnTo>
                  <a:pt x="15696" y="504"/>
                </a:lnTo>
                <a:lnTo>
                  <a:pt x="15826" y="485"/>
                </a:lnTo>
                <a:lnTo>
                  <a:pt x="15938" y="448"/>
                </a:lnTo>
                <a:lnTo>
                  <a:pt x="15975" y="410"/>
                </a:lnTo>
                <a:lnTo>
                  <a:pt x="15994" y="373"/>
                </a:lnTo>
                <a:lnTo>
                  <a:pt x="16012" y="317"/>
                </a:lnTo>
                <a:lnTo>
                  <a:pt x="16012" y="261"/>
                </a:lnTo>
                <a:lnTo>
                  <a:pt x="15994" y="224"/>
                </a:lnTo>
                <a:lnTo>
                  <a:pt x="15975" y="206"/>
                </a:lnTo>
                <a:lnTo>
                  <a:pt x="15882" y="168"/>
                </a:lnTo>
                <a:lnTo>
                  <a:pt x="15770" y="150"/>
                </a:lnTo>
                <a:close/>
                <a:moveTo>
                  <a:pt x="25414" y="113"/>
                </a:moveTo>
                <a:lnTo>
                  <a:pt x="25135" y="150"/>
                </a:lnTo>
                <a:lnTo>
                  <a:pt x="24837" y="168"/>
                </a:lnTo>
                <a:lnTo>
                  <a:pt x="24595" y="224"/>
                </a:lnTo>
                <a:lnTo>
                  <a:pt x="24409" y="280"/>
                </a:lnTo>
                <a:lnTo>
                  <a:pt x="24353" y="317"/>
                </a:lnTo>
                <a:lnTo>
                  <a:pt x="24334" y="355"/>
                </a:lnTo>
                <a:lnTo>
                  <a:pt x="24334" y="373"/>
                </a:lnTo>
                <a:lnTo>
                  <a:pt x="24353" y="392"/>
                </a:lnTo>
                <a:lnTo>
                  <a:pt x="24446" y="429"/>
                </a:lnTo>
                <a:lnTo>
                  <a:pt x="24558" y="466"/>
                </a:lnTo>
                <a:lnTo>
                  <a:pt x="24707" y="485"/>
                </a:lnTo>
                <a:lnTo>
                  <a:pt x="24986" y="504"/>
                </a:lnTo>
                <a:lnTo>
                  <a:pt x="25154" y="504"/>
                </a:lnTo>
                <a:lnTo>
                  <a:pt x="25452" y="466"/>
                </a:lnTo>
                <a:lnTo>
                  <a:pt x="25656" y="448"/>
                </a:lnTo>
                <a:lnTo>
                  <a:pt x="25880" y="392"/>
                </a:lnTo>
                <a:lnTo>
                  <a:pt x="26066" y="355"/>
                </a:lnTo>
                <a:lnTo>
                  <a:pt x="26122" y="317"/>
                </a:lnTo>
                <a:lnTo>
                  <a:pt x="26159" y="280"/>
                </a:lnTo>
                <a:lnTo>
                  <a:pt x="26178" y="243"/>
                </a:lnTo>
                <a:lnTo>
                  <a:pt x="26159" y="206"/>
                </a:lnTo>
                <a:lnTo>
                  <a:pt x="26103" y="168"/>
                </a:lnTo>
                <a:lnTo>
                  <a:pt x="26010" y="131"/>
                </a:lnTo>
                <a:lnTo>
                  <a:pt x="25898" y="113"/>
                </a:lnTo>
                <a:close/>
                <a:moveTo>
                  <a:pt x="12624" y="187"/>
                </a:moveTo>
                <a:lnTo>
                  <a:pt x="12233" y="206"/>
                </a:lnTo>
                <a:lnTo>
                  <a:pt x="12009" y="224"/>
                </a:lnTo>
                <a:lnTo>
                  <a:pt x="11935" y="243"/>
                </a:lnTo>
                <a:lnTo>
                  <a:pt x="11898" y="261"/>
                </a:lnTo>
                <a:lnTo>
                  <a:pt x="11879" y="317"/>
                </a:lnTo>
                <a:lnTo>
                  <a:pt x="11898" y="373"/>
                </a:lnTo>
                <a:lnTo>
                  <a:pt x="11953" y="410"/>
                </a:lnTo>
                <a:lnTo>
                  <a:pt x="12028" y="448"/>
                </a:lnTo>
                <a:lnTo>
                  <a:pt x="12233" y="504"/>
                </a:lnTo>
                <a:lnTo>
                  <a:pt x="12493" y="522"/>
                </a:lnTo>
                <a:lnTo>
                  <a:pt x="12996" y="522"/>
                </a:lnTo>
                <a:lnTo>
                  <a:pt x="13201" y="485"/>
                </a:lnTo>
                <a:lnTo>
                  <a:pt x="13313" y="448"/>
                </a:lnTo>
                <a:lnTo>
                  <a:pt x="13368" y="410"/>
                </a:lnTo>
                <a:lnTo>
                  <a:pt x="13387" y="373"/>
                </a:lnTo>
                <a:lnTo>
                  <a:pt x="13387" y="336"/>
                </a:lnTo>
                <a:lnTo>
                  <a:pt x="13368" y="317"/>
                </a:lnTo>
                <a:lnTo>
                  <a:pt x="13275" y="261"/>
                </a:lnTo>
                <a:lnTo>
                  <a:pt x="13145" y="224"/>
                </a:lnTo>
                <a:lnTo>
                  <a:pt x="12828" y="187"/>
                </a:lnTo>
                <a:close/>
                <a:moveTo>
                  <a:pt x="27295" y="150"/>
                </a:moveTo>
                <a:lnTo>
                  <a:pt x="27164" y="168"/>
                </a:lnTo>
                <a:lnTo>
                  <a:pt x="27053" y="187"/>
                </a:lnTo>
                <a:lnTo>
                  <a:pt x="26997" y="224"/>
                </a:lnTo>
                <a:lnTo>
                  <a:pt x="26960" y="243"/>
                </a:lnTo>
                <a:lnTo>
                  <a:pt x="26941" y="280"/>
                </a:lnTo>
                <a:lnTo>
                  <a:pt x="26941" y="336"/>
                </a:lnTo>
                <a:lnTo>
                  <a:pt x="26941" y="373"/>
                </a:lnTo>
                <a:lnTo>
                  <a:pt x="26960" y="410"/>
                </a:lnTo>
                <a:lnTo>
                  <a:pt x="26997" y="429"/>
                </a:lnTo>
                <a:lnTo>
                  <a:pt x="27053" y="466"/>
                </a:lnTo>
                <a:lnTo>
                  <a:pt x="27164" y="504"/>
                </a:lnTo>
                <a:lnTo>
                  <a:pt x="27295" y="504"/>
                </a:lnTo>
                <a:lnTo>
                  <a:pt x="27593" y="522"/>
                </a:lnTo>
                <a:lnTo>
                  <a:pt x="27779" y="504"/>
                </a:lnTo>
                <a:lnTo>
                  <a:pt x="27984" y="522"/>
                </a:lnTo>
                <a:lnTo>
                  <a:pt x="28263" y="522"/>
                </a:lnTo>
                <a:lnTo>
                  <a:pt x="28412" y="504"/>
                </a:lnTo>
                <a:lnTo>
                  <a:pt x="28524" y="485"/>
                </a:lnTo>
                <a:lnTo>
                  <a:pt x="28579" y="448"/>
                </a:lnTo>
                <a:lnTo>
                  <a:pt x="28617" y="410"/>
                </a:lnTo>
                <a:lnTo>
                  <a:pt x="28635" y="373"/>
                </a:lnTo>
                <a:lnTo>
                  <a:pt x="28654" y="336"/>
                </a:lnTo>
                <a:lnTo>
                  <a:pt x="28635" y="280"/>
                </a:lnTo>
                <a:lnTo>
                  <a:pt x="28617" y="243"/>
                </a:lnTo>
                <a:lnTo>
                  <a:pt x="28579" y="224"/>
                </a:lnTo>
                <a:lnTo>
                  <a:pt x="28524" y="187"/>
                </a:lnTo>
                <a:lnTo>
                  <a:pt x="28412" y="150"/>
                </a:lnTo>
                <a:close/>
                <a:moveTo>
                  <a:pt x="50456" y="113"/>
                </a:moveTo>
                <a:lnTo>
                  <a:pt x="50307" y="150"/>
                </a:lnTo>
                <a:lnTo>
                  <a:pt x="50046" y="243"/>
                </a:lnTo>
                <a:lnTo>
                  <a:pt x="49916" y="299"/>
                </a:lnTo>
                <a:lnTo>
                  <a:pt x="49841" y="355"/>
                </a:lnTo>
                <a:lnTo>
                  <a:pt x="49823" y="373"/>
                </a:lnTo>
                <a:lnTo>
                  <a:pt x="49823" y="410"/>
                </a:lnTo>
                <a:lnTo>
                  <a:pt x="49841" y="429"/>
                </a:lnTo>
                <a:lnTo>
                  <a:pt x="49897" y="448"/>
                </a:lnTo>
                <a:lnTo>
                  <a:pt x="50009" y="485"/>
                </a:lnTo>
                <a:lnTo>
                  <a:pt x="50120" y="504"/>
                </a:lnTo>
                <a:lnTo>
                  <a:pt x="50400" y="522"/>
                </a:lnTo>
                <a:lnTo>
                  <a:pt x="50660" y="522"/>
                </a:lnTo>
                <a:lnTo>
                  <a:pt x="50921" y="504"/>
                </a:lnTo>
                <a:lnTo>
                  <a:pt x="51051" y="504"/>
                </a:lnTo>
                <a:lnTo>
                  <a:pt x="51126" y="485"/>
                </a:lnTo>
                <a:lnTo>
                  <a:pt x="51200" y="448"/>
                </a:lnTo>
                <a:lnTo>
                  <a:pt x="51238" y="410"/>
                </a:lnTo>
                <a:lnTo>
                  <a:pt x="51275" y="355"/>
                </a:lnTo>
                <a:lnTo>
                  <a:pt x="51256" y="280"/>
                </a:lnTo>
                <a:lnTo>
                  <a:pt x="51182" y="206"/>
                </a:lnTo>
                <a:lnTo>
                  <a:pt x="51126" y="150"/>
                </a:lnTo>
                <a:lnTo>
                  <a:pt x="51033" y="131"/>
                </a:lnTo>
                <a:lnTo>
                  <a:pt x="50828" y="113"/>
                </a:lnTo>
                <a:close/>
                <a:moveTo>
                  <a:pt x="4543" y="131"/>
                </a:moveTo>
                <a:lnTo>
                  <a:pt x="4413" y="168"/>
                </a:lnTo>
                <a:lnTo>
                  <a:pt x="4320" y="206"/>
                </a:lnTo>
                <a:lnTo>
                  <a:pt x="4246" y="261"/>
                </a:lnTo>
                <a:lnTo>
                  <a:pt x="4246" y="299"/>
                </a:lnTo>
                <a:lnTo>
                  <a:pt x="4227" y="336"/>
                </a:lnTo>
                <a:lnTo>
                  <a:pt x="4246" y="373"/>
                </a:lnTo>
                <a:lnTo>
                  <a:pt x="4264" y="410"/>
                </a:lnTo>
                <a:lnTo>
                  <a:pt x="4357" y="448"/>
                </a:lnTo>
                <a:lnTo>
                  <a:pt x="4488" y="485"/>
                </a:lnTo>
                <a:lnTo>
                  <a:pt x="5158" y="485"/>
                </a:lnTo>
                <a:lnTo>
                  <a:pt x="5325" y="522"/>
                </a:lnTo>
                <a:lnTo>
                  <a:pt x="5530" y="541"/>
                </a:lnTo>
                <a:lnTo>
                  <a:pt x="5642" y="541"/>
                </a:lnTo>
                <a:lnTo>
                  <a:pt x="5735" y="504"/>
                </a:lnTo>
                <a:lnTo>
                  <a:pt x="5809" y="448"/>
                </a:lnTo>
                <a:lnTo>
                  <a:pt x="5828" y="410"/>
                </a:lnTo>
                <a:lnTo>
                  <a:pt x="5847" y="373"/>
                </a:lnTo>
                <a:lnTo>
                  <a:pt x="5847" y="317"/>
                </a:lnTo>
                <a:lnTo>
                  <a:pt x="5828" y="280"/>
                </a:lnTo>
                <a:lnTo>
                  <a:pt x="5809" y="243"/>
                </a:lnTo>
                <a:lnTo>
                  <a:pt x="5754" y="206"/>
                </a:lnTo>
                <a:lnTo>
                  <a:pt x="5642" y="168"/>
                </a:lnTo>
                <a:lnTo>
                  <a:pt x="5493" y="131"/>
                </a:lnTo>
                <a:close/>
                <a:moveTo>
                  <a:pt x="42506" y="187"/>
                </a:moveTo>
                <a:lnTo>
                  <a:pt x="42375" y="206"/>
                </a:lnTo>
                <a:lnTo>
                  <a:pt x="42264" y="224"/>
                </a:lnTo>
                <a:lnTo>
                  <a:pt x="42171" y="261"/>
                </a:lnTo>
                <a:lnTo>
                  <a:pt x="42133" y="280"/>
                </a:lnTo>
                <a:lnTo>
                  <a:pt x="42133" y="317"/>
                </a:lnTo>
                <a:lnTo>
                  <a:pt x="42133" y="336"/>
                </a:lnTo>
                <a:lnTo>
                  <a:pt x="42171" y="373"/>
                </a:lnTo>
                <a:lnTo>
                  <a:pt x="42319" y="429"/>
                </a:lnTo>
                <a:lnTo>
                  <a:pt x="42431" y="466"/>
                </a:lnTo>
                <a:lnTo>
                  <a:pt x="42543" y="504"/>
                </a:lnTo>
                <a:lnTo>
                  <a:pt x="42822" y="522"/>
                </a:lnTo>
                <a:lnTo>
                  <a:pt x="43083" y="522"/>
                </a:lnTo>
                <a:lnTo>
                  <a:pt x="43325" y="541"/>
                </a:lnTo>
                <a:lnTo>
                  <a:pt x="43548" y="541"/>
                </a:lnTo>
                <a:lnTo>
                  <a:pt x="43679" y="522"/>
                </a:lnTo>
                <a:lnTo>
                  <a:pt x="43716" y="504"/>
                </a:lnTo>
                <a:lnTo>
                  <a:pt x="43753" y="485"/>
                </a:lnTo>
                <a:lnTo>
                  <a:pt x="43790" y="429"/>
                </a:lnTo>
                <a:lnTo>
                  <a:pt x="43809" y="355"/>
                </a:lnTo>
                <a:lnTo>
                  <a:pt x="43790" y="336"/>
                </a:lnTo>
                <a:lnTo>
                  <a:pt x="43790" y="299"/>
                </a:lnTo>
                <a:lnTo>
                  <a:pt x="43753" y="280"/>
                </a:lnTo>
                <a:lnTo>
                  <a:pt x="43716" y="261"/>
                </a:lnTo>
                <a:lnTo>
                  <a:pt x="43474" y="206"/>
                </a:lnTo>
                <a:lnTo>
                  <a:pt x="43232" y="187"/>
                </a:lnTo>
                <a:close/>
                <a:moveTo>
                  <a:pt x="45094" y="150"/>
                </a:moveTo>
                <a:lnTo>
                  <a:pt x="44926" y="168"/>
                </a:lnTo>
                <a:lnTo>
                  <a:pt x="44777" y="187"/>
                </a:lnTo>
                <a:lnTo>
                  <a:pt x="44647" y="224"/>
                </a:lnTo>
                <a:lnTo>
                  <a:pt x="44610" y="261"/>
                </a:lnTo>
                <a:lnTo>
                  <a:pt x="44591" y="299"/>
                </a:lnTo>
                <a:lnTo>
                  <a:pt x="44572" y="336"/>
                </a:lnTo>
                <a:lnTo>
                  <a:pt x="44591" y="373"/>
                </a:lnTo>
                <a:lnTo>
                  <a:pt x="44610" y="410"/>
                </a:lnTo>
                <a:lnTo>
                  <a:pt x="44647" y="429"/>
                </a:lnTo>
                <a:lnTo>
                  <a:pt x="44758" y="466"/>
                </a:lnTo>
                <a:lnTo>
                  <a:pt x="44889" y="466"/>
                </a:lnTo>
                <a:lnTo>
                  <a:pt x="45187" y="485"/>
                </a:lnTo>
                <a:lnTo>
                  <a:pt x="45373" y="466"/>
                </a:lnTo>
                <a:lnTo>
                  <a:pt x="45596" y="504"/>
                </a:lnTo>
                <a:lnTo>
                  <a:pt x="45931" y="541"/>
                </a:lnTo>
                <a:lnTo>
                  <a:pt x="46229" y="541"/>
                </a:lnTo>
                <a:lnTo>
                  <a:pt x="46341" y="504"/>
                </a:lnTo>
                <a:lnTo>
                  <a:pt x="46378" y="466"/>
                </a:lnTo>
                <a:lnTo>
                  <a:pt x="46397" y="429"/>
                </a:lnTo>
                <a:lnTo>
                  <a:pt x="46415" y="373"/>
                </a:lnTo>
                <a:lnTo>
                  <a:pt x="46415" y="317"/>
                </a:lnTo>
                <a:lnTo>
                  <a:pt x="46397" y="280"/>
                </a:lnTo>
                <a:lnTo>
                  <a:pt x="46360" y="243"/>
                </a:lnTo>
                <a:lnTo>
                  <a:pt x="46267" y="187"/>
                </a:lnTo>
                <a:lnTo>
                  <a:pt x="46136" y="168"/>
                </a:lnTo>
                <a:lnTo>
                  <a:pt x="45987" y="150"/>
                </a:lnTo>
                <a:close/>
                <a:moveTo>
                  <a:pt x="2868" y="187"/>
                </a:moveTo>
                <a:lnTo>
                  <a:pt x="2663" y="206"/>
                </a:lnTo>
                <a:lnTo>
                  <a:pt x="2495" y="224"/>
                </a:lnTo>
                <a:lnTo>
                  <a:pt x="2347" y="224"/>
                </a:lnTo>
                <a:lnTo>
                  <a:pt x="2104" y="243"/>
                </a:lnTo>
                <a:lnTo>
                  <a:pt x="1974" y="280"/>
                </a:lnTo>
                <a:lnTo>
                  <a:pt x="1881" y="299"/>
                </a:lnTo>
                <a:lnTo>
                  <a:pt x="1825" y="355"/>
                </a:lnTo>
                <a:lnTo>
                  <a:pt x="1807" y="373"/>
                </a:lnTo>
                <a:lnTo>
                  <a:pt x="1788" y="410"/>
                </a:lnTo>
                <a:lnTo>
                  <a:pt x="1807" y="429"/>
                </a:lnTo>
                <a:lnTo>
                  <a:pt x="1825" y="466"/>
                </a:lnTo>
                <a:lnTo>
                  <a:pt x="1900" y="504"/>
                </a:lnTo>
                <a:lnTo>
                  <a:pt x="1993" y="541"/>
                </a:lnTo>
                <a:lnTo>
                  <a:pt x="2104" y="541"/>
                </a:lnTo>
                <a:lnTo>
                  <a:pt x="2328" y="559"/>
                </a:lnTo>
                <a:lnTo>
                  <a:pt x="2663" y="559"/>
                </a:lnTo>
                <a:lnTo>
                  <a:pt x="2961" y="541"/>
                </a:lnTo>
                <a:lnTo>
                  <a:pt x="3073" y="522"/>
                </a:lnTo>
                <a:lnTo>
                  <a:pt x="3184" y="466"/>
                </a:lnTo>
                <a:lnTo>
                  <a:pt x="3203" y="448"/>
                </a:lnTo>
                <a:lnTo>
                  <a:pt x="3222" y="410"/>
                </a:lnTo>
                <a:lnTo>
                  <a:pt x="3222" y="355"/>
                </a:lnTo>
                <a:lnTo>
                  <a:pt x="3203" y="299"/>
                </a:lnTo>
                <a:lnTo>
                  <a:pt x="3147" y="243"/>
                </a:lnTo>
                <a:lnTo>
                  <a:pt x="3073" y="206"/>
                </a:lnTo>
                <a:lnTo>
                  <a:pt x="2980" y="187"/>
                </a:lnTo>
                <a:close/>
                <a:moveTo>
                  <a:pt x="35114" y="113"/>
                </a:moveTo>
                <a:lnTo>
                  <a:pt x="34891" y="150"/>
                </a:lnTo>
                <a:lnTo>
                  <a:pt x="34798" y="168"/>
                </a:lnTo>
                <a:lnTo>
                  <a:pt x="34723" y="206"/>
                </a:lnTo>
                <a:lnTo>
                  <a:pt x="34612" y="299"/>
                </a:lnTo>
                <a:lnTo>
                  <a:pt x="34612" y="336"/>
                </a:lnTo>
                <a:lnTo>
                  <a:pt x="34612" y="355"/>
                </a:lnTo>
                <a:lnTo>
                  <a:pt x="34630" y="373"/>
                </a:lnTo>
                <a:lnTo>
                  <a:pt x="34649" y="392"/>
                </a:lnTo>
                <a:lnTo>
                  <a:pt x="34742" y="429"/>
                </a:lnTo>
                <a:lnTo>
                  <a:pt x="35003" y="448"/>
                </a:lnTo>
                <a:lnTo>
                  <a:pt x="35207" y="448"/>
                </a:lnTo>
                <a:lnTo>
                  <a:pt x="35412" y="485"/>
                </a:lnTo>
                <a:lnTo>
                  <a:pt x="35691" y="541"/>
                </a:lnTo>
                <a:lnTo>
                  <a:pt x="35822" y="559"/>
                </a:lnTo>
                <a:lnTo>
                  <a:pt x="35952" y="559"/>
                </a:lnTo>
                <a:lnTo>
                  <a:pt x="36045" y="541"/>
                </a:lnTo>
                <a:lnTo>
                  <a:pt x="36120" y="504"/>
                </a:lnTo>
                <a:lnTo>
                  <a:pt x="36176" y="466"/>
                </a:lnTo>
                <a:lnTo>
                  <a:pt x="36194" y="410"/>
                </a:lnTo>
                <a:lnTo>
                  <a:pt x="36194" y="373"/>
                </a:lnTo>
                <a:lnTo>
                  <a:pt x="36176" y="336"/>
                </a:lnTo>
                <a:lnTo>
                  <a:pt x="36138" y="299"/>
                </a:lnTo>
                <a:lnTo>
                  <a:pt x="36101" y="261"/>
                </a:lnTo>
                <a:lnTo>
                  <a:pt x="35989" y="224"/>
                </a:lnTo>
                <a:lnTo>
                  <a:pt x="35840" y="187"/>
                </a:lnTo>
                <a:lnTo>
                  <a:pt x="35710" y="168"/>
                </a:lnTo>
                <a:lnTo>
                  <a:pt x="35524" y="150"/>
                </a:lnTo>
                <a:lnTo>
                  <a:pt x="35338" y="131"/>
                </a:lnTo>
                <a:lnTo>
                  <a:pt x="35114" y="113"/>
                </a:lnTo>
                <a:close/>
                <a:moveTo>
                  <a:pt x="47849" y="206"/>
                </a:moveTo>
                <a:lnTo>
                  <a:pt x="47719" y="224"/>
                </a:lnTo>
                <a:lnTo>
                  <a:pt x="47495" y="261"/>
                </a:lnTo>
                <a:lnTo>
                  <a:pt x="47384" y="299"/>
                </a:lnTo>
                <a:lnTo>
                  <a:pt x="47328" y="355"/>
                </a:lnTo>
                <a:lnTo>
                  <a:pt x="47328" y="373"/>
                </a:lnTo>
                <a:lnTo>
                  <a:pt x="47328" y="392"/>
                </a:lnTo>
                <a:lnTo>
                  <a:pt x="47365" y="429"/>
                </a:lnTo>
                <a:lnTo>
                  <a:pt x="47421" y="448"/>
                </a:lnTo>
                <a:lnTo>
                  <a:pt x="47533" y="485"/>
                </a:lnTo>
                <a:lnTo>
                  <a:pt x="47737" y="522"/>
                </a:lnTo>
                <a:lnTo>
                  <a:pt x="47979" y="559"/>
                </a:lnTo>
                <a:lnTo>
                  <a:pt x="48221" y="578"/>
                </a:lnTo>
                <a:lnTo>
                  <a:pt x="48445" y="578"/>
                </a:lnTo>
                <a:lnTo>
                  <a:pt x="48519" y="559"/>
                </a:lnTo>
                <a:lnTo>
                  <a:pt x="48594" y="541"/>
                </a:lnTo>
                <a:lnTo>
                  <a:pt x="48631" y="504"/>
                </a:lnTo>
                <a:lnTo>
                  <a:pt x="48650" y="466"/>
                </a:lnTo>
                <a:lnTo>
                  <a:pt x="48631" y="410"/>
                </a:lnTo>
                <a:lnTo>
                  <a:pt x="48575" y="336"/>
                </a:lnTo>
                <a:lnTo>
                  <a:pt x="48501" y="280"/>
                </a:lnTo>
                <a:lnTo>
                  <a:pt x="48426" y="261"/>
                </a:lnTo>
                <a:lnTo>
                  <a:pt x="48221" y="224"/>
                </a:lnTo>
                <a:lnTo>
                  <a:pt x="48017" y="206"/>
                </a:lnTo>
                <a:close/>
                <a:moveTo>
                  <a:pt x="57940" y="113"/>
                </a:moveTo>
                <a:lnTo>
                  <a:pt x="57679" y="131"/>
                </a:lnTo>
                <a:lnTo>
                  <a:pt x="57586" y="150"/>
                </a:lnTo>
                <a:lnTo>
                  <a:pt x="57493" y="168"/>
                </a:lnTo>
                <a:lnTo>
                  <a:pt x="57419" y="224"/>
                </a:lnTo>
                <a:lnTo>
                  <a:pt x="57363" y="261"/>
                </a:lnTo>
                <a:lnTo>
                  <a:pt x="57344" y="317"/>
                </a:lnTo>
                <a:lnTo>
                  <a:pt x="57381" y="373"/>
                </a:lnTo>
                <a:lnTo>
                  <a:pt x="57437" y="410"/>
                </a:lnTo>
                <a:lnTo>
                  <a:pt x="57568" y="466"/>
                </a:lnTo>
                <a:lnTo>
                  <a:pt x="57847" y="504"/>
                </a:lnTo>
                <a:lnTo>
                  <a:pt x="58145" y="522"/>
                </a:lnTo>
                <a:lnTo>
                  <a:pt x="58443" y="541"/>
                </a:lnTo>
                <a:lnTo>
                  <a:pt x="58722" y="578"/>
                </a:lnTo>
                <a:lnTo>
                  <a:pt x="58815" y="578"/>
                </a:lnTo>
                <a:lnTo>
                  <a:pt x="58890" y="541"/>
                </a:lnTo>
                <a:lnTo>
                  <a:pt x="58908" y="504"/>
                </a:lnTo>
                <a:lnTo>
                  <a:pt x="58927" y="429"/>
                </a:lnTo>
                <a:lnTo>
                  <a:pt x="58890" y="373"/>
                </a:lnTo>
                <a:lnTo>
                  <a:pt x="58852" y="299"/>
                </a:lnTo>
                <a:lnTo>
                  <a:pt x="58796" y="243"/>
                </a:lnTo>
                <a:lnTo>
                  <a:pt x="58722" y="206"/>
                </a:lnTo>
                <a:lnTo>
                  <a:pt x="58610" y="168"/>
                </a:lnTo>
                <a:lnTo>
                  <a:pt x="58499" y="150"/>
                </a:lnTo>
                <a:lnTo>
                  <a:pt x="58219" y="113"/>
                </a:lnTo>
                <a:close/>
                <a:moveTo>
                  <a:pt x="65238" y="168"/>
                </a:moveTo>
                <a:lnTo>
                  <a:pt x="65071" y="187"/>
                </a:lnTo>
                <a:lnTo>
                  <a:pt x="64922" y="224"/>
                </a:lnTo>
                <a:lnTo>
                  <a:pt x="64791" y="280"/>
                </a:lnTo>
                <a:lnTo>
                  <a:pt x="64754" y="317"/>
                </a:lnTo>
                <a:lnTo>
                  <a:pt x="64736" y="355"/>
                </a:lnTo>
                <a:lnTo>
                  <a:pt x="64736" y="392"/>
                </a:lnTo>
                <a:lnTo>
                  <a:pt x="64754" y="410"/>
                </a:lnTo>
                <a:lnTo>
                  <a:pt x="64829" y="466"/>
                </a:lnTo>
                <a:lnTo>
                  <a:pt x="64940" y="485"/>
                </a:lnTo>
                <a:lnTo>
                  <a:pt x="65108" y="504"/>
                </a:lnTo>
                <a:lnTo>
                  <a:pt x="65406" y="522"/>
                </a:lnTo>
                <a:lnTo>
                  <a:pt x="65592" y="522"/>
                </a:lnTo>
                <a:lnTo>
                  <a:pt x="65834" y="541"/>
                </a:lnTo>
                <a:lnTo>
                  <a:pt x="66169" y="578"/>
                </a:lnTo>
                <a:lnTo>
                  <a:pt x="66504" y="578"/>
                </a:lnTo>
                <a:lnTo>
                  <a:pt x="66579" y="559"/>
                </a:lnTo>
                <a:lnTo>
                  <a:pt x="66616" y="541"/>
                </a:lnTo>
                <a:lnTo>
                  <a:pt x="66653" y="504"/>
                </a:lnTo>
                <a:lnTo>
                  <a:pt x="66672" y="466"/>
                </a:lnTo>
                <a:lnTo>
                  <a:pt x="66691" y="410"/>
                </a:lnTo>
                <a:lnTo>
                  <a:pt x="66672" y="355"/>
                </a:lnTo>
                <a:lnTo>
                  <a:pt x="66653" y="317"/>
                </a:lnTo>
                <a:lnTo>
                  <a:pt x="66597" y="280"/>
                </a:lnTo>
                <a:lnTo>
                  <a:pt x="66486" y="224"/>
                </a:lnTo>
                <a:lnTo>
                  <a:pt x="66337" y="187"/>
                </a:lnTo>
                <a:lnTo>
                  <a:pt x="66188" y="168"/>
                </a:lnTo>
                <a:close/>
                <a:moveTo>
                  <a:pt x="7560" y="206"/>
                </a:moveTo>
                <a:lnTo>
                  <a:pt x="7038" y="224"/>
                </a:lnTo>
                <a:lnTo>
                  <a:pt x="6908" y="243"/>
                </a:lnTo>
                <a:lnTo>
                  <a:pt x="6833" y="280"/>
                </a:lnTo>
                <a:lnTo>
                  <a:pt x="6778" y="317"/>
                </a:lnTo>
                <a:lnTo>
                  <a:pt x="6740" y="355"/>
                </a:lnTo>
                <a:lnTo>
                  <a:pt x="6722" y="410"/>
                </a:lnTo>
                <a:lnTo>
                  <a:pt x="6759" y="448"/>
                </a:lnTo>
                <a:lnTo>
                  <a:pt x="6852" y="485"/>
                </a:lnTo>
                <a:lnTo>
                  <a:pt x="7150" y="559"/>
                </a:lnTo>
                <a:lnTo>
                  <a:pt x="7448" y="597"/>
                </a:lnTo>
                <a:lnTo>
                  <a:pt x="7746" y="597"/>
                </a:lnTo>
                <a:lnTo>
                  <a:pt x="7913" y="578"/>
                </a:lnTo>
                <a:lnTo>
                  <a:pt x="8062" y="559"/>
                </a:lnTo>
                <a:lnTo>
                  <a:pt x="8174" y="522"/>
                </a:lnTo>
                <a:lnTo>
                  <a:pt x="8267" y="466"/>
                </a:lnTo>
                <a:lnTo>
                  <a:pt x="8323" y="410"/>
                </a:lnTo>
                <a:lnTo>
                  <a:pt x="8360" y="355"/>
                </a:lnTo>
                <a:lnTo>
                  <a:pt x="8360" y="317"/>
                </a:lnTo>
                <a:lnTo>
                  <a:pt x="8323" y="261"/>
                </a:lnTo>
                <a:lnTo>
                  <a:pt x="8230" y="243"/>
                </a:lnTo>
                <a:lnTo>
                  <a:pt x="8081" y="224"/>
                </a:lnTo>
                <a:lnTo>
                  <a:pt x="7560" y="206"/>
                </a:lnTo>
                <a:close/>
                <a:moveTo>
                  <a:pt x="10706" y="261"/>
                </a:moveTo>
                <a:lnTo>
                  <a:pt x="10576" y="280"/>
                </a:lnTo>
                <a:lnTo>
                  <a:pt x="10445" y="317"/>
                </a:lnTo>
                <a:lnTo>
                  <a:pt x="10334" y="355"/>
                </a:lnTo>
                <a:lnTo>
                  <a:pt x="10129" y="336"/>
                </a:lnTo>
                <a:lnTo>
                  <a:pt x="9794" y="317"/>
                </a:lnTo>
                <a:lnTo>
                  <a:pt x="9477" y="317"/>
                </a:lnTo>
                <a:lnTo>
                  <a:pt x="9384" y="336"/>
                </a:lnTo>
                <a:lnTo>
                  <a:pt x="9347" y="336"/>
                </a:lnTo>
                <a:lnTo>
                  <a:pt x="9328" y="355"/>
                </a:lnTo>
                <a:lnTo>
                  <a:pt x="9310" y="429"/>
                </a:lnTo>
                <a:lnTo>
                  <a:pt x="9328" y="485"/>
                </a:lnTo>
                <a:lnTo>
                  <a:pt x="9384" y="522"/>
                </a:lnTo>
                <a:lnTo>
                  <a:pt x="9459" y="559"/>
                </a:lnTo>
                <a:lnTo>
                  <a:pt x="9552" y="578"/>
                </a:lnTo>
                <a:lnTo>
                  <a:pt x="9663" y="597"/>
                </a:lnTo>
                <a:lnTo>
                  <a:pt x="10203" y="597"/>
                </a:lnTo>
                <a:lnTo>
                  <a:pt x="10464" y="578"/>
                </a:lnTo>
                <a:lnTo>
                  <a:pt x="10780" y="522"/>
                </a:lnTo>
                <a:lnTo>
                  <a:pt x="10836" y="504"/>
                </a:lnTo>
                <a:lnTo>
                  <a:pt x="10855" y="485"/>
                </a:lnTo>
                <a:lnTo>
                  <a:pt x="10874" y="448"/>
                </a:lnTo>
                <a:lnTo>
                  <a:pt x="10874" y="410"/>
                </a:lnTo>
                <a:lnTo>
                  <a:pt x="10855" y="336"/>
                </a:lnTo>
                <a:lnTo>
                  <a:pt x="10836" y="299"/>
                </a:lnTo>
                <a:lnTo>
                  <a:pt x="10799" y="261"/>
                </a:lnTo>
                <a:close/>
                <a:moveTo>
                  <a:pt x="32284" y="206"/>
                </a:moveTo>
                <a:lnTo>
                  <a:pt x="32173" y="224"/>
                </a:lnTo>
                <a:lnTo>
                  <a:pt x="32080" y="261"/>
                </a:lnTo>
                <a:lnTo>
                  <a:pt x="32061" y="280"/>
                </a:lnTo>
                <a:lnTo>
                  <a:pt x="32042" y="317"/>
                </a:lnTo>
                <a:lnTo>
                  <a:pt x="32042" y="373"/>
                </a:lnTo>
                <a:lnTo>
                  <a:pt x="32080" y="429"/>
                </a:lnTo>
                <a:lnTo>
                  <a:pt x="32154" y="466"/>
                </a:lnTo>
                <a:lnTo>
                  <a:pt x="32247" y="504"/>
                </a:lnTo>
                <a:lnTo>
                  <a:pt x="32471" y="559"/>
                </a:lnTo>
                <a:lnTo>
                  <a:pt x="32750" y="597"/>
                </a:lnTo>
                <a:lnTo>
                  <a:pt x="33290" y="597"/>
                </a:lnTo>
                <a:lnTo>
                  <a:pt x="33495" y="578"/>
                </a:lnTo>
                <a:lnTo>
                  <a:pt x="33606" y="559"/>
                </a:lnTo>
                <a:lnTo>
                  <a:pt x="33643" y="522"/>
                </a:lnTo>
                <a:lnTo>
                  <a:pt x="33662" y="485"/>
                </a:lnTo>
                <a:lnTo>
                  <a:pt x="33662" y="448"/>
                </a:lnTo>
                <a:lnTo>
                  <a:pt x="33643" y="429"/>
                </a:lnTo>
                <a:lnTo>
                  <a:pt x="33550" y="373"/>
                </a:lnTo>
                <a:lnTo>
                  <a:pt x="33401" y="336"/>
                </a:lnTo>
                <a:lnTo>
                  <a:pt x="33085" y="280"/>
                </a:lnTo>
                <a:lnTo>
                  <a:pt x="32880" y="261"/>
                </a:lnTo>
                <a:lnTo>
                  <a:pt x="32713" y="243"/>
                </a:lnTo>
                <a:lnTo>
                  <a:pt x="32433" y="206"/>
                </a:lnTo>
                <a:close/>
                <a:moveTo>
                  <a:pt x="53602" y="187"/>
                </a:moveTo>
                <a:lnTo>
                  <a:pt x="53360" y="206"/>
                </a:lnTo>
                <a:lnTo>
                  <a:pt x="53118" y="206"/>
                </a:lnTo>
                <a:lnTo>
                  <a:pt x="52857" y="224"/>
                </a:lnTo>
                <a:lnTo>
                  <a:pt x="52597" y="261"/>
                </a:lnTo>
                <a:lnTo>
                  <a:pt x="52485" y="280"/>
                </a:lnTo>
                <a:lnTo>
                  <a:pt x="52392" y="336"/>
                </a:lnTo>
                <a:lnTo>
                  <a:pt x="52280" y="410"/>
                </a:lnTo>
                <a:lnTo>
                  <a:pt x="52262" y="448"/>
                </a:lnTo>
                <a:lnTo>
                  <a:pt x="52262" y="466"/>
                </a:lnTo>
                <a:lnTo>
                  <a:pt x="52262" y="485"/>
                </a:lnTo>
                <a:lnTo>
                  <a:pt x="52280" y="522"/>
                </a:lnTo>
                <a:lnTo>
                  <a:pt x="52355" y="541"/>
                </a:lnTo>
                <a:lnTo>
                  <a:pt x="52466" y="559"/>
                </a:lnTo>
                <a:lnTo>
                  <a:pt x="52578" y="578"/>
                </a:lnTo>
                <a:lnTo>
                  <a:pt x="52783" y="578"/>
                </a:lnTo>
                <a:lnTo>
                  <a:pt x="53043" y="597"/>
                </a:lnTo>
                <a:lnTo>
                  <a:pt x="53323" y="615"/>
                </a:lnTo>
                <a:lnTo>
                  <a:pt x="53583" y="597"/>
                </a:lnTo>
                <a:lnTo>
                  <a:pt x="53714" y="559"/>
                </a:lnTo>
                <a:lnTo>
                  <a:pt x="53825" y="522"/>
                </a:lnTo>
                <a:lnTo>
                  <a:pt x="53881" y="504"/>
                </a:lnTo>
                <a:lnTo>
                  <a:pt x="53919" y="466"/>
                </a:lnTo>
                <a:lnTo>
                  <a:pt x="53937" y="429"/>
                </a:lnTo>
                <a:lnTo>
                  <a:pt x="53937" y="392"/>
                </a:lnTo>
                <a:lnTo>
                  <a:pt x="53900" y="317"/>
                </a:lnTo>
                <a:lnTo>
                  <a:pt x="53825" y="243"/>
                </a:lnTo>
                <a:lnTo>
                  <a:pt x="53788" y="224"/>
                </a:lnTo>
                <a:lnTo>
                  <a:pt x="53732" y="206"/>
                </a:lnTo>
                <a:lnTo>
                  <a:pt x="53602" y="187"/>
                </a:lnTo>
                <a:close/>
                <a:moveTo>
                  <a:pt x="83000" y="243"/>
                </a:moveTo>
                <a:lnTo>
                  <a:pt x="82814" y="261"/>
                </a:lnTo>
                <a:lnTo>
                  <a:pt x="82646" y="280"/>
                </a:lnTo>
                <a:lnTo>
                  <a:pt x="82516" y="336"/>
                </a:lnTo>
                <a:lnTo>
                  <a:pt x="82479" y="355"/>
                </a:lnTo>
                <a:lnTo>
                  <a:pt x="82479" y="392"/>
                </a:lnTo>
                <a:lnTo>
                  <a:pt x="82479" y="429"/>
                </a:lnTo>
                <a:lnTo>
                  <a:pt x="82535" y="448"/>
                </a:lnTo>
                <a:lnTo>
                  <a:pt x="82702" y="504"/>
                </a:lnTo>
                <a:lnTo>
                  <a:pt x="82963" y="541"/>
                </a:lnTo>
                <a:lnTo>
                  <a:pt x="83279" y="578"/>
                </a:lnTo>
                <a:lnTo>
                  <a:pt x="83875" y="615"/>
                </a:lnTo>
                <a:lnTo>
                  <a:pt x="84098" y="615"/>
                </a:lnTo>
                <a:lnTo>
                  <a:pt x="84229" y="597"/>
                </a:lnTo>
                <a:lnTo>
                  <a:pt x="84285" y="578"/>
                </a:lnTo>
                <a:lnTo>
                  <a:pt x="84322" y="541"/>
                </a:lnTo>
                <a:lnTo>
                  <a:pt x="84322" y="504"/>
                </a:lnTo>
                <a:lnTo>
                  <a:pt x="84322" y="466"/>
                </a:lnTo>
                <a:lnTo>
                  <a:pt x="84285" y="373"/>
                </a:lnTo>
                <a:lnTo>
                  <a:pt x="84229" y="317"/>
                </a:lnTo>
                <a:lnTo>
                  <a:pt x="84173" y="280"/>
                </a:lnTo>
                <a:lnTo>
                  <a:pt x="84098" y="261"/>
                </a:lnTo>
                <a:lnTo>
                  <a:pt x="83931" y="243"/>
                </a:lnTo>
                <a:close/>
                <a:moveTo>
                  <a:pt x="62650" y="206"/>
                </a:moveTo>
                <a:lnTo>
                  <a:pt x="62501" y="224"/>
                </a:lnTo>
                <a:lnTo>
                  <a:pt x="62371" y="243"/>
                </a:lnTo>
                <a:lnTo>
                  <a:pt x="62334" y="261"/>
                </a:lnTo>
                <a:lnTo>
                  <a:pt x="62297" y="299"/>
                </a:lnTo>
                <a:lnTo>
                  <a:pt x="62297" y="336"/>
                </a:lnTo>
                <a:lnTo>
                  <a:pt x="62334" y="392"/>
                </a:lnTo>
                <a:lnTo>
                  <a:pt x="62390" y="429"/>
                </a:lnTo>
                <a:lnTo>
                  <a:pt x="62483" y="466"/>
                </a:lnTo>
                <a:lnTo>
                  <a:pt x="62725" y="541"/>
                </a:lnTo>
                <a:lnTo>
                  <a:pt x="63041" y="597"/>
                </a:lnTo>
                <a:lnTo>
                  <a:pt x="63358" y="634"/>
                </a:lnTo>
                <a:lnTo>
                  <a:pt x="63656" y="634"/>
                </a:lnTo>
                <a:lnTo>
                  <a:pt x="63898" y="615"/>
                </a:lnTo>
                <a:lnTo>
                  <a:pt x="63991" y="597"/>
                </a:lnTo>
                <a:lnTo>
                  <a:pt x="64047" y="559"/>
                </a:lnTo>
                <a:lnTo>
                  <a:pt x="64084" y="522"/>
                </a:lnTo>
                <a:lnTo>
                  <a:pt x="64103" y="504"/>
                </a:lnTo>
                <a:lnTo>
                  <a:pt x="64103" y="466"/>
                </a:lnTo>
                <a:lnTo>
                  <a:pt x="64084" y="429"/>
                </a:lnTo>
                <a:lnTo>
                  <a:pt x="63991" y="392"/>
                </a:lnTo>
                <a:lnTo>
                  <a:pt x="63879" y="355"/>
                </a:lnTo>
                <a:lnTo>
                  <a:pt x="63600" y="299"/>
                </a:lnTo>
                <a:lnTo>
                  <a:pt x="63432" y="280"/>
                </a:lnTo>
                <a:lnTo>
                  <a:pt x="63209" y="261"/>
                </a:lnTo>
                <a:lnTo>
                  <a:pt x="62837" y="224"/>
                </a:lnTo>
                <a:lnTo>
                  <a:pt x="62650" y="206"/>
                </a:lnTo>
                <a:close/>
                <a:moveTo>
                  <a:pt x="559" y="224"/>
                </a:moveTo>
                <a:lnTo>
                  <a:pt x="410" y="261"/>
                </a:lnTo>
                <a:lnTo>
                  <a:pt x="299" y="280"/>
                </a:lnTo>
                <a:lnTo>
                  <a:pt x="94" y="280"/>
                </a:lnTo>
                <a:lnTo>
                  <a:pt x="56" y="299"/>
                </a:lnTo>
                <a:lnTo>
                  <a:pt x="38" y="336"/>
                </a:lnTo>
                <a:lnTo>
                  <a:pt x="19" y="392"/>
                </a:lnTo>
                <a:lnTo>
                  <a:pt x="1" y="448"/>
                </a:lnTo>
                <a:lnTo>
                  <a:pt x="1" y="504"/>
                </a:lnTo>
                <a:lnTo>
                  <a:pt x="38" y="559"/>
                </a:lnTo>
                <a:lnTo>
                  <a:pt x="112" y="597"/>
                </a:lnTo>
                <a:lnTo>
                  <a:pt x="205" y="634"/>
                </a:lnTo>
                <a:lnTo>
                  <a:pt x="336" y="652"/>
                </a:lnTo>
                <a:lnTo>
                  <a:pt x="596" y="652"/>
                </a:lnTo>
                <a:lnTo>
                  <a:pt x="652" y="615"/>
                </a:lnTo>
                <a:lnTo>
                  <a:pt x="690" y="597"/>
                </a:lnTo>
                <a:lnTo>
                  <a:pt x="727" y="541"/>
                </a:lnTo>
                <a:lnTo>
                  <a:pt x="764" y="485"/>
                </a:lnTo>
                <a:lnTo>
                  <a:pt x="783" y="429"/>
                </a:lnTo>
                <a:lnTo>
                  <a:pt x="764" y="336"/>
                </a:lnTo>
                <a:lnTo>
                  <a:pt x="745" y="280"/>
                </a:lnTo>
                <a:lnTo>
                  <a:pt x="708" y="243"/>
                </a:lnTo>
                <a:lnTo>
                  <a:pt x="634" y="224"/>
                </a:lnTo>
                <a:close/>
                <a:moveTo>
                  <a:pt x="67863" y="299"/>
                </a:moveTo>
                <a:lnTo>
                  <a:pt x="67696" y="317"/>
                </a:lnTo>
                <a:lnTo>
                  <a:pt x="67547" y="336"/>
                </a:lnTo>
                <a:lnTo>
                  <a:pt x="67454" y="373"/>
                </a:lnTo>
                <a:lnTo>
                  <a:pt x="67417" y="410"/>
                </a:lnTo>
                <a:lnTo>
                  <a:pt x="67398" y="429"/>
                </a:lnTo>
                <a:lnTo>
                  <a:pt x="67417" y="466"/>
                </a:lnTo>
                <a:lnTo>
                  <a:pt x="67454" y="504"/>
                </a:lnTo>
                <a:lnTo>
                  <a:pt x="67603" y="559"/>
                </a:lnTo>
                <a:lnTo>
                  <a:pt x="67845" y="597"/>
                </a:lnTo>
                <a:lnTo>
                  <a:pt x="68124" y="634"/>
                </a:lnTo>
                <a:lnTo>
                  <a:pt x="68403" y="652"/>
                </a:lnTo>
                <a:lnTo>
                  <a:pt x="68869" y="652"/>
                </a:lnTo>
                <a:lnTo>
                  <a:pt x="68981" y="634"/>
                </a:lnTo>
                <a:lnTo>
                  <a:pt x="69036" y="597"/>
                </a:lnTo>
                <a:lnTo>
                  <a:pt x="69074" y="578"/>
                </a:lnTo>
                <a:lnTo>
                  <a:pt x="69092" y="541"/>
                </a:lnTo>
                <a:lnTo>
                  <a:pt x="69074" y="522"/>
                </a:lnTo>
                <a:lnTo>
                  <a:pt x="68999" y="466"/>
                </a:lnTo>
                <a:lnTo>
                  <a:pt x="68887" y="410"/>
                </a:lnTo>
                <a:lnTo>
                  <a:pt x="68590" y="336"/>
                </a:lnTo>
                <a:lnTo>
                  <a:pt x="68403" y="317"/>
                </a:lnTo>
                <a:lnTo>
                  <a:pt x="68180" y="317"/>
                </a:lnTo>
                <a:lnTo>
                  <a:pt x="67863" y="299"/>
                </a:lnTo>
                <a:close/>
                <a:moveTo>
                  <a:pt x="56376" y="280"/>
                </a:moveTo>
                <a:lnTo>
                  <a:pt x="55129" y="299"/>
                </a:lnTo>
                <a:lnTo>
                  <a:pt x="54998" y="317"/>
                </a:lnTo>
                <a:lnTo>
                  <a:pt x="54887" y="336"/>
                </a:lnTo>
                <a:lnTo>
                  <a:pt x="54775" y="373"/>
                </a:lnTo>
                <a:lnTo>
                  <a:pt x="54719" y="410"/>
                </a:lnTo>
                <a:lnTo>
                  <a:pt x="54700" y="429"/>
                </a:lnTo>
                <a:lnTo>
                  <a:pt x="54682" y="466"/>
                </a:lnTo>
                <a:lnTo>
                  <a:pt x="54700" y="485"/>
                </a:lnTo>
                <a:lnTo>
                  <a:pt x="54719" y="504"/>
                </a:lnTo>
                <a:lnTo>
                  <a:pt x="54812" y="559"/>
                </a:lnTo>
                <a:lnTo>
                  <a:pt x="54961" y="615"/>
                </a:lnTo>
                <a:lnTo>
                  <a:pt x="55259" y="671"/>
                </a:lnTo>
                <a:lnTo>
                  <a:pt x="55892" y="671"/>
                </a:lnTo>
                <a:lnTo>
                  <a:pt x="56190" y="634"/>
                </a:lnTo>
                <a:lnTo>
                  <a:pt x="56358" y="615"/>
                </a:lnTo>
                <a:lnTo>
                  <a:pt x="56451" y="578"/>
                </a:lnTo>
                <a:lnTo>
                  <a:pt x="56488" y="559"/>
                </a:lnTo>
                <a:lnTo>
                  <a:pt x="56506" y="522"/>
                </a:lnTo>
                <a:lnTo>
                  <a:pt x="56525" y="429"/>
                </a:lnTo>
                <a:lnTo>
                  <a:pt x="56506" y="355"/>
                </a:lnTo>
                <a:lnTo>
                  <a:pt x="56451" y="299"/>
                </a:lnTo>
                <a:lnTo>
                  <a:pt x="56413" y="280"/>
                </a:lnTo>
                <a:close/>
                <a:moveTo>
                  <a:pt x="60323" y="206"/>
                </a:moveTo>
                <a:lnTo>
                  <a:pt x="60211" y="224"/>
                </a:lnTo>
                <a:lnTo>
                  <a:pt x="60118" y="243"/>
                </a:lnTo>
                <a:lnTo>
                  <a:pt x="60025" y="299"/>
                </a:lnTo>
                <a:lnTo>
                  <a:pt x="59951" y="373"/>
                </a:lnTo>
                <a:lnTo>
                  <a:pt x="59914" y="429"/>
                </a:lnTo>
                <a:lnTo>
                  <a:pt x="59932" y="466"/>
                </a:lnTo>
                <a:lnTo>
                  <a:pt x="59969" y="504"/>
                </a:lnTo>
                <a:lnTo>
                  <a:pt x="60044" y="522"/>
                </a:lnTo>
                <a:lnTo>
                  <a:pt x="60137" y="541"/>
                </a:lnTo>
                <a:lnTo>
                  <a:pt x="60323" y="559"/>
                </a:lnTo>
                <a:lnTo>
                  <a:pt x="60565" y="578"/>
                </a:lnTo>
                <a:lnTo>
                  <a:pt x="60863" y="634"/>
                </a:lnTo>
                <a:lnTo>
                  <a:pt x="61031" y="652"/>
                </a:lnTo>
                <a:lnTo>
                  <a:pt x="61161" y="671"/>
                </a:lnTo>
                <a:lnTo>
                  <a:pt x="61291" y="652"/>
                </a:lnTo>
                <a:lnTo>
                  <a:pt x="61329" y="634"/>
                </a:lnTo>
                <a:lnTo>
                  <a:pt x="61366" y="615"/>
                </a:lnTo>
                <a:lnTo>
                  <a:pt x="61403" y="559"/>
                </a:lnTo>
                <a:lnTo>
                  <a:pt x="61440" y="522"/>
                </a:lnTo>
                <a:lnTo>
                  <a:pt x="61440" y="466"/>
                </a:lnTo>
                <a:lnTo>
                  <a:pt x="61440" y="429"/>
                </a:lnTo>
                <a:lnTo>
                  <a:pt x="61422" y="392"/>
                </a:lnTo>
                <a:lnTo>
                  <a:pt x="61384" y="373"/>
                </a:lnTo>
                <a:lnTo>
                  <a:pt x="61291" y="317"/>
                </a:lnTo>
                <a:lnTo>
                  <a:pt x="61180" y="280"/>
                </a:lnTo>
                <a:lnTo>
                  <a:pt x="61049" y="261"/>
                </a:lnTo>
                <a:lnTo>
                  <a:pt x="60863" y="243"/>
                </a:lnTo>
                <a:lnTo>
                  <a:pt x="60677" y="206"/>
                </a:lnTo>
                <a:close/>
                <a:moveTo>
                  <a:pt x="71010" y="243"/>
                </a:moveTo>
                <a:lnTo>
                  <a:pt x="70768" y="261"/>
                </a:lnTo>
                <a:lnTo>
                  <a:pt x="70544" y="280"/>
                </a:lnTo>
                <a:lnTo>
                  <a:pt x="70321" y="299"/>
                </a:lnTo>
                <a:lnTo>
                  <a:pt x="70191" y="336"/>
                </a:lnTo>
                <a:lnTo>
                  <a:pt x="70079" y="373"/>
                </a:lnTo>
                <a:lnTo>
                  <a:pt x="70005" y="410"/>
                </a:lnTo>
                <a:lnTo>
                  <a:pt x="69986" y="429"/>
                </a:lnTo>
                <a:lnTo>
                  <a:pt x="69986" y="466"/>
                </a:lnTo>
                <a:lnTo>
                  <a:pt x="70005" y="485"/>
                </a:lnTo>
                <a:lnTo>
                  <a:pt x="70042" y="522"/>
                </a:lnTo>
                <a:lnTo>
                  <a:pt x="70191" y="578"/>
                </a:lnTo>
                <a:lnTo>
                  <a:pt x="70284" y="615"/>
                </a:lnTo>
                <a:lnTo>
                  <a:pt x="70414" y="634"/>
                </a:lnTo>
                <a:lnTo>
                  <a:pt x="70675" y="671"/>
                </a:lnTo>
                <a:lnTo>
                  <a:pt x="70935" y="671"/>
                </a:lnTo>
                <a:lnTo>
                  <a:pt x="71177" y="652"/>
                </a:lnTo>
                <a:lnTo>
                  <a:pt x="71326" y="615"/>
                </a:lnTo>
                <a:lnTo>
                  <a:pt x="71420" y="578"/>
                </a:lnTo>
                <a:lnTo>
                  <a:pt x="71513" y="522"/>
                </a:lnTo>
                <a:lnTo>
                  <a:pt x="71568" y="466"/>
                </a:lnTo>
                <a:lnTo>
                  <a:pt x="71587" y="448"/>
                </a:lnTo>
                <a:lnTo>
                  <a:pt x="71606" y="410"/>
                </a:lnTo>
                <a:lnTo>
                  <a:pt x="71587" y="392"/>
                </a:lnTo>
                <a:lnTo>
                  <a:pt x="71568" y="355"/>
                </a:lnTo>
                <a:lnTo>
                  <a:pt x="71475" y="299"/>
                </a:lnTo>
                <a:lnTo>
                  <a:pt x="71364" y="280"/>
                </a:lnTo>
                <a:lnTo>
                  <a:pt x="71252" y="261"/>
                </a:lnTo>
                <a:lnTo>
                  <a:pt x="71010" y="243"/>
                </a:lnTo>
                <a:close/>
                <a:moveTo>
                  <a:pt x="75478" y="243"/>
                </a:moveTo>
                <a:lnTo>
                  <a:pt x="75348" y="261"/>
                </a:lnTo>
                <a:lnTo>
                  <a:pt x="75218" y="299"/>
                </a:lnTo>
                <a:lnTo>
                  <a:pt x="75125" y="336"/>
                </a:lnTo>
                <a:lnTo>
                  <a:pt x="75031" y="410"/>
                </a:lnTo>
                <a:lnTo>
                  <a:pt x="74994" y="466"/>
                </a:lnTo>
                <a:lnTo>
                  <a:pt x="74994" y="485"/>
                </a:lnTo>
                <a:lnTo>
                  <a:pt x="75013" y="504"/>
                </a:lnTo>
                <a:lnTo>
                  <a:pt x="75069" y="541"/>
                </a:lnTo>
                <a:lnTo>
                  <a:pt x="75143" y="578"/>
                </a:lnTo>
                <a:lnTo>
                  <a:pt x="75236" y="597"/>
                </a:lnTo>
                <a:lnTo>
                  <a:pt x="75422" y="615"/>
                </a:lnTo>
                <a:lnTo>
                  <a:pt x="75702" y="652"/>
                </a:lnTo>
                <a:lnTo>
                  <a:pt x="76000" y="671"/>
                </a:lnTo>
                <a:lnTo>
                  <a:pt x="76279" y="652"/>
                </a:lnTo>
                <a:lnTo>
                  <a:pt x="76428" y="652"/>
                </a:lnTo>
                <a:lnTo>
                  <a:pt x="76558" y="615"/>
                </a:lnTo>
                <a:lnTo>
                  <a:pt x="76614" y="597"/>
                </a:lnTo>
                <a:lnTo>
                  <a:pt x="76651" y="578"/>
                </a:lnTo>
                <a:lnTo>
                  <a:pt x="76651" y="541"/>
                </a:lnTo>
                <a:lnTo>
                  <a:pt x="76670" y="504"/>
                </a:lnTo>
                <a:lnTo>
                  <a:pt x="76633" y="429"/>
                </a:lnTo>
                <a:lnTo>
                  <a:pt x="76595" y="355"/>
                </a:lnTo>
                <a:lnTo>
                  <a:pt x="76558" y="317"/>
                </a:lnTo>
                <a:lnTo>
                  <a:pt x="76502" y="299"/>
                </a:lnTo>
                <a:lnTo>
                  <a:pt x="76391" y="261"/>
                </a:lnTo>
                <a:lnTo>
                  <a:pt x="76149" y="261"/>
                </a:lnTo>
                <a:lnTo>
                  <a:pt x="75906" y="243"/>
                </a:lnTo>
                <a:close/>
                <a:moveTo>
                  <a:pt x="78755" y="224"/>
                </a:moveTo>
                <a:lnTo>
                  <a:pt x="78476" y="243"/>
                </a:lnTo>
                <a:lnTo>
                  <a:pt x="78271" y="280"/>
                </a:lnTo>
                <a:lnTo>
                  <a:pt x="78122" y="299"/>
                </a:lnTo>
                <a:lnTo>
                  <a:pt x="77861" y="336"/>
                </a:lnTo>
                <a:lnTo>
                  <a:pt x="77731" y="373"/>
                </a:lnTo>
                <a:lnTo>
                  <a:pt x="77619" y="410"/>
                </a:lnTo>
                <a:lnTo>
                  <a:pt x="77563" y="466"/>
                </a:lnTo>
                <a:lnTo>
                  <a:pt x="77545" y="504"/>
                </a:lnTo>
                <a:lnTo>
                  <a:pt x="77526" y="522"/>
                </a:lnTo>
                <a:lnTo>
                  <a:pt x="77545" y="559"/>
                </a:lnTo>
                <a:lnTo>
                  <a:pt x="77563" y="597"/>
                </a:lnTo>
                <a:lnTo>
                  <a:pt x="77657" y="634"/>
                </a:lnTo>
                <a:lnTo>
                  <a:pt x="77750" y="652"/>
                </a:lnTo>
                <a:lnTo>
                  <a:pt x="77880" y="671"/>
                </a:lnTo>
                <a:lnTo>
                  <a:pt x="78122" y="652"/>
                </a:lnTo>
                <a:lnTo>
                  <a:pt x="78476" y="652"/>
                </a:lnTo>
                <a:lnTo>
                  <a:pt x="78792" y="634"/>
                </a:lnTo>
                <a:lnTo>
                  <a:pt x="78941" y="597"/>
                </a:lnTo>
                <a:lnTo>
                  <a:pt x="79053" y="559"/>
                </a:lnTo>
                <a:lnTo>
                  <a:pt x="79109" y="522"/>
                </a:lnTo>
                <a:lnTo>
                  <a:pt x="79127" y="485"/>
                </a:lnTo>
                <a:lnTo>
                  <a:pt x="79146" y="448"/>
                </a:lnTo>
                <a:lnTo>
                  <a:pt x="79146" y="392"/>
                </a:lnTo>
                <a:lnTo>
                  <a:pt x="79127" y="336"/>
                </a:lnTo>
                <a:lnTo>
                  <a:pt x="79109" y="299"/>
                </a:lnTo>
                <a:lnTo>
                  <a:pt x="79072" y="261"/>
                </a:lnTo>
                <a:lnTo>
                  <a:pt x="79016" y="243"/>
                </a:lnTo>
                <a:lnTo>
                  <a:pt x="78904" y="224"/>
                </a:lnTo>
                <a:close/>
                <a:moveTo>
                  <a:pt x="72853" y="261"/>
                </a:moveTo>
                <a:lnTo>
                  <a:pt x="72667" y="299"/>
                </a:lnTo>
                <a:lnTo>
                  <a:pt x="72537" y="317"/>
                </a:lnTo>
                <a:lnTo>
                  <a:pt x="72481" y="355"/>
                </a:lnTo>
                <a:lnTo>
                  <a:pt x="72462" y="392"/>
                </a:lnTo>
                <a:lnTo>
                  <a:pt x="72481" y="410"/>
                </a:lnTo>
                <a:lnTo>
                  <a:pt x="72518" y="448"/>
                </a:lnTo>
                <a:lnTo>
                  <a:pt x="72592" y="504"/>
                </a:lnTo>
                <a:lnTo>
                  <a:pt x="72723" y="541"/>
                </a:lnTo>
                <a:lnTo>
                  <a:pt x="72890" y="578"/>
                </a:lnTo>
                <a:lnTo>
                  <a:pt x="73132" y="634"/>
                </a:lnTo>
                <a:lnTo>
                  <a:pt x="73393" y="671"/>
                </a:lnTo>
                <a:lnTo>
                  <a:pt x="73654" y="690"/>
                </a:lnTo>
                <a:lnTo>
                  <a:pt x="73914" y="671"/>
                </a:lnTo>
                <a:lnTo>
                  <a:pt x="73989" y="652"/>
                </a:lnTo>
                <a:lnTo>
                  <a:pt x="74045" y="615"/>
                </a:lnTo>
                <a:lnTo>
                  <a:pt x="74101" y="559"/>
                </a:lnTo>
                <a:lnTo>
                  <a:pt x="74138" y="504"/>
                </a:lnTo>
                <a:lnTo>
                  <a:pt x="74156" y="448"/>
                </a:lnTo>
                <a:lnTo>
                  <a:pt x="74138" y="392"/>
                </a:lnTo>
                <a:lnTo>
                  <a:pt x="74082" y="355"/>
                </a:lnTo>
                <a:lnTo>
                  <a:pt x="73989" y="336"/>
                </a:lnTo>
                <a:lnTo>
                  <a:pt x="73430" y="280"/>
                </a:lnTo>
                <a:lnTo>
                  <a:pt x="73132" y="261"/>
                </a:lnTo>
                <a:close/>
                <a:moveTo>
                  <a:pt x="80393" y="261"/>
                </a:moveTo>
                <a:lnTo>
                  <a:pt x="80282" y="280"/>
                </a:lnTo>
                <a:lnTo>
                  <a:pt x="80170" y="299"/>
                </a:lnTo>
                <a:lnTo>
                  <a:pt x="80040" y="336"/>
                </a:lnTo>
                <a:lnTo>
                  <a:pt x="79947" y="373"/>
                </a:lnTo>
                <a:lnTo>
                  <a:pt x="79891" y="429"/>
                </a:lnTo>
                <a:lnTo>
                  <a:pt x="79872" y="448"/>
                </a:lnTo>
                <a:lnTo>
                  <a:pt x="79891" y="485"/>
                </a:lnTo>
                <a:lnTo>
                  <a:pt x="79909" y="504"/>
                </a:lnTo>
                <a:lnTo>
                  <a:pt x="79947" y="541"/>
                </a:lnTo>
                <a:lnTo>
                  <a:pt x="80114" y="615"/>
                </a:lnTo>
                <a:lnTo>
                  <a:pt x="80226" y="634"/>
                </a:lnTo>
                <a:lnTo>
                  <a:pt x="80375" y="652"/>
                </a:lnTo>
                <a:lnTo>
                  <a:pt x="80673" y="671"/>
                </a:lnTo>
                <a:lnTo>
                  <a:pt x="81231" y="671"/>
                </a:lnTo>
                <a:lnTo>
                  <a:pt x="81548" y="690"/>
                </a:lnTo>
                <a:lnTo>
                  <a:pt x="81734" y="671"/>
                </a:lnTo>
                <a:lnTo>
                  <a:pt x="81808" y="652"/>
                </a:lnTo>
                <a:lnTo>
                  <a:pt x="81846" y="615"/>
                </a:lnTo>
                <a:lnTo>
                  <a:pt x="81883" y="541"/>
                </a:lnTo>
                <a:lnTo>
                  <a:pt x="81883" y="448"/>
                </a:lnTo>
                <a:lnTo>
                  <a:pt x="81846" y="373"/>
                </a:lnTo>
                <a:lnTo>
                  <a:pt x="81827" y="355"/>
                </a:lnTo>
                <a:lnTo>
                  <a:pt x="81771" y="336"/>
                </a:lnTo>
                <a:lnTo>
                  <a:pt x="81436" y="280"/>
                </a:lnTo>
                <a:lnTo>
                  <a:pt x="81082" y="261"/>
                </a:lnTo>
                <a:close/>
                <a:moveTo>
                  <a:pt x="88846" y="261"/>
                </a:moveTo>
                <a:lnTo>
                  <a:pt x="88604" y="280"/>
                </a:lnTo>
                <a:lnTo>
                  <a:pt x="88436" y="317"/>
                </a:lnTo>
                <a:lnTo>
                  <a:pt x="88269" y="336"/>
                </a:lnTo>
                <a:lnTo>
                  <a:pt x="88064" y="373"/>
                </a:lnTo>
                <a:lnTo>
                  <a:pt x="87952" y="392"/>
                </a:lnTo>
                <a:lnTo>
                  <a:pt x="87859" y="429"/>
                </a:lnTo>
                <a:lnTo>
                  <a:pt x="87785" y="485"/>
                </a:lnTo>
                <a:lnTo>
                  <a:pt x="87748" y="541"/>
                </a:lnTo>
                <a:lnTo>
                  <a:pt x="87748" y="578"/>
                </a:lnTo>
                <a:lnTo>
                  <a:pt x="87766" y="615"/>
                </a:lnTo>
                <a:lnTo>
                  <a:pt x="87785" y="634"/>
                </a:lnTo>
                <a:lnTo>
                  <a:pt x="87822" y="671"/>
                </a:lnTo>
                <a:lnTo>
                  <a:pt x="87934" y="690"/>
                </a:lnTo>
                <a:lnTo>
                  <a:pt x="88045" y="708"/>
                </a:lnTo>
                <a:lnTo>
                  <a:pt x="88306" y="708"/>
                </a:lnTo>
                <a:lnTo>
                  <a:pt x="88455" y="690"/>
                </a:lnTo>
                <a:lnTo>
                  <a:pt x="88641" y="690"/>
                </a:lnTo>
                <a:lnTo>
                  <a:pt x="88883" y="671"/>
                </a:lnTo>
                <a:lnTo>
                  <a:pt x="88995" y="634"/>
                </a:lnTo>
                <a:lnTo>
                  <a:pt x="89088" y="597"/>
                </a:lnTo>
                <a:lnTo>
                  <a:pt x="89125" y="559"/>
                </a:lnTo>
                <a:lnTo>
                  <a:pt x="89144" y="522"/>
                </a:lnTo>
                <a:lnTo>
                  <a:pt x="89163" y="485"/>
                </a:lnTo>
                <a:lnTo>
                  <a:pt x="89163" y="429"/>
                </a:lnTo>
                <a:lnTo>
                  <a:pt x="89163" y="392"/>
                </a:lnTo>
                <a:lnTo>
                  <a:pt x="89125" y="336"/>
                </a:lnTo>
                <a:lnTo>
                  <a:pt x="89107" y="317"/>
                </a:lnTo>
                <a:lnTo>
                  <a:pt x="89051" y="299"/>
                </a:lnTo>
                <a:lnTo>
                  <a:pt x="88958" y="261"/>
                </a:lnTo>
                <a:close/>
                <a:moveTo>
                  <a:pt x="86184" y="299"/>
                </a:moveTo>
                <a:lnTo>
                  <a:pt x="85849" y="336"/>
                </a:lnTo>
                <a:lnTo>
                  <a:pt x="85551" y="373"/>
                </a:lnTo>
                <a:lnTo>
                  <a:pt x="85346" y="373"/>
                </a:lnTo>
                <a:lnTo>
                  <a:pt x="85234" y="392"/>
                </a:lnTo>
                <a:lnTo>
                  <a:pt x="85122" y="429"/>
                </a:lnTo>
                <a:lnTo>
                  <a:pt x="85029" y="466"/>
                </a:lnTo>
                <a:lnTo>
                  <a:pt x="85011" y="485"/>
                </a:lnTo>
                <a:lnTo>
                  <a:pt x="84992" y="504"/>
                </a:lnTo>
                <a:lnTo>
                  <a:pt x="84992" y="541"/>
                </a:lnTo>
                <a:lnTo>
                  <a:pt x="84992" y="578"/>
                </a:lnTo>
                <a:lnTo>
                  <a:pt x="85029" y="634"/>
                </a:lnTo>
                <a:lnTo>
                  <a:pt x="85085" y="671"/>
                </a:lnTo>
                <a:lnTo>
                  <a:pt x="85178" y="727"/>
                </a:lnTo>
                <a:lnTo>
                  <a:pt x="85290" y="746"/>
                </a:lnTo>
                <a:lnTo>
                  <a:pt x="85420" y="764"/>
                </a:lnTo>
                <a:lnTo>
                  <a:pt x="85551" y="764"/>
                </a:lnTo>
                <a:lnTo>
                  <a:pt x="86053" y="727"/>
                </a:lnTo>
                <a:lnTo>
                  <a:pt x="86370" y="727"/>
                </a:lnTo>
                <a:lnTo>
                  <a:pt x="86537" y="708"/>
                </a:lnTo>
                <a:lnTo>
                  <a:pt x="86686" y="652"/>
                </a:lnTo>
                <a:lnTo>
                  <a:pt x="86779" y="597"/>
                </a:lnTo>
                <a:lnTo>
                  <a:pt x="86873" y="504"/>
                </a:lnTo>
                <a:lnTo>
                  <a:pt x="86910" y="466"/>
                </a:lnTo>
                <a:lnTo>
                  <a:pt x="86910" y="410"/>
                </a:lnTo>
                <a:lnTo>
                  <a:pt x="86873" y="373"/>
                </a:lnTo>
                <a:lnTo>
                  <a:pt x="86798" y="336"/>
                </a:lnTo>
                <a:lnTo>
                  <a:pt x="86649" y="299"/>
                </a:lnTo>
                <a:close/>
                <a:moveTo>
                  <a:pt x="90689" y="280"/>
                </a:moveTo>
                <a:lnTo>
                  <a:pt x="90503" y="299"/>
                </a:lnTo>
                <a:lnTo>
                  <a:pt x="90354" y="317"/>
                </a:lnTo>
                <a:lnTo>
                  <a:pt x="90261" y="373"/>
                </a:lnTo>
                <a:lnTo>
                  <a:pt x="90205" y="410"/>
                </a:lnTo>
                <a:lnTo>
                  <a:pt x="90168" y="466"/>
                </a:lnTo>
                <a:lnTo>
                  <a:pt x="90168" y="522"/>
                </a:lnTo>
                <a:lnTo>
                  <a:pt x="90187" y="559"/>
                </a:lnTo>
                <a:lnTo>
                  <a:pt x="90242" y="615"/>
                </a:lnTo>
                <a:lnTo>
                  <a:pt x="90298" y="652"/>
                </a:lnTo>
                <a:lnTo>
                  <a:pt x="90373" y="671"/>
                </a:lnTo>
                <a:lnTo>
                  <a:pt x="90522" y="708"/>
                </a:lnTo>
                <a:lnTo>
                  <a:pt x="90671" y="727"/>
                </a:lnTo>
                <a:lnTo>
                  <a:pt x="90820" y="783"/>
                </a:lnTo>
                <a:lnTo>
                  <a:pt x="90894" y="801"/>
                </a:lnTo>
                <a:lnTo>
                  <a:pt x="90931" y="820"/>
                </a:lnTo>
                <a:lnTo>
                  <a:pt x="90968" y="801"/>
                </a:lnTo>
                <a:lnTo>
                  <a:pt x="91006" y="764"/>
                </a:lnTo>
                <a:lnTo>
                  <a:pt x="91043" y="727"/>
                </a:lnTo>
                <a:lnTo>
                  <a:pt x="91062" y="671"/>
                </a:lnTo>
                <a:lnTo>
                  <a:pt x="91080" y="615"/>
                </a:lnTo>
                <a:lnTo>
                  <a:pt x="91080" y="559"/>
                </a:lnTo>
                <a:lnTo>
                  <a:pt x="91062" y="504"/>
                </a:lnTo>
                <a:lnTo>
                  <a:pt x="91043" y="448"/>
                </a:lnTo>
                <a:lnTo>
                  <a:pt x="91006" y="392"/>
                </a:lnTo>
                <a:lnTo>
                  <a:pt x="90950" y="336"/>
                </a:lnTo>
                <a:lnTo>
                  <a:pt x="90857" y="317"/>
                </a:lnTo>
                <a:lnTo>
                  <a:pt x="90782" y="299"/>
                </a:lnTo>
                <a:lnTo>
                  <a:pt x="90689" y="280"/>
                </a:lnTo>
                <a:close/>
                <a:moveTo>
                  <a:pt x="90838" y="1416"/>
                </a:moveTo>
                <a:lnTo>
                  <a:pt x="90782" y="1472"/>
                </a:lnTo>
                <a:lnTo>
                  <a:pt x="90726" y="1565"/>
                </a:lnTo>
                <a:lnTo>
                  <a:pt x="90708" y="1658"/>
                </a:lnTo>
                <a:lnTo>
                  <a:pt x="90708" y="1770"/>
                </a:lnTo>
                <a:lnTo>
                  <a:pt x="90726" y="2012"/>
                </a:lnTo>
                <a:lnTo>
                  <a:pt x="90782" y="2254"/>
                </a:lnTo>
                <a:lnTo>
                  <a:pt x="90820" y="2477"/>
                </a:lnTo>
                <a:lnTo>
                  <a:pt x="90838" y="2700"/>
                </a:lnTo>
                <a:lnTo>
                  <a:pt x="90857" y="2812"/>
                </a:lnTo>
                <a:lnTo>
                  <a:pt x="90894" y="2924"/>
                </a:lnTo>
                <a:lnTo>
                  <a:pt x="90931" y="2998"/>
                </a:lnTo>
                <a:lnTo>
                  <a:pt x="90968" y="3017"/>
                </a:lnTo>
                <a:lnTo>
                  <a:pt x="90987" y="3017"/>
                </a:lnTo>
                <a:lnTo>
                  <a:pt x="91024" y="2998"/>
                </a:lnTo>
                <a:lnTo>
                  <a:pt x="91062" y="2961"/>
                </a:lnTo>
                <a:lnTo>
                  <a:pt x="91136" y="2849"/>
                </a:lnTo>
                <a:lnTo>
                  <a:pt x="91192" y="2719"/>
                </a:lnTo>
                <a:lnTo>
                  <a:pt x="91229" y="2589"/>
                </a:lnTo>
                <a:lnTo>
                  <a:pt x="91229" y="2440"/>
                </a:lnTo>
                <a:lnTo>
                  <a:pt x="91229" y="2291"/>
                </a:lnTo>
                <a:lnTo>
                  <a:pt x="91211" y="1974"/>
                </a:lnTo>
                <a:lnTo>
                  <a:pt x="91155" y="1714"/>
                </a:lnTo>
                <a:lnTo>
                  <a:pt x="91080" y="1583"/>
                </a:lnTo>
                <a:lnTo>
                  <a:pt x="91024" y="1509"/>
                </a:lnTo>
                <a:lnTo>
                  <a:pt x="90968" y="1453"/>
                </a:lnTo>
                <a:lnTo>
                  <a:pt x="90913" y="1416"/>
                </a:lnTo>
                <a:close/>
                <a:moveTo>
                  <a:pt x="299" y="1565"/>
                </a:moveTo>
                <a:lnTo>
                  <a:pt x="224" y="1583"/>
                </a:lnTo>
                <a:lnTo>
                  <a:pt x="168" y="1621"/>
                </a:lnTo>
                <a:lnTo>
                  <a:pt x="150" y="1658"/>
                </a:lnTo>
                <a:lnTo>
                  <a:pt x="131" y="1714"/>
                </a:lnTo>
                <a:lnTo>
                  <a:pt x="131" y="2012"/>
                </a:lnTo>
                <a:lnTo>
                  <a:pt x="131" y="2309"/>
                </a:lnTo>
                <a:lnTo>
                  <a:pt x="187" y="2905"/>
                </a:lnTo>
                <a:lnTo>
                  <a:pt x="205" y="3129"/>
                </a:lnTo>
                <a:lnTo>
                  <a:pt x="224" y="3240"/>
                </a:lnTo>
                <a:lnTo>
                  <a:pt x="243" y="3333"/>
                </a:lnTo>
                <a:lnTo>
                  <a:pt x="280" y="3389"/>
                </a:lnTo>
                <a:lnTo>
                  <a:pt x="299" y="3389"/>
                </a:lnTo>
                <a:lnTo>
                  <a:pt x="317" y="3371"/>
                </a:lnTo>
                <a:lnTo>
                  <a:pt x="373" y="3315"/>
                </a:lnTo>
                <a:lnTo>
                  <a:pt x="447" y="3166"/>
                </a:lnTo>
                <a:lnTo>
                  <a:pt x="485" y="3036"/>
                </a:lnTo>
                <a:lnTo>
                  <a:pt x="503" y="2905"/>
                </a:lnTo>
                <a:lnTo>
                  <a:pt x="522" y="2607"/>
                </a:lnTo>
                <a:lnTo>
                  <a:pt x="522" y="2309"/>
                </a:lnTo>
                <a:lnTo>
                  <a:pt x="503" y="2030"/>
                </a:lnTo>
                <a:lnTo>
                  <a:pt x="485" y="1807"/>
                </a:lnTo>
                <a:lnTo>
                  <a:pt x="447" y="1676"/>
                </a:lnTo>
                <a:lnTo>
                  <a:pt x="429" y="1621"/>
                </a:lnTo>
                <a:lnTo>
                  <a:pt x="392" y="1602"/>
                </a:lnTo>
                <a:lnTo>
                  <a:pt x="299" y="1565"/>
                </a:lnTo>
                <a:close/>
                <a:moveTo>
                  <a:pt x="91062" y="4022"/>
                </a:moveTo>
                <a:lnTo>
                  <a:pt x="91024" y="4041"/>
                </a:lnTo>
                <a:lnTo>
                  <a:pt x="90968" y="4078"/>
                </a:lnTo>
                <a:lnTo>
                  <a:pt x="90931" y="4134"/>
                </a:lnTo>
                <a:lnTo>
                  <a:pt x="90894" y="4208"/>
                </a:lnTo>
                <a:lnTo>
                  <a:pt x="90857" y="4395"/>
                </a:lnTo>
                <a:lnTo>
                  <a:pt x="90820" y="4637"/>
                </a:lnTo>
                <a:lnTo>
                  <a:pt x="90820" y="4879"/>
                </a:lnTo>
                <a:lnTo>
                  <a:pt x="90820" y="5121"/>
                </a:lnTo>
                <a:lnTo>
                  <a:pt x="90857" y="5307"/>
                </a:lnTo>
                <a:lnTo>
                  <a:pt x="90894" y="5363"/>
                </a:lnTo>
                <a:lnTo>
                  <a:pt x="90913" y="5400"/>
                </a:lnTo>
                <a:lnTo>
                  <a:pt x="90968" y="5419"/>
                </a:lnTo>
                <a:lnTo>
                  <a:pt x="91006" y="5419"/>
                </a:lnTo>
                <a:lnTo>
                  <a:pt x="91062" y="5363"/>
                </a:lnTo>
                <a:lnTo>
                  <a:pt x="91099" y="5288"/>
                </a:lnTo>
                <a:lnTo>
                  <a:pt x="91136" y="5195"/>
                </a:lnTo>
                <a:lnTo>
                  <a:pt x="91155" y="5084"/>
                </a:lnTo>
                <a:lnTo>
                  <a:pt x="91192" y="4879"/>
                </a:lnTo>
                <a:lnTo>
                  <a:pt x="91211" y="4711"/>
                </a:lnTo>
                <a:lnTo>
                  <a:pt x="91211" y="4544"/>
                </a:lnTo>
                <a:lnTo>
                  <a:pt x="91211" y="4395"/>
                </a:lnTo>
                <a:lnTo>
                  <a:pt x="91192" y="4264"/>
                </a:lnTo>
                <a:lnTo>
                  <a:pt x="91173" y="4134"/>
                </a:lnTo>
                <a:lnTo>
                  <a:pt x="91117" y="4041"/>
                </a:lnTo>
                <a:lnTo>
                  <a:pt x="91099" y="4022"/>
                </a:lnTo>
                <a:close/>
                <a:moveTo>
                  <a:pt x="261" y="4171"/>
                </a:moveTo>
                <a:lnTo>
                  <a:pt x="224" y="4190"/>
                </a:lnTo>
                <a:lnTo>
                  <a:pt x="187" y="4208"/>
                </a:lnTo>
                <a:lnTo>
                  <a:pt x="150" y="4246"/>
                </a:lnTo>
                <a:lnTo>
                  <a:pt x="131" y="4302"/>
                </a:lnTo>
                <a:lnTo>
                  <a:pt x="112" y="4413"/>
                </a:lnTo>
                <a:lnTo>
                  <a:pt x="112" y="4562"/>
                </a:lnTo>
                <a:lnTo>
                  <a:pt x="131" y="4842"/>
                </a:lnTo>
                <a:lnTo>
                  <a:pt x="150" y="5046"/>
                </a:lnTo>
                <a:lnTo>
                  <a:pt x="150" y="5214"/>
                </a:lnTo>
                <a:lnTo>
                  <a:pt x="168" y="5493"/>
                </a:lnTo>
                <a:lnTo>
                  <a:pt x="187" y="5642"/>
                </a:lnTo>
                <a:lnTo>
                  <a:pt x="224" y="5754"/>
                </a:lnTo>
                <a:lnTo>
                  <a:pt x="280" y="5828"/>
                </a:lnTo>
                <a:lnTo>
                  <a:pt x="317" y="5866"/>
                </a:lnTo>
                <a:lnTo>
                  <a:pt x="373" y="5866"/>
                </a:lnTo>
                <a:lnTo>
                  <a:pt x="410" y="5828"/>
                </a:lnTo>
                <a:lnTo>
                  <a:pt x="447" y="5735"/>
                </a:lnTo>
                <a:lnTo>
                  <a:pt x="466" y="5605"/>
                </a:lnTo>
                <a:lnTo>
                  <a:pt x="485" y="5437"/>
                </a:lnTo>
                <a:lnTo>
                  <a:pt x="466" y="5102"/>
                </a:lnTo>
                <a:lnTo>
                  <a:pt x="466" y="4879"/>
                </a:lnTo>
                <a:lnTo>
                  <a:pt x="466" y="4711"/>
                </a:lnTo>
                <a:lnTo>
                  <a:pt x="447" y="4469"/>
                </a:lnTo>
                <a:lnTo>
                  <a:pt x="429" y="4357"/>
                </a:lnTo>
                <a:lnTo>
                  <a:pt x="392" y="4246"/>
                </a:lnTo>
                <a:lnTo>
                  <a:pt x="336" y="4190"/>
                </a:lnTo>
                <a:lnTo>
                  <a:pt x="317" y="4171"/>
                </a:lnTo>
                <a:close/>
                <a:moveTo>
                  <a:pt x="91062" y="6331"/>
                </a:moveTo>
                <a:lnTo>
                  <a:pt x="90987" y="6350"/>
                </a:lnTo>
                <a:lnTo>
                  <a:pt x="90931" y="6387"/>
                </a:lnTo>
                <a:lnTo>
                  <a:pt x="90894" y="6480"/>
                </a:lnTo>
                <a:lnTo>
                  <a:pt x="90838" y="6592"/>
                </a:lnTo>
                <a:lnTo>
                  <a:pt x="90782" y="6871"/>
                </a:lnTo>
                <a:lnTo>
                  <a:pt x="90745" y="7206"/>
                </a:lnTo>
                <a:lnTo>
                  <a:pt x="90745" y="7541"/>
                </a:lnTo>
                <a:lnTo>
                  <a:pt x="90764" y="7858"/>
                </a:lnTo>
                <a:lnTo>
                  <a:pt x="90801" y="8007"/>
                </a:lnTo>
                <a:lnTo>
                  <a:pt x="90838" y="8118"/>
                </a:lnTo>
                <a:lnTo>
                  <a:pt x="90894" y="8211"/>
                </a:lnTo>
                <a:lnTo>
                  <a:pt x="90950" y="8249"/>
                </a:lnTo>
                <a:lnTo>
                  <a:pt x="90987" y="8267"/>
                </a:lnTo>
                <a:lnTo>
                  <a:pt x="91006" y="8249"/>
                </a:lnTo>
                <a:lnTo>
                  <a:pt x="91043" y="8230"/>
                </a:lnTo>
                <a:lnTo>
                  <a:pt x="91062" y="8174"/>
                </a:lnTo>
                <a:lnTo>
                  <a:pt x="91099" y="8044"/>
                </a:lnTo>
                <a:lnTo>
                  <a:pt x="91117" y="7895"/>
                </a:lnTo>
                <a:lnTo>
                  <a:pt x="91136" y="7578"/>
                </a:lnTo>
                <a:lnTo>
                  <a:pt x="91155" y="7392"/>
                </a:lnTo>
                <a:lnTo>
                  <a:pt x="91192" y="7150"/>
                </a:lnTo>
                <a:lnTo>
                  <a:pt x="91229" y="6796"/>
                </a:lnTo>
                <a:lnTo>
                  <a:pt x="91229" y="6629"/>
                </a:lnTo>
                <a:lnTo>
                  <a:pt x="91192" y="6480"/>
                </a:lnTo>
                <a:lnTo>
                  <a:pt x="91173" y="6424"/>
                </a:lnTo>
                <a:lnTo>
                  <a:pt x="91155" y="6368"/>
                </a:lnTo>
                <a:lnTo>
                  <a:pt x="91099" y="6350"/>
                </a:lnTo>
                <a:lnTo>
                  <a:pt x="91062" y="6331"/>
                </a:lnTo>
                <a:close/>
                <a:moveTo>
                  <a:pt x="336" y="6703"/>
                </a:moveTo>
                <a:lnTo>
                  <a:pt x="280" y="6722"/>
                </a:lnTo>
                <a:lnTo>
                  <a:pt x="243" y="6815"/>
                </a:lnTo>
                <a:lnTo>
                  <a:pt x="224" y="6927"/>
                </a:lnTo>
                <a:lnTo>
                  <a:pt x="205" y="7113"/>
                </a:lnTo>
                <a:lnTo>
                  <a:pt x="187" y="7634"/>
                </a:lnTo>
                <a:lnTo>
                  <a:pt x="205" y="7895"/>
                </a:lnTo>
                <a:lnTo>
                  <a:pt x="224" y="8137"/>
                </a:lnTo>
                <a:lnTo>
                  <a:pt x="280" y="8304"/>
                </a:lnTo>
                <a:lnTo>
                  <a:pt x="299" y="8342"/>
                </a:lnTo>
                <a:lnTo>
                  <a:pt x="336" y="8379"/>
                </a:lnTo>
                <a:lnTo>
                  <a:pt x="373" y="8360"/>
                </a:lnTo>
                <a:lnTo>
                  <a:pt x="392" y="8342"/>
                </a:lnTo>
                <a:lnTo>
                  <a:pt x="447" y="8249"/>
                </a:lnTo>
                <a:lnTo>
                  <a:pt x="466" y="8118"/>
                </a:lnTo>
                <a:lnTo>
                  <a:pt x="503" y="7969"/>
                </a:lnTo>
                <a:lnTo>
                  <a:pt x="522" y="7653"/>
                </a:lnTo>
                <a:lnTo>
                  <a:pt x="522" y="7485"/>
                </a:lnTo>
                <a:lnTo>
                  <a:pt x="541" y="7225"/>
                </a:lnTo>
                <a:lnTo>
                  <a:pt x="541" y="7094"/>
                </a:lnTo>
                <a:lnTo>
                  <a:pt x="522" y="6964"/>
                </a:lnTo>
                <a:lnTo>
                  <a:pt x="485" y="6871"/>
                </a:lnTo>
                <a:lnTo>
                  <a:pt x="410" y="6759"/>
                </a:lnTo>
                <a:lnTo>
                  <a:pt x="373" y="6722"/>
                </a:lnTo>
                <a:lnTo>
                  <a:pt x="336" y="6703"/>
                </a:lnTo>
                <a:close/>
                <a:moveTo>
                  <a:pt x="91006" y="8882"/>
                </a:moveTo>
                <a:lnTo>
                  <a:pt x="90968" y="8900"/>
                </a:lnTo>
                <a:lnTo>
                  <a:pt x="90931" y="8937"/>
                </a:lnTo>
                <a:lnTo>
                  <a:pt x="90913" y="8993"/>
                </a:lnTo>
                <a:lnTo>
                  <a:pt x="90894" y="9105"/>
                </a:lnTo>
                <a:lnTo>
                  <a:pt x="90894" y="9347"/>
                </a:lnTo>
                <a:lnTo>
                  <a:pt x="90931" y="9943"/>
                </a:lnTo>
                <a:lnTo>
                  <a:pt x="90950" y="10259"/>
                </a:lnTo>
                <a:lnTo>
                  <a:pt x="91006" y="10520"/>
                </a:lnTo>
                <a:lnTo>
                  <a:pt x="91062" y="10688"/>
                </a:lnTo>
                <a:lnTo>
                  <a:pt x="91080" y="10743"/>
                </a:lnTo>
                <a:lnTo>
                  <a:pt x="91117" y="10743"/>
                </a:lnTo>
                <a:lnTo>
                  <a:pt x="91155" y="10725"/>
                </a:lnTo>
                <a:lnTo>
                  <a:pt x="91173" y="10688"/>
                </a:lnTo>
                <a:lnTo>
                  <a:pt x="91229" y="10576"/>
                </a:lnTo>
                <a:lnTo>
                  <a:pt x="91248" y="10408"/>
                </a:lnTo>
                <a:lnTo>
                  <a:pt x="91266" y="10222"/>
                </a:lnTo>
                <a:lnTo>
                  <a:pt x="91266" y="9850"/>
                </a:lnTo>
                <a:lnTo>
                  <a:pt x="91266" y="9608"/>
                </a:lnTo>
                <a:lnTo>
                  <a:pt x="91266" y="9291"/>
                </a:lnTo>
                <a:lnTo>
                  <a:pt x="91248" y="9105"/>
                </a:lnTo>
                <a:lnTo>
                  <a:pt x="91229" y="9049"/>
                </a:lnTo>
                <a:lnTo>
                  <a:pt x="91192" y="8993"/>
                </a:lnTo>
                <a:lnTo>
                  <a:pt x="91136" y="8937"/>
                </a:lnTo>
                <a:lnTo>
                  <a:pt x="91043" y="8882"/>
                </a:lnTo>
                <a:close/>
                <a:moveTo>
                  <a:pt x="354" y="9198"/>
                </a:moveTo>
                <a:lnTo>
                  <a:pt x="336" y="9217"/>
                </a:lnTo>
                <a:lnTo>
                  <a:pt x="299" y="9273"/>
                </a:lnTo>
                <a:lnTo>
                  <a:pt x="261" y="9366"/>
                </a:lnTo>
                <a:lnTo>
                  <a:pt x="261" y="9589"/>
                </a:lnTo>
                <a:lnTo>
                  <a:pt x="261" y="9757"/>
                </a:lnTo>
                <a:lnTo>
                  <a:pt x="261" y="10334"/>
                </a:lnTo>
                <a:lnTo>
                  <a:pt x="280" y="10632"/>
                </a:lnTo>
                <a:lnTo>
                  <a:pt x="317" y="10911"/>
                </a:lnTo>
                <a:lnTo>
                  <a:pt x="336" y="10948"/>
                </a:lnTo>
                <a:lnTo>
                  <a:pt x="373" y="10967"/>
                </a:lnTo>
                <a:lnTo>
                  <a:pt x="392" y="10930"/>
                </a:lnTo>
                <a:lnTo>
                  <a:pt x="429" y="10892"/>
                </a:lnTo>
                <a:lnTo>
                  <a:pt x="503" y="10762"/>
                </a:lnTo>
                <a:lnTo>
                  <a:pt x="522" y="10688"/>
                </a:lnTo>
                <a:lnTo>
                  <a:pt x="578" y="10427"/>
                </a:lnTo>
                <a:lnTo>
                  <a:pt x="596" y="10166"/>
                </a:lnTo>
                <a:lnTo>
                  <a:pt x="596" y="9961"/>
                </a:lnTo>
                <a:lnTo>
                  <a:pt x="615" y="9682"/>
                </a:lnTo>
                <a:lnTo>
                  <a:pt x="596" y="9552"/>
                </a:lnTo>
                <a:lnTo>
                  <a:pt x="578" y="9422"/>
                </a:lnTo>
                <a:lnTo>
                  <a:pt x="541" y="9310"/>
                </a:lnTo>
                <a:lnTo>
                  <a:pt x="485" y="9235"/>
                </a:lnTo>
                <a:lnTo>
                  <a:pt x="429" y="9217"/>
                </a:lnTo>
                <a:lnTo>
                  <a:pt x="392" y="9198"/>
                </a:lnTo>
                <a:close/>
                <a:moveTo>
                  <a:pt x="90968" y="11321"/>
                </a:moveTo>
                <a:lnTo>
                  <a:pt x="90894" y="11358"/>
                </a:lnTo>
                <a:lnTo>
                  <a:pt x="90857" y="11414"/>
                </a:lnTo>
                <a:lnTo>
                  <a:pt x="90838" y="11488"/>
                </a:lnTo>
                <a:lnTo>
                  <a:pt x="90820" y="11656"/>
                </a:lnTo>
                <a:lnTo>
                  <a:pt x="90838" y="11991"/>
                </a:lnTo>
                <a:lnTo>
                  <a:pt x="90838" y="12549"/>
                </a:lnTo>
                <a:lnTo>
                  <a:pt x="90838" y="12847"/>
                </a:lnTo>
                <a:lnTo>
                  <a:pt x="90875" y="12978"/>
                </a:lnTo>
                <a:lnTo>
                  <a:pt x="90894" y="13108"/>
                </a:lnTo>
                <a:lnTo>
                  <a:pt x="90968" y="13257"/>
                </a:lnTo>
                <a:lnTo>
                  <a:pt x="91006" y="13313"/>
                </a:lnTo>
                <a:lnTo>
                  <a:pt x="91024" y="13331"/>
                </a:lnTo>
                <a:lnTo>
                  <a:pt x="91080" y="13331"/>
                </a:lnTo>
                <a:lnTo>
                  <a:pt x="91136" y="13275"/>
                </a:lnTo>
                <a:lnTo>
                  <a:pt x="91173" y="13164"/>
                </a:lnTo>
                <a:lnTo>
                  <a:pt x="91211" y="13052"/>
                </a:lnTo>
                <a:lnTo>
                  <a:pt x="91229" y="12922"/>
                </a:lnTo>
                <a:lnTo>
                  <a:pt x="91248" y="12829"/>
                </a:lnTo>
                <a:lnTo>
                  <a:pt x="91248" y="12121"/>
                </a:lnTo>
                <a:lnTo>
                  <a:pt x="91229" y="11767"/>
                </a:lnTo>
                <a:lnTo>
                  <a:pt x="91173" y="11432"/>
                </a:lnTo>
                <a:lnTo>
                  <a:pt x="91155" y="11395"/>
                </a:lnTo>
                <a:lnTo>
                  <a:pt x="91136" y="11358"/>
                </a:lnTo>
                <a:lnTo>
                  <a:pt x="91062" y="11321"/>
                </a:lnTo>
                <a:close/>
                <a:moveTo>
                  <a:pt x="280" y="11786"/>
                </a:moveTo>
                <a:lnTo>
                  <a:pt x="224" y="11805"/>
                </a:lnTo>
                <a:lnTo>
                  <a:pt x="187" y="11823"/>
                </a:lnTo>
                <a:lnTo>
                  <a:pt x="150" y="11842"/>
                </a:lnTo>
                <a:lnTo>
                  <a:pt x="131" y="11898"/>
                </a:lnTo>
                <a:lnTo>
                  <a:pt x="112" y="11991"/>
                </a:lnTo>
                <a:lnTo>
                  <a:pt x="94" y="12121"/>
                </a:lnTo>
                <a:lnTo>
                  <a:pt x="112" y="12270"/>
                </a:lnTo>
                <a:lnTo>
                  <a:pt x="168" y="12568"/>
                </a:lnTo>
                <a:lnTo>
                  <a:pt x="205" y="12773"/>
                </a:lnTo>
                <a:lnTo>
                  <a:pt x="205" y="12959"/>
                </a:lnTo>
                <a:lnTo>
                  <a:pt x="224" y="13182"/>
                </a:lnTo>
                <a:lnTo>
                  <a:pt x="243" y="13294"/>
                </a:lnTo>
                <a:lnTo>
                  <a:pt x="280" y="13350"/>
                </a:lnTo>
                <a:lnTo>
                  <a:pt x="299" y="13369"/>
                </a:lnTo>
                <a:lnTo>
                  <a:pt x="336" y="13369"/>
                </a:lnTo>
                <a:lnTo>
                  <a:pt x="373" y="13350"/>
                </a:lnTo>
                <a:lnTo>
                  <a:pt x="410" y="13313"/>
                </a:lnTo>
                <a:lnTo>
                  <a:pt x="466" y="13238"/>
                </a:lnTo>
                <a:lnTo>
                  <a:pt x="503" y="13145"/>
                </a:lnTo>
                <a:lnTo>
                  <a:pt x="522" y="13015"/>
                </a:lnTo>
                <a:lnTo>
                  <a:pt x="541" y="12903"/>
                </a:lnTo>
                <a:lnTo>
                  <a:pt x="522" y="12642"/>
                </a:lnTo>
                <a:lnTo>
                  <a:pt x="503" y="12456"/>
                </a:lnTo>
                <a:lnTo>
                  <a:pt x="503" y="12270"/>
                </a:lnTo>
                <a:lnTo>
                  <a:pt x="485" y="12140"/>
                </a:lnTo>
                <a:lnTo>
                  <a:pt x="447" y="12028"/>
                </a:lnTo>
                <a:lnTo>
                  <a:pt x="410" y="11916"/>
                </a:lnTo>
                <a:lnTo>
                  <a:pt x="354" y="11823"/>
                </a:lnTo>
                <a:lnTo>
                  <a:pt x="317" y="11805"/>
                </a:lnTo>
                <a:lnTo>
                  <a:pt x="280" y="11786"/>
                </a:lnTo>
                <a:close/>
                <a:moveTo>
                  <a:pt x="91099" y="14039"/>
                </a:moveTo>
                <a:lnTo>
                  <a:pt x="91062" y="14057"/>
                </a:lnTo>
                <a:lnTo>
                  <a:pt x="91006" y="14095"/>
                </a:lnTo>
                <a:lnTo>
                  <a:pt x="90987" y="14151"/>
                </a:lnTo>
                <a:lnTo>
                  <a:pt x="90950" y="14225"/>
                </a:lnTo>
                <a:lnTo>
                  <a:pt x="90913" y="14430"/>
                </a:lnTo>
                <a:lnTo>
                  <a:pt x="90875" y="14690"/>
                </a:lnTo>
                <a:lnTo>
                  <a:pt x="90857" y="14970"/>
                </a:lnTo>
                <a:lnTo>
                  <a:pt x="90857" y="15249"/>
                </a:lnTo>
                <a:lnTo>
                  <a:pt x="90894" y="15472"/>
                </a:lnTo>
                <a:lnTo>
                  <a:pt x="90913" y="15547"/>
                </a:lnTo>
                <a:lnTo>
                  <a:pt x="90950" y="15603"/>
                </a:lnTo>
                <a:lnTo>
                  <a:pt x="90987" y="15640"/>
                </a:lnTo>
                <a:lnTo>
                  <a:pt x="91024" y="15640"/>
                </a:lnTo>
                <a:lnTo>
                  <a:pt x="91080" y="15603"/>
                </a:lnTo>
                <a:lnTo>
                  <a:pt x="91136" y="15510"/>
                </a:lnTo>
                <a:lnTo>
                  <a:pt x="91155" y="15417"/>
                </a:lnTo>
                <a:lnTo>
                  <a:pt x="91192" y="15286"/>
                </a:lnTo>
                <a:lnTo>
                  <a:pt x="91211" y="15044"/>
                </a:lnTo>
                <a:lnTo>
                  <a:pt x="91229" y="14877"/>
                </a:lnTo>
                <a:lnTo>
                  <a:pt x="91248" y="14672"/>
                </a:lnTo>
                <a:lnTo>
                  <a:pt x="91229" y="14337"/>
                </a:lnTo>
                <a:lnTo>
                  <a:pt x="91211" y="14188"/>
                </a:lnTo>
                <a:lnTo>
                  <a:pt x="91155" y="14076"/>
                </a:lnTo>
                <a:lnTo>
                  <a:pt x="91136" y="14039"/>
                </a:lnTo>
                <a:close/>
                <a:moveTo>
                  <a:pt x="187" y="14318"/>
                </a:moveTo>
                <a:lnTo>
                  <a:pt x="150" y="14337"/>
                </a:lnTo>
                <a:lnTo>
                  <a:pt x="94" y="14355"/>
                </a:lnTo>
                <a:lnTo>
                  <a:pt x="75" y="14393"/>
                </a:lnTo>
                <a:lnTo>
                  <a:pt x="38" y="14448"/>
                </a:lnTo>
                <a:lnTo>
                  <a:pt x="19" y="14579"/>
                </a:lnTo>
                <a:lnTo>
                  <a:pt x="19" y="14728"/>
                </a:lnTo>
                <a:lnTo>
                  <a:pt x="56" y="15044"/>
                </a:lnTo>
                <a:lnTo>
                  <a:pt x="75" y="15249"/>
                </a:lnTo>
                <a:lnTo>
                  <a:pt x="94" y="15417"/>
                </a:lnTo>
                <a:lnTo>
                  <a:pt x="131" y="15640"/>
                </a:lnTo>
                <a:lnTo>
                  <a:pt x="150" y="15752"/>
                </a:lnTo>
                <a:lnTo>
                  <a:pt x="205" y="15863"/>
                </a:lnTo>
                <a:lnTo>
                  <a:pt x="261" y="15919"/>
                </a:lnTo>
                <a:lnTo>
                  <a:pt x="280" y="15938"/>
                </a:lnTo>
                <a:lnTo>
                  <a:pt x="317" y="15938"/>
                </a:lnTo>
                <a:lnTo>
                  <a:pt x="354" y="15919"/>
                </a:lnTo>
                <a:lnTo>
                  <a:pt x="392" y="15901"/>
                </a:lnTo>
                <a:lnTo>
                  <a:pt x="429" y="15826"/>
                </a:lnTo>
                <a:lnTo>
                  <a:pt x="447" y="15733"/>
                </a:lnTo>
                <a:lnTo>
                  <a:pt x="447" y="15621"/>
                </a:lnTo>
                <a:lnTo>
                  <a:pt x="429" y="15379"/>
                </a:lnTo>
                <a:lnTo>
                  <a:pt x="392" y="15230"/>
                </a:lnTo>
                <a:lnTo>
                  <a:pt x="410" y="15026"/>
                </a:lnTo>
                <a:lnTo>
                  <a:pt x="392" y="14709"/>
                </a:lnTo>
                <a:lnTo>
                  <a:pt x="373" y="14560"/>
                </a:lnTo>
                <a:lnTo>
                  <a:pt x="336" y="14448"/>
                </a:lnTo>
                <a:lnTo>
                  <a:pt x="317" y="14393"/>
                </a:lnTo>
                <a:lnTo>
                  <a:pt x="280" y="14355"/>
                </a:lnTo>
                <a:lnTo>
                  <a:pt x="243" y="14337"/>
                </a:lnTo>
                <a:lnTo>
                  <a:pt x="187" y="14318"/>
                </a:lnTo>
                <a:close/>
                <a:moveTo>
                  <a:pt x="91062" y="16552"/>
                </a:moveTo>
                <a:lnTo>
                  <a:pt x="91006" y="16571"/>
                </a:lnTo>
                <a:lnTo>
                  <a:pt x="90950" y="16627"/>
                </a:lnTo>
                <a:lnTo>
                  <a:pt x="90931" y="16701"/>
                </a:lnTo>
                <a:lnTo>
                  <a:pt x="90894" y="16813"/>
                </a:lnTo>
                <a:lnTo>
                  <a:pt x="90875" y="16943"/>
                </a:lnTo>
                <a:lnTo>
                  <a:pt x="90857" y="17241"/>
                </a:lnTo>
                <a:lnTo>
                  <a:pt x="90875" y="17558"/>
                </a:lnTo>
                <a:lnTo>
                  <a:pt x="90913" y="17837"/>
                </a:lnTo>
                <a:lnTo>
                  <a:pt x="90950" y="18079"/>
                </a:lnTo>
                <a:lnTo>
                  <a:pt x="91006" y="18228"/>
                </a:lnTo>
                <a:lnTo>
                  <a:pt x="91024" y="18247"/>
                </a:lnTo>
                <a:lnTo>
                  <a:pt x="91043" y="18265"/>
                </a:lnTo>
                <a:lnTo>
                  <a:pt x="91080" y="18247"/>
                </a:lnTo>
                <a:lnTo>
                  <a:pt x="91099" y="18209"/>
                </a:lnTo>
                <a:lnTo>
                  <a:pt x="91136" y="18116"/>
                </a:lnTo>
                <a:lnTo>
                  <a:pt x="91173" y="17986"/>
                </a:lnTo>
                <a:lnTo>
                  <a:pt x="91229" y="17707"/>
                </a:lnTo>
                <a:lnTo>
                  <a:pt x="91248" y="17576"/>
                </a:lnTo>
                <a:lnTo>
                  <a:pt x="91266" y="17353"/>
                </a:lnTo>
                <a:lnTo>
                  <a:pt x="91266" y="17055"/>
                </a:lnTo>
                <a:lnTo>
                  <a:pt x="91266" y="16906"/>
                </a:lnTo>
                <a:lnTo>
                  <a:pt x="91248" y="16757"/>
                </a:lnTo>
                <a:lnTo>
                  <a:pt x="91192" y="16645"/>
                </a:lnTo>
                <a:lnTo>
                  <a:pt x="91173" y="16608"/>
                </a:lnTo>
                <a:lnTo>
                  <a:pt x="91136" y="16571"/>
                </a:lnTo>
                <a:lnTo>
                  <a:pt x="91062" y="16552"/>
                </a:lnTo>
                <a:close/>
                <a:moveTo>
                  <a:pt x="429" y="16776"/>
                </a:moveTo>
                <a:lnTo>
                  <a:pt x="410" y="16794"/>
                </a:lnTo>
                <a:lnTo>
                  <a:pt x="354" y="16850"/>
                </a:lnTo>
                <a:lnTo>
                  <a:pt x="299" y="16943"/>
                </a:lnTo>
                <a:lnTo>
                  <a:pt x="243" y="17204"/>
                </a:lnTo>
                <a:lnTo>
                  <a:pt x="205" y="17371"/>
                </a:lnTo>
                <a:lnTo>
                  <a:pt x="205" y="17595"/>
                </a:lnTo>
                <a:lnTo>
                  <a:pt x="187" y="17893"/>
                </a:lnTo>
                <a:lnTo>
                  <a:pt x="187" y="18060"/>
                </a:lnTo>
                <a:lnTo>
                  <a:pt x="205" y="18191"/>
                </a:lnTo>
                <a:lnTo>
                  <a:pt x="243" y="18302"/>
                </a:lnTo>
                <a:lnTo>
                  <a:pt x="280" y="18395"/>
                </a:lnTo>
                <a:lnTo>
                  <a:pt x="354" y="18451"/>
                </a:lnTo>
                <a:lnTo>
                  <a:pt x="373" y="18470"/>
                </a:lnTo>
                <a:lnTo>
                  <a:pt x="410" y="18451"/>
                </a:lnTo>
                <a:lnTo>
                  <a:pt x="447" y="18414"/>
                </a:lnTo>
                <a:lnTo>
                  <a:pt x="466" y="18340"/>
                </a:lnTo>
                <a:lnTo>
                  <a:pt x="503" y="18135"/>
                </a:lnTo>
                <a:lnTo>
                  <a:pt x="522" y="17930"/>
                </a:lnTo>
                <a:lnTo>
                  <a:pt x="541" y="17688"/>
                </a:lnTo>
                <a:lnTo>
                  <a:pt x="578" y="17409"/>
                </a:lnTo>
                <a:lnTo>
                  <a:pt x="559" y="17129"/>
                </a:lnTo>
                <a:lnTo>
                  <a:pt x="541" y="16999"/>
                </a:lnTo>
                <a:lnTo>
                  <a:pt x="503" y="16887"/>
                </a:lnTo>
                <a:lnTo>
                  <a:pt x="485" y="16832"/>
                </a:lnTo>
                <a:lnTo>
                  <a:pt x="447" y="16794"/>
                </a:lnTo>
                <a:lnTo>
                  <a:pt x="429" y="16776"/>
                </a:lnTo>
                <a:close/>
                <a:moveTo>
                  <a:pt x="90950" y="19066"/>
                </a:moveTo>
                <a:lnTo>
                  <a:pt x="90875" y="19103"/>
                </a:lnTo>
                <a:lnTo>
                  <a:pt x="90838" y="19177"/>
                </a:lnTo>
                <a:lnTo>
                  <a:pt x="90820" y="19271"/>
                </a:lnTo>
                <a:lnTo>
                  <a:pt x="90820" y="19401"/>
                </a:lnTo>
                <a:lnTo>
                  <a:pt x="90820" y="19531"/>
                </a:lnTo>
                <a:lnTo>
                  <a:pt x="90857" y="19810"/>
                </a:lnTo>
                <a:lnTo>
                  <a:pt x="90875" y="19997"/>
                </a:lnTo>
                <a:lnTo>
                  <a:pt x="90913" y="20239"/>
                </a:lnTo>
                <a:lnTo>
                  <a:pt x="90968" y="20499"/>
                </a:lnTo>
                <a:lnTo>
                  <a:pt x="90987" y="20592"/>
                </a:lnTo>
                <a:lnTo>
                  <a:pt x="91062" y="20723"/>
                </a:lnTo>
                <a:lnTo>
                  <a:pt x="91099" y="20779"/>
                </a:lnTo>
                <a:lnTo>
                  <a:pt x="91136" y="20797"/>
                </a:lnTo>
                <a:lnTo>
                  <a:pt x="91173" y="20797"/>
                </a:lnTo>
                <a:lnTo>
                  <a:pt x="91192" y="20741"/>
                </a:lnTo>
                <a:lnTo>
                  <a:pt x="91211" y="20592"/>
                </a:lnTo>
                <a:lnTo>
                  <a:pt x="91211" y="20350"/>
                </a:lnTo>
                <a:lnTo>
                  <a:pt x="91229" y="20034"/>
                </a:lnTo>
                <a:lnTo>
                  <a:pt x="91211" y="19717"/>
                </a:lnTo>
                <a:lnTo>
                  <a:pt x="91173" y="19419"/>
                </a:lnTo>
                <a:lnTo>
                  <a:pt x="91136" y="19289"/>
                </a:lnTo>
                <a:lnTo>
                  <a:pt x="91099" y="19177"/>
                </a:lnTo>
                <a:lnTo>
                  <a:pt x="91062" y="19103"/>
                </a:lnTo>
                <a:lnTo>
                  <a:pt x="91006" y="19066"/>
                </a:lnTo>
                <a:close/>
                <a:moveTo>
                  <a:pt x="336" y="19308"/>
                </a:moveTo>
                <a:lnTo>
                  <a:pt x="317" y="19326"/>
                </a:lnTo>
                <a:lnTo>
                  <a:pt x="280" y="19345"/>
                </a:lnTo>
                <a:lnTo>
                  <a:pt x="243" y="19438"/>
                </a:lnTo>
                <a:lnTo>
                  <a:pt x="205" y="19568"/>
                </a:lnTo>
                <a:lnTo>
                  <a:pt x="150" y="19866"/>
                </a:lnTo>
                <a:lnTo>
                  <a:pt x="150" y="20052"/>
                </a:lnTo>
                <a:lnTo>
                  <a:pt x="131" y="20276"/>
                </a:lnTo>
                <a:lnTo>
                  <a:pt x="131" y="20555"/>
                </a:lnTo>
                <a:lnTo>
                  <a:pt x="131" y="20704"/>
                </a:lnTo>
                <a:lnTo>
                  <a:pt x="150" y="20834"/>
                </a:lnTo>
                <a:lnTo>
                  <a:pt x="205" y="20946"/>
                </a:lnTo>
                <a:lnTo>
                  <a:pt x="224" y="20983"/>
                </a:lnTo>
                <a:lnTo>
                  <a:pt x="261" y="21002"/>
                </a:lnTo>
                <a:lnTo>
                  <a:pt x="317" y="21021"/>
                </a:lnTo>
                <a:lnTo>
                  <a:pt x="373" y="21002"/>
                </a:lnTo>
                <a:lnTo>
                  <a:pt x="410" y="20928"/>
                </a:lnTo>
                <a:lnTo>
                  <a:pt x="447" y="20853"/>
                </a:lnTo>
                <a:lnTo>
                  <a:pt x="485" y="20611"/>
                </a:lnTo>
                <a:lnTo>
                  <a:pt x="503" y="20332"/>
                </a:lnTo>
                <a:lnTo>
                  <a:pt x="503" y="20015"/>
                </a:lnTo>
                <a:lnTo>
                  <a:pt x="485" y="19736"/>
                </a:lnTo>
                <a:lnTo>
                  <a:pt x="447" y="19513"/>
                </a:lnTo>
                <a:lnTo>
                  <a:pt x="429" y="19419"/>
                </a:lnTo>
                <a:lnTo>
                  <a:pt x="410" y="19382"/>
                </a:lnTo>
                <a:lnTo>
                  <a:pt x="373" y="19326"/>
                </a:lnTo>
                <a:lnTo>
                  <a:pt x="336" y="19308"/>
                </a:lnTo>
                <a:close/>
                <a:moveTo>
                  <a:pt x="90987" y="21616"/>
                </a:moveTo>
                <a:lnTo>
                  <a:pt x="90968" y="21654"/>
                </a:lnTo>
                <a:lnTo>
                  <a:pt x="90913" y="21747"/>
                </a:lnTo>
                <a:lnTo>
                  <a:pt x="90875" y="21858"/>
                </a:lnTo>
                <a:lnTo>
                  <a:pt x="90857" y="21970"/>
                </a:lnTo>
                <a:lnTo>
                  <a:pt x="90857" y="22212"/>
                </a:lnTo>
                <a:lnTo>
                  <a:pt x="90857" y="22436"/>
                </a:lnTo>
                <a:lnTo>
                  <a:pt x="90875" y="22678"/>
                </a:lnTo>
                <a:lnTo>
                  <a:pt x="90913" y="22901"/>
                </a:lnTo>
                <a:lnTo>
                  <a:pt x="90931" y="23031"/>
                </a:lnTo>
                <a:lnTo>
                  <a:pt x="90968" y="23143"/>
                </a:lnTo>
                <a:lnTo>
                  <a:pt x="91006" y="23218"/>
                </a:lnTo>
                <a:lnTo>
                  <a:pt x="91043" y="23236"/>
                </a:lnTo>
                <a:lnTo>
                  <a:pt x="91062" y="23236"/>
                </a:lnTo>
                <a:lnTo>
                  <a:pt x="91099" y="23218"/>
                </a:lnTo>
                <a:lnTo>
                  <a:pt x="91117" y="23180"/>
                </a:lnTo>
                <a:lnTo>
                  <a:pt x="91192" y="23031"/>
                </a:lnTo>
                <a:lnTo>
                  <a:pt x="91211" y="22920"/>
                </a:lnTo>
                <a:lnTo>
                  <a:pt x="91248" y="22808"/>
                </a:lnTo>
                <a:lnTo>
                  <a:pt x="91266" y="22547"/>
                </a:lnTo>
                <a:lnTo>
                  <a:pt x="91266" y="22268"/>
                </a:lnTo>
                <a:lnTo>
                  <a:pt x="91248" y="22045"/>
                </a:lnTo>
                <a:lnTo>
                  <a:pt x="91211" y="21896"/>
                </a:lnTo>
                <a:lnTo>
                  <a:pt x="91173" y="21803"/>
                </a:lnTo>
                <a:lnTo>
                  <a:pt x="91136" y="21709"/>
                </a:lnTo>
                <a:lnTo>
                  <a:pt x="91080" y="21635"/>
                </a:lnTo>
                <a:lnTo>
                  <a:pt x="91043" y="21616"/>
                </a:lnTo>
                <a:close/>
                <a:moveTo>
                  <a:pt x="392" y="21803"/>
                </a:moveTo>
                <a:lnTo>
                  <a:pt x="354" y="21821"/>
                </a:lnTo>
                <a:lnTo>
                  <a:pt x="299" y="21840"/>
                </a:lnTo>
                <a:lnTo>
                  <a:pt x="261" y="21877"/>
                </a:lnTo>
                <a:lnTo>
                  <a:pt x="224" y="21914"/>
                </a:lnTo>
                <a:lnTo>
                  <a:pt x="187" y="22026"/>
                </a:lnTo>
                <a:lnTo>
                  <a:pt x="168" y="22156"/>
                </a:lnTo>
                <a:lnTo>
                  <a:pt x="150" y="22305"/>
                </a:lnTo>
                <a:lnTo>
                  <a:pt x="150" y="22603"/>
                </a:lnTo>
                <a:lnTo>
                  <a:pt x="150" y="22827"/>
                </a:lnTo>
                <a:lnTo>
                  <a:pt x="168" y="22994"/>
                </a:lnTo>
                <a:lnTo>
                  <a:pt x="224" y="23292"/>
                </a:lnTo>
                <a:lnTo>
                  <a:pt x="280" y="23553"/>
                </a:lnTo>
                <a:lnTo>
                  <a:pt x="317" y="23627"/>
                </a:lnTo>
                <a:lnTo>
                  <a:pt x="336" y="23609"/>
                </a:lnTo>
                <a:lnTo>
                  <a:pt x="392" y="23478"/>
                </a:lnTo>
                <a:lnTo>
                  <a:pt x="429" y="23329"/>
                </a:lnTo>
                <a:lnTo>
                  <a:pt x="466" y="23013"/>
                </a:lnTo>
                <a:lnTo>
                  <a:pt x="503" y="22398"/>
                </a:lnTo>
                <a:lnTo>
                  <a:pt x="522" y="22212"/>
                </a:lnTo>
                <a:lnTo>
                  <a:pt x="541" y="22100"/>
                </a:lnTo>
                <a:lnTo>
                  <a:pt x="522" y="21970"/>
                </a:lnTo>
                <a:lnTo>
                  <a:pt x="503" y="21877"/>
                </a:lnTo>
                <a:lnTo>
                  <a:pt x="466" y="21821"/>
                </a:lnTo>
                <a:lnTo>
                  <a:pt x="429" y="21803"/>
                </a:lnTo>
                <a:close/>
                <a:moveTo>
                  <a:pt x="91043" y="24167"/>
                </a:moveTo>
                <a:lnTo>
                  <a:pt x="90987" y="24186"/>
                </a:lnTo>
                <a:lnTo>
                  <a:pt x="90931" y="24223"/>
                </a:lnTo>
                <a:lnTo>
                  <a:pt x="90913" y="24297"/>
                </a:lnTo>
                <a:lnTo>
                  <a:pt x="90894" y="24390"/>
                </a:lnTo>
                <a:lnTo>
                  <a:pt x="90875" y="24521"/>
                </a:lnTo>
                <a:lnTo>
                  <a:pt x="90875" y="24819"/>
                </a:lnTo>
                <a:lnTo>
                  <a:pt x="90913" y="25117"/>
                </a:lnTo>
                <a:lnTo>
                  <a:pt x="90950" y="25414"/>
                </a:lnTo>
                <a:lnTo>
                  <a:pt x="90987" y="25657"/>
                </a:lnTo>
                <a:lnTo>
                  <a:pt x="91024" y="25787"/>
                </a:lnTo>
                <a:lnTo>
                  <a:pt x="91043" y="25805"/>
                </a:lnTo>
                <a:lnTo>
                  <a:pt x="91080" y="25750"/>
                </a:lnTo>
                <a:lnTo>
                  <a:pt x="91136" y="25545"/>
                </a:lnTo>
                <a:lnTo>
                  <a:pt x="91173" y="25284"/>
                </a:lnTo>
                <a:lnTo>
                  <a:pt x="91192" y="25135"/>
                </a:lnTo>
                <a:lnTo>
                  <a:pt x="91211" y="24930"/>
                </a:lnTo>
                <a:lnTo>
                  <a:pt x="91211" y="24651"/>
                </a:lnTo>
                <a:lnTo>
                  <a:pt x="91211" y="24502"/>
                </a:lnTo>
                <a:lnTo>
                  <a:pt x="91192" y="24390"/>
                </a:lnTo>
                <a:lnTo>
                  <a:pt x="91155" y="24279"/>
                </a:lnTo>
                <a:lnTo>
                  <a:pt x="91099" y="24204"/>
                </a:lnTo>
                <a:lnTo>
                  <a:pt x="91043" y="24167"/>
                </a:lnTo>
                <a:close/>
                <a:moveTo>
                  <a:pt x="373" y="24390"/>
                </a:moveTo>
                <a:lnTo>
                  <a:pt x="336" y="24428"/>
                </a:lnTo>
                <a:lnTo>
                  <a:pt x="243" y="24539"/>
                </a:lnTo>
                <a:lnTo>
                  <a:pt x="205" y="24651"/>
                </a:lnTo>
                <a:lnTo>
                  <a:pt x="187" y="24763"/>
                </a:lnTo>
                <a:lnTo>
                  <a:pt x="187" y="24893"/>
                </a:lnTo>
                <a:lnTo>
                  <a:pt x="187" y="25042"/>
                </a:lnTo>
                <a:lnTo>
                  <a:pt x="224" y="25321"/>
                </a:lnTo>
                <a:lnTo>
                  <a:pt x="243" y="25545"/>
                </a:lnTo>
                <a:lnTo>
                  <a:pt x="280" y="25805"/>
                </a:lnTo>
                <a:lnTo>
                  <a:pt x="299" y="25973"/>
                </a:lnTo>
                <a:lnTo>
                  <a:pt x="336" y="26029"/>
                </a:lnTo>
                <a:lnTo>
                  <a:pt x="354" y="26047"/>
                </a:lnTo>
                <a:lnTo>
                  <a:pt x="429" y="26085"/>
                </a:lnTo>
                <a:lnTo>
                  <a:pt x="522" y="26085"/>
                </a:lnTo>
                <a:lnTo>
                  <a:pt x="559" y="26066"/>
                </a:lnTo>
                <a:lnTo>
                  <a:pt x="578" y="26029"/>
                </a:lnTo>
                <a:lnTo>
                  <a:pt x="596" y="25973"/>
                </a:lnTo>
                <a:lnTo>
                  <a:pt x="615" y="25731"/>
                </a:lnTo>
                <a:lnTo>
                  <a:pt x="615" y="25470"/>
                </a:lnTo>
                <a:lnTo>
                  <a:pt x="596" y="24949"/>
                </a:lnTo>
                <a:lnTo>
                  <a:pt x="578" y="24726"/>
                </a:lnTo>
                <a:lnTo>
                  <a:pt x="541" y="24614"/>
                </a:lnTo>
                <a:lnTo>
                  <a:pt x="503" y="24502"/>
                </a:lnTo>
                <a:lnTo>
                  <a:pt x="466" y="24409"/>
                </a:lnTo>
                <a:lnTo>
                  <a:pt x="429" y="24390"/>
                </a:lnTo>
                <a:close/>
                <a:moveTo>
                  <a:pt x="392" y="27127"/>
                </a:moveTo>
                <a:lnTo>
                  <a:pt x="354" y="27146"/>
                </a:lnTo>
                <a:lnTo>
                  <a:pt x="317" y="27183"/>
                </a:lnTo>
                <a:lnTo>
                  <a:pt x="280" y="27239"/>
                </a:lnTo>
                <a:lnTo>
                  <a:pt x="224" y="27425"/>
                </a:lnTo>
                <a:lnTo>
                  <a:pt x="168" y="27649"/>
                </a:lnTo>
                <a:lnTo>
                  <a:pt x="150" y="27872"/>
                </a:lnTo>
                <a:lnTo>
                  <a:pt x="150" y="28095"/>
                </a:lnTo>
                <a:lnTo>
                  <a:pt x="168" y="28282"/>
                </a:lnTo>
                <a:lnTo>
                  <a:pt x="187" y="28338"/>
                </a:lnTo>
                <a:lnTo>
                  <a:pt x="224" y="28375"/>
                </a:lnTo>
                <a:lnTo>
                  <a:pt x="280" y="28393"/>
                </a:lnTo>
                <a:lnTo>
                  <a:pt x="317" y="28375"/>
                </a:lnTo>
                <a:lnTo>
                  <a:pt x="354" y="28338"/>
                </a:lnTo>
                <a:lnTo>
                  <a:pt x="392" y="28282"/>
                </a:lnTo>
                <a:lnTo>
                  <a:pt x="447" y="28114"/>
                </a:lnTo>
                <a:lnTo>
                  <a:pt x="503" y="27891"/>
                </a:lnTo>
                <a:lnTo>
                  <a:pt x="522" y="27667"/>
                </a:lnTo>
                <a:lnTo>
                  <a:pt x="522" y="27444"/>
                </a:lnTo>
                <a:lnTo>
                  <a:pt x="485" y="27258"/>
                </a:lnTo>
                <a:lnTo>
                  <a:pt x="466" y="27183"/>
                </a:lnTo>
                <a:lnTo>
                  <a:pt x="429" y="27146"/>
                </a:lnTo>
                <a:lnTo>
                  <a:pt x="392" y="27127"/>
                </a:lnTo>
                <a:close/>
                <a:moveTo>
                  <a:pt x="91043" y="26513"/>
                </a:moveTo>
                <a:lnTo>
                  <a:pt x="91024" y="26550"/>
                </a:lnTo>
                <a:lnTo>
                  <a:pt x="90987" y="26606"/>
                </a:lnTo>
                <a:lnTo>
                  <a:pt x="90950" y="26736"/>
                </a:lnTo>
                <a:lnTo>
                  <a:pt x="90931" y="26885"/>
                </a:lnTo>
                <a:lnTo>
                  <a:pt x="90931" y="27034"/>
                </a:lnTo>
                <a:lnTo>
                  <a:pt x="90931" y="27183"/>
                </a:lnTo>
                <a:lnTo>
                  <a:pt x="90968" y="27481"/>
                </a:lnTo>
                <a:lnTo>
                  <a:pt x="90987" y="27760"/>
                </a:lnTo>
                <a:lnTo>
                  <a:pt x="90987" y="27984"/>
                </a:lnTo>
                <a:lnTo>
                  <a:pt x="91006" y="28263"/>
                </a:lnTo>
                <a:lnTo>
                  <a:pt x="91043" y="28375"/>
                </a:lnTo>
                <a:lnTo>
                  <a:pt x="91062" y="28412"/>
                </a:lnTo>
                <a:lnTo>
                  <a:pt x="91080" y="28449"/>
                </a:lnTo>
                <a:lnTo>
                  <a:pt x="91136" y="28449"/>
                </a:lnTo>
                <a:lnTo>
                  <a:pt x="91173" y="28412"/>
                </a:lnTo>
                <a:lnTo>
                  <a:pt x="91229" y="28375"/>
                </a:lnTo>
                <a:lnTo>
                  <a:pt x="91285" y="28263"/>
                </a:lnTo>
                <a:lnTo>
                  <a:pt x="91322" y="28133"/>
                </a:lnTo>
                <a:lnTo>
                  <a:pt x="91341" y="27984"/>
                </a:lnTo>
                <a:lnTo>
                  <a:pt x="91359" y="27835"/>
                </a:lnTo>
                <a:lnTo>
                  <a:pt x="91359" y="27518"/>
                </a:lnTo>
                <a:lnTo>
                  <a:pt x="91341" y="27258"/>
                </a:lnTo>
                <a:lnTo>
                  <a:pt x="91304" y="27071"/>
                </a:lnTo>
                <a:lnTo>
                  <a:pt x="91229" y="26755"/>
                </a:lnTo>
                <a:lnTo>
                  <a:pt x="91173" y="26625"/>
                </a:lnTo>
                <a:lnTo>
                  <a:pt x="91117" y="26532"/>
                </a:lnTo>
                <a:lnTo>
                  <a:pt x="91080" y="26513"/>
                </a:lnTo>
                <a:close/>
                <a:moveTo>
                  <a:pt x="91006" y="29138"/>
                </a:moveTo>
                <a:lnTo>
                  <a:pt x="90950" y="29175"/>
                </a:lnTo>
                <a:lnTo>
                  <a:pt x="90913" y="29231"/>
                </a:lnTo>
                <a:lnTo>
                  <a:pt x="90894" y="29324"/>
                </a:lnTo>
                <a:lnTo>
                  <a:pt x="90875" y="29455"/>
                </a:lnTo>
                <a:lnTo>
                  <a:pt x="90875" y="29585"/>
                </a:lnTo>
                <a:lnTo>
                  <a:pt x="90894" y="29901"/>
                </a:lnTo>
                <a:lnTo>
                  <a:pt x="90931" y="30237"/>
                </a:lnTo>
                <a:lnTo>
                  <a:pt x="90987" y="30553"/>
                </a:lnTo>
                <a:lnTo>
                  <a:pt x="91043" y="30795"/>
                </a:lnTo>
                <a:lnTo>
                  <a:pt x="91099" y="30925"/>
                </a:lnTo>
                <a:lnTo>
                  <a:pt x="91117" y="30944"/>
                </a:lnTo>
                <a:lnTo>
                  <a:pt x="91136" y="30944"/>
                </a:lnTo>
                <a:lnTo>
                  <a:pt x="91173" y="30888"/>
                </a:lnTo>
                <a:lnTo>
                  <a:pt x="91211" y="30776"/>
                </a:lnTo>
                <a:lnTo>
                  <a:pt x="91229" y="30609"/>
                </a:lnTo>
                <a:lnTo>
                  <a:pt x="91248" y="30292"/>
                </a:lnTo>
                <a:lnTo>
                  <a:pt x="91248" y="30088"/>
                </a:lnTo>
                <a:lnTo>
                  <a:pt x="91248" y="29883"/>
                </a:lnTo>
                <a:lnTo>
                  <a:pt x="91248" y="29585"/>
                </a:lnTo>
                <a:lnTo>
                  <a:pt x="91229" y="29436"/>
                </a:lnTo>
                <a:lnTo>
                  <a:pt x="91192" y="29306"/>
                </a:lnTo>
                <a:lnTo>
                  <a:pt x="91155" y="29213"/>
                </a:lnTo>
                <a:lnTo>
                  <a:pt x="91117" y="29175"/>
                </a:lnTo>
                <a:lnTo>
                  <a:pt x="91080" y="29138"/>
                </a:lnTo>
                <a:close/>
                <a:moveTo>
                  <a:pt x="336" y="29473"/>
                </a:moveTo>
                <a:lnTo>
                  <a:pt x="261" y="29492"/>
                </a:lnTo>
                <a:lnTo>
                  <a:pt x="224" y="29529"/>
                </a:lnTo>
                <a:lnTo>
                  <a:pt x="205" y="29585"/>
                </a:lnTo>
                <a:lnTo>
                  <a:pt x="187" y="29697"/>
                </a:lnTo>
                <a:lnTo>
                  <a:pt x="168" y="29920"/>
                </a:lnTo>
                <a:lnTo>
                  <a:pt x="168" y="30162"/>
                </a:lnTo>
                <a:lnTo>
                  <a:pt x="168" y="30441"/>
                </a:lnTo>
                <a:lnTo>
                  <a:pt x="187" y="30721"/>
                </a:lnTo>
                <a:lnTo>
                  <a:pt x="205" y="30832"/>
                </a:lnTo>
                <a:lnTo>
                  <a:pt x="243" y="30944"/>
                </a:lnTo>
                <a:lnTo>
                  <a:pt x="317" y="31037"/>
                </a:lnTo>
                <a:lnTo>
                  <a:pt x="354" y="31074"/>
                </a:lnTo>
                <a:lnTo>
                  <a:pt x="392" y="31074"/>
                </a:lnTo>
                <a:lnTo>
                  <a:pt x="429" y="31019"/>
                </a:lnTo>
                <a:lnTo>
                  <a:pt x="466" y="30851"/>
                </a:lnTo>
                <a:lnTo>
                  <a:pt x="503" y="30665"/>
                </a:lnTo>
                <a:lnTo>
                  <a:pt x="522" y="30404"/>
                </a:lnTo>
                <a:lnTo>
                  <a:pt x="541" y="30125"/>
                </a:lnTo>
                <a:lnTo>
                  <a:pt x="522" y="29827"/>
                </a:lnTo>
                <a:lnTo>
                  <a:pt x="503" y="29697"/>
                </a:lnTo>
                <a:lnTo>
                  <a:pt x="485" y="29566"/>
                </a:lnTo>
                <a:lnTo>
                  <a:pt x="447" y="29510"/>
                </a:lnTo>
                <a:lnTo>
                  <a:pt x="392" y="29492"/>
                </a:lnTo>
                <a:lnTo>
                  <a:pt x="336" y="29473"/>
                </a:lnTo>
                <a:close/>
                <a:moveTo>
                  <a:pt x="91024" y="31782"/>
                </a:moveTo>
                <a:lnTo>
                  <a:pt x="90987" y="31800"/>
                </a:lnTo>
                <a:lnTo>
                  <a:pt x="90931" y="31838"/>
                </a:lnTo>
                <a:lnTo>
                  <a:pt x="90894" y="31856"/>
                </a:lnTo>
                <a:lnTo>
                  <a:pt x="90875" y="31912"/>
                </a:lnTo>
                <a:lnTo>
                  <a:pt x="90857" y="32024"/>
                </a:lnTo>
                <a:lnTo>
                  <a:pt x="90857" y="32173"/>
                </a:lnTo>
                <a:lnTo>
                  <a:pt x="90875" y="32322"/>
                </a:lnTo>
                <a:lnTo>
                  <a:pt x="90913" y="32657"/>
                </a:lnTo>
                <a:lnTo>
                  <a:pt x="90950" y="32880"/>
                </a:lnTo>
                <a:lnTo>
                  <a:pt x="90968" y="33066"/>
                </a:lnTo>
                <a:lnTo>
                  <a:pt x="91006" y="33234"/>
                </a:lnTo>
                <a:lnTo>
                  <a:pt x="91024" y="33290"/>
                </a:lnTo>
                <a:lnTo>
                  <a:pt x="91062" y="33309"/>
                </a:lnTo>
                <a:lnTo>
                  <a:pt x="91136" y="33290"/>
                </a:lnTo>
                <a:lnTo>
                  <a:pt x="91192" y="33234"/>
                </a:lnTo>
                <a:lnTo>
                  <a:pt x="91248" y="33141"/>
                </a:lnTo>
                <a:lnTo>
                  <a:pt x="91285" y="33029"/>
                </a:lnTo>
                <a:lnTo>
                  <a:pt x="91304" y="32918"/>
                </a:lnTo>
                <a:lnTo>
                  <a:pt x="91304" y="32787"/>
                </a:lnTo>
                <a:lnTo>
                  <a:pt x="91304" y="32545"/>
                </a:lnTo>
                <a:lnTo>
                  <a:pt x="91266" y="32340"/>
                </a:lnTo>
                <a:lnTo>
                  <a:pt x="91248" y="32154"/>
                </a:lnTo>
                <a:lnTo>
                  <a:pt x="91229" y="32042"/>
                </a:lnTo>
                <a:lnTo>
                  <a:pt x="91211" y="31949"/>
                </a:lnTo>
                <a:lnTo>
                  <a:pt x="91173" y="31856"/>
                </a:lnTo>
                <a:lnTo>
                  <a:pt x="91099" y="31800"/>
                </a:lnTo>
                <a:lnTo>
                  <a:pt x="91062" y="31782"/>
                </a:lnTo>
                <a:close/>
                <a:moveTo>
                  <a:pt x="354" y="31968"/>
                </a:moveTo>
                <a:lnTo>
                  <a:pt x="280" y="31987"/>
                </a:lnTo>
                <a:lnTo>
                  <a:pt x="224" y="32024"/>
                </a:lnTo>
                <a:lnTo>
                  <a:pt x="205" y="32061"/>
                </a:lnTo>
                <a:lnTo>
                  <a:pt x="187" y="32098"/>
                </a:lnTo>
                <a:lnTo>
                  <a:pt x="150" y="32694"/>
                </a:lnTo>
                <a:lnTo>
                  <a:pt x="150" y="32973"/>
                </a:lnTo>
                <a:lnTo>
                  <a:pt x="150" y="33271"/>
                </a:lnTo>
                <a:lnTo>
                  <a:pt x="187" y="33495"/>
                </a:lnTo>
                <a:lnTo>
                  <a:pt x="205" y="33569"/>
                </a:lnTo>
                <a:lnTo>
                  <a:pt x="243" y="33644"/>
                </a:lnTo>
                <a:lnTo>
                  <a:pt x="299" y="33662"/>
                </a:lnTo>
                <a:lnTo>
                  <a:pt x="317" y="33662"/>
                </a:lnTo>
                <a:lnTo>
                  <a:pt x="336" y="33644"/>
                </a:lnTo>
                <a:lnTo>
                  <a:pt x="373" y="33569"/>
                </a:lnTo>
                <a:lnTo>
                  <a:pt x="429" y="33420"/>
                </a:lnTo>
                <a:lnTo>
                  <a:pt x="466" y="33141"/>
                </a:lnTo>
                <a:lnTo>
                  <a:pt x="485" y="32843"/>
                </a:lnTo>
                <a:lnTo>
                  <a:pt x="485" y="32285"/>
                </a:lnTo>
                <a:lnTo>
                  <a:pt x="503" y="32117"/>
                </a:lnTo>
                <a:lnTo>
                  <a:pt x="485" y="32024"/>
                </a:lnTo>
                <a:lnTo>
                  <a:pt x="466" y="32005"/>
                </a:lnTo>
                <a:lnTo>
                  <a:pt x="429" y="31968"/>
                </a:lnTo>
                <a:close/>
                <a:moveTo>
                  <a:pt x="91117" y="34277"/>
                </a:moveTo>
                <a:lnTo>
                  <a:pt x="91080" y="34295"/>
                </a:lnTo>
                <a:lnTo>
                  <a:pt x="91006" y="34333"/>
                </a:lnTo>
                <a:lnTo>
                  <a:pt x="90950" y="34407"/>
                </a:lnTo>
                <a:lnTo>
                  <a:pt x="90931" y="34444"/>
                </a:lnTo>
                <a:lnTo>
                  <a:pt x="90931" y="34500"/>
                </a:lnTo>
                <a:lnTo>
                  <a:pt x="90968" y="34761"/>
                </a:lnTo>
                <a:lnTo>
                  <a:pt x="90987" y="35040"/>
                </a:lnTo>
                <a:lnTo>
                  <a:pt x="91006" y="35319"/>
                </a:lnTo>
                <a:lnTo>
                  <a:pt x="91043" y="35580"/>
                </a:lnTo>
                <a:lnTo>
                  <a:pt x="91080" y="35710"/>
                </a:lnTo>
                <a:lnTo>
                  <a:pt x="91136" y="35803"/>
                </a:lnTo>
                <a:lnTo>
                  <a:pt x="91173" y="35859"/>
                </a:lnTo>
                <a:lnTo>
                  <a:pt x="91229" y="35859"/>
                </a:lnTo>
                <a:lnTo>
                  <a:pt x="91285" y="35822"/>
                </a:lnTo>
                <a:lnTo>
                  <a:pt x="91322" y="35766"/>
                </a:lnTo>
                <a:lnTo>
                  <a:pt x="91359" y="35654"/>
                </a:lnTo>
                <a:lnTo>
                  <a:pt x="91378" y="35524"/>
                </a:lnTo>
                <a:lnTo>
                  <a:pt x="91397" y="35301"/>
                </a:lnTo>
                <a:lnTo>
                  <a:pt x="91397" y="35059"/>
                </a:lnTo>
                <a:lnTo>
                  <a:pt x="91359" y="34798"/>
                </a:lnTo>
                <a:lnTo>
                  <a:pt x="91322" y="34575"/>
                </a:lnTo>
                <a:lnTo>
                  <a:pt x="91285" y="34407"/>
                </a:lnTo>
                <a:lnTo>
                  <a:pt x="91248" y="34333"/>
                </a:lnTo>
                <a:lnTo>
                  <a:pt x="91211" y="34295"/>
                </a:lnTo>
                <a:lnTo>
                  <a:pt x="91173" y="34277"/>
                </a:lnTo>
                <a:close/>
                <a:moveTo>
                  <a:pt x="299" y="34593"/>
                </a:moveTo>
                <a:lnTo>
                  <a:pt x="261" y="34612"/>
                </a:lnTo>
                <a:lnTo>
                  <a:pt x="205" y="34686"/>
                </a:lnTo>
                <a:lnTo>
                  <a:pt x="168" y="34817"/>
                </a:lnTo>
                <a:lnTo>
                  <a:pt x="112" y="35114"/>
                </a:lnTo>
                <a:lnTo>
                  <a:pt x="112" y="35319"/>
                </a:lnTo>
                <a:lnTo>
                  <a:pt x="112" y="35487"/>
                </a:lnTo>
                <a:lnTo>
                  <a:pt x="131" y="35747"/>
                </a:lnTo>
                <a:lnTo>
                  <a:pt x="150" y="35878"/>
                </a:lnTo>
                <a:lnTo>
                  <a:pt x="187" y="35990"/>
                </a:lnTo>
                <a:lnTo>
                  <a:pt x="243" y="36064"/>
                </a:lnTo>
                <a:lnTo>
                  <a:pt x="280" y="36083"/>
                </a:lnTo>
                <a:lnTo>
                  <a:pt x="317" y="36101"/>
                </a:lnTo>
                <a:lnTo>
                  <a:pt x="354" y="36083"/>
                </a:lnTo>
                <a:lnTo>
                  <a:pt x="392" y="36045"/>
                </a:lnTo>
                <a:lnTo>
                  <a:pt x="410" y="35990"/>
                </a:lnTo>
                <a:lnTo>
                  <a:pt x="447" y="35915"/>
                </a:lnTo>
                <a:lnTo>
                  <a:pt x="466" y="35692"/>
                </a:lnTo>
                <a:lnTo>
                  <a:pt x="485" y="35450"/>
                </a:lnTo>
                <a:lnTo>
                  <a:pt x="485" y="35208"/>
                </a:lnTo>
                <a:lnTo>
                  <a:pt x="466" y="34966"/>
                </a:lnTo>
                <a:lnTo>
                  <a:pt x="447" y="34779"/>
                </a:lnTo>
                <a:lnTo>
                  <a:pt x="410" y="34668"/>
                </a:lnTo>
                <a:lnTo>
                  <a:pt x="373" y="34612"/>
                </a:lnTo>
                <a:lnTo>
                  <a:pt x="336" y="34593"/>
                </a:lnTo>
                <a:close/>
                <a:moveTo>
                  <a:pt x="91080" y="36678"/>
                </a:moveTo>
                <a:lnTo>
                  <a:pt x="91006" y="36716"/>
                </a:lnTo>
                <a:lnTo>
                  <a:pt x="90950" y="36771"/>
                </a:lnTo>
                <a:lnTo>
                  <a:pt x="90913" y="36865"/>
                </a:lnTo>
                <a:lnTo>
                  <a:pt x="90894" y="36976"/>
                </a:lnTo>
                <a:lnTo>
                  <a:pt x="90857" y="37125"/>
                </a:lnTo>
                <a:lnTo>
                  <a:pt x="90857" y="37442"/>
                </a:lnTo>
                <a:lnTo>
                  <a:pt x="90857" y="37795"/>
                </a:lnTo>
                <a:lnTo>
                  <a:pt x="90894" y="38112"/>
                </a:lnTo>
                <a:lnTo>
                  <a:pt x="90950" y="38373"/>
                </a:lnTo>
                <a:lnTo>
                  <a:pt x="90968" y="38466"/>
                </a:lnTo>
                <a:lnTo>
                  <a:pt x="91006" y="38522"/>
                </a:lnTo>
                <a:lnTo>
                  <a:pt x="91043" y="38559"/>
                </a:lnTo>
                <a:lnTo>
                  <a:pt x="91062" y="38559"/>
                </a:lnTo>
                <a:lnTo>
                  <a:pt x="91099" y="38540"/>
                </a:lnTo>
                <a:lnTo>
                  <a:pt x="91117" y="38522"/>
                </a:lnTo>
                <a:lnTo>
                  <a:pt x="91136" y="38410"/>
                </a:lnTo>
                <a:lnTo>
                  <a:pt x="91173" y="38280"/>
                </a:lnTo>
                <a:lnTo>
                  <a:pt x="91192" y="37982"/>
                </a:lnTo>
                <a:lnTo>
                  <a:pt x="91192" y="37795"/>
                </a:lnTo>
                <a:lnTo>
                  <a:pt x="91211" y="37572"/>
                </a:lnTo>
                <a:lnTo>
                  <a:pt x="91248" y="37218"/>
                </a:lnTo>
                <a:lnTo>
                  <a:pt x="91248" y="37051"/>
                </a:lnTo>
                <a:lnTo>
                  <a:pt x="91229" y="36883"/>
                </a:lnTo>
                <a:lnTo>
                  <a:pt x="91211" y="36771"/>
                </a:lnTo>
                <a:lnTo>
                  <a:pt x="91173" y="36734"/>
                </a:lnTo>
                <a:lnTo>
                  <a:pt x="91155" y="36697"/>
                </a:lnTo>
                <a:lnTo>
                  <a:pt x="91080" y="36678"/>
                </a:lnTo>
                <a:close/>
                <a:moveTo>
                  <a:pt x="224" y="37107"/>
                </a:moveTo>
                <a:lnTo>
                  <a:pt x="150" y="37125"/>
                </a:lnTo>
                <a:lnTo>
                  <a:pt x="94" y="37181"/>
                </a:lnTo>
                <a:lnTo>
                  <a:pt x="56" y="37256"/>
                </a:lnTo>
                <a:lnTo>
                  <a:pt x="19" y="37349"/>
                </a:lnTo>
                <a:lnTo>
                  <a:pt x="1" y="37442"/>
                </a:lnTo>
                <a:lnTo>
                  <a:pt x="1" y="37572"/>
                </a:lnTo>
                <a:lnTo>
                  <a:pt x="1" y="37833"/>
                </a:lnTo>
                <a:lnTo>
                  <a:pt x="38" y="38093"/>
                </a:lnTo>
                <a:lnTo>
                  <a:pt x="94" y="38335"/>
                </a:lnTo>
                <a:lnTo>
                  <a:pt x="150" y="38522"/>
                </a:lnTo>
                <a:lnTo>
                  <a:pt x="187" y="38596"/>
                </a:lnTo>
                <a:lnTo>
                  <a:pt x="224" y="38652"/>
                </a:lnTo>
                <a:lnTo>
                  <a:pt x="243" y="38671"/>
                </a:lnTo>
                <a:lnTo>
                  <a:pt x="261" y="38652"/>
                </a:lnTo>
                <a:lnTo>
                  <a:pt x="280" y="38577"/>
                </a:lnTo>
                <a:lnTo>
                  <a:pt x="299" y="38298"/>
                </a:lnTo>
                <a:lnTo>
                  <a:pt x="280" y="37833"/>
                </a:lnTo>
                <a:lnTo>
                  <a:pt x="317" y="37628"/>
                </a:lnTo>
                <a:lnTo>
                  <a:pt x="373" y="37386"/>
                </a:lnTo>
                <a:lnTo>
                  <a:pt x="392" y="37256"/>
                </a:lnTo>
                <a:lnTo>
                  <a:pt x="373" y="37162"/>
                </a:lnTo>
                <a:lnTo>
                  <a:pt x="336" y="37144"/>
                </a:lnTo>
                <a:lnTo>
                  <a:pt x="317" y="37107"/>
                </a:lnTo>
                <a:close/>
                <a:moveTo>
                  <a:pt x="91080" y="39285"/>
                </a:moveTo>
                <a:lnTo>
                  <a:pt x="91043" y="39304"/>
                </a:lnTo>
                <a:lnTo>
                  <a:pt x="91006" y="39322"/>
                </a:lnTo>
                <a:lnTo>
                  <a:pt x="90987" y="39378"/>
                </a:lnTo>
                <a:lnTo>
                  <a:pt x="90950" y="39508"/>
                </a:lnTo>
                <a:lnTo>
                  <a:pt x="90913" y="39639"/>
                </a:lnTo>
                <a:lnTo>
                  <a:pt x="90894" y="39899"/>
                </a:lnTo>
                <a:lnTo>
                  <a:pt x="90913" y="40179"/>
                </a:lnTo>
                <a:lnTo>
                  <a:pt x="90913" y="40421"/>
                </a:lnTo>
                <a:lnTo>
                  <a:pt x="90931" y="40644"/>
                </a:lnTo>
                <a:lnTo>
                  <a:pt x="90950" y="40756"/>
                </a:lnTo>
                <a:lnTo>
                  <a:pt x="90968" y="40867"/>
                </a:lnTo>
                <a:lnTo>
                  <a:pt x="90987" y="40942"/>
                </a:lnTo>
                <a:lnTo>
                  <a:pt x="91006" y="40961"/>
                </a:lnTo>
                <a:lnTo>
                  <a:pt x="91062" y="40961"/>
                </a:lnTo>
                <a:lnTo>
                  <a:pt x="91099" y="40942"/>
                </a:lnTo>
                <a:lnTo>
                  <a:pt x="91173" y="40830"/>
                </a:lnTo>
                <a:lnTo>
                  <a:pt x="91229" y="40737"/>
                </a:lnTo>
                <a:lnTo>
                  <a:pt x="91248" y="40625"/>
                </a:lnTo>
                <a:lnTo>
                  <a:pt x="91285" y="40365"/>
                </a:lnTo>
                <a:lnTo>
                  <a:pt x="91304" y="40085"/>
                </a:lnTo>
                <a:lnTo>
                  <a:pt x="91304" y="39862"/>
                </a:lnTo>
                <a:lnTo>
                  <a:pt x="91322" y="39620"/>
                </a:lnTo>
                <a:lnTo>
                  <a:pt x="91304" y="39490"/>
                </a:lnTo>
                <a:lnTo>
                  <a:pt x="91285" y="39434"/>
                </a:lnTo>
                <a:lnTo>
                  <a:pt x="91266" y="39378"/>
                </a:lnTo>
                <a:lnTo>
                  <a:pt x="91192" y="39322"/>
                </a:lnTo>
                <a:lnTo>
                  <a:pt x="91117" y="39285"/>
                </a:lnTo>
                <a:close/>
                <a:moveTo>
                  <a:pt x="261" y="39601"/>
                </a:moveTo>
                <a:lnTo>
                  <a:pt x="187" y="39639"/>
                </a:lnTo>
                <a:lnTo>
                  <a:pt x="150" y="39695"/>
                </a:lnTo>
                <a:lnTo>
                  <a:pt x="131" y="39750"/>
                </a:lnTo>
                <a:lnTo>
                  <a:pt x="94" y="39918"/>
                </a:lnTo>
                <a:lnTo>
                  <a:pt x="75" y="40085"/>
                </a:lnTo>
                <a:lnTo>
                  <a:pt x="56" y="40216"/>
                </a:lnTo>
                <a:lnTo>
                  <a:pt x="56" y="40439"/>
                </a:lnTo>
                <a:lnTo>
                  <a:pt x="56" y="40737"/>
                </a:lnTo>
                <a:lnTo>
                  <a:pt x="75" y="40886"/>
                </a:lnTo>
                <a:lnTo>
                  <a:pt x="112" y="41016"/>
                </a:lnTo>
                <a:lnTo>
                  <a:pt x="150" y="41128"/>
                </a:lnTo>
                <a:lnTo>
                  <a:pt x="168" y="41165"/>
                </a:lnTo>
                <a:lnTo>
                  <a:pt x="205" y="41184"/>
                </a:lnTo>
                <a:lnTo>
                  <a:pt x="280" y="41221"/>
                </a:lnTo>
                <a:lnTo>
                  <a:pt x="373" y="41221"/>
                </a:lnTo>
                <a:lnTo>
                  <a:pt x="410" y="41184"/>
                </a:lnTo>
                <a:lnTo>
                  <a:pt x="429" y="41072"/>
                </a:lnTo>
                <a:lnTo>
                  <a:pt x="429" y="40942"/>
                </a:lnTo>
                <a:lnTo>
                  <a:pt x="447" y="40328"/>
                </a:lnTo>
                <a:lnTo>
                  <a:pt x="429" y="39713"/>
                </a:lnTo>
                <a:lnTo>
                  <a:pt x="429" y="39657"/>
                </a:lnTo>
                <a:lnTo>
                  <a:pt x="410" y="39620"/>
                </a:lnTo>
                <a:lnTo>
                  <a:pt x="373" y="39601"/>
                </a:lnTo>
                <a:close/>
                <a:moveTo>
                  <a:pt x="91099" y="41985"/>
                </a:moveTo>
                <a:lnTo>
                  <a:pt x="91043" y="42022"/>
                </a:lnTo>
                <a:lnTo>
                  <a:pt x="91006" y="42059"/>
                </a:lnTo>
                <a:lnTo>
                  <a:pt x="90968" y="42133"/>
                </a:lnTo>
                <a:lnTo>
                  <a:pt x="90950" y="42245"/>
                </a:lnTo>
                <a:lnTo>
                  <a:pt x="90968" y="42543"/>
                </a:lnTo>
                <a:lnTo>
                  <a:pt x="91006" y="43046"/>
                </a:lnTo>
                <a:lnTo>
                  <a:pt x="91024" y="43195"/>
                </a:lnTo>
                <a:lnTo>
                  <a:pt x="91062" y="43288"/>
                </a:lnTo>
                <a:lnTo>
                  <a:pt x="91099" y="43344"/>
                </a:lnTo>
                <a:lnTo>
                  <a:pt x="91155" y="43344"/>
                </a:lnTo>
                <a:lnTo>
                  <a:pt x="91211" y="43325"/>
                </a:lnTo>
                <a:lnTo>
                  <a:pt x="91266" y="43251"/>
                </a:lnTo>
                <a:lnTo>
                  <a:pt x="91304" y="43157"/>
                </a:lnTo>
                <a:lnTo>
                  <a:pt x="91341" y="43046"/>
                </a:lnTo>
                <a:lnTo>
                  <a:pt x="91397" y="42822"/>
                </a:lnTo>
                <a:lnTo>
                  <a:pt x="91397" y="42599"/>
                </a:lnTo>
                <a:lnTo>
                  <a:pt x="91378" y="42376"/>
                </a:lnTo>
                <a:lnTo>
                  <a:pt x="91359" y="42152"/>
                </a:lnTo>
                <a:lnTo>
                  <a:pt x="91341" y="42078"/>
                </a:lnTo>
                <a:lnTo>
                  <a:pt x="91322" y="42022"/>
                </a:lnTo>
                <a:lnTo>
                  <a:pt x="91266" y="42003"/>
                </a:lnTo>
                <a:lnTo>
                  <a:pt x="91211" y="41985"/>
                </a:lnTo>
                <a:close/>
                <a:moveTo>
                  <a:pt x="261" y="42115"/>
                </a:moveTo>
                <a:lnTo>
                  <a:pt x="224" y="42152"/>
                </a:lnTo>
                <a:lnTo>
                  <a:pt x="187" y="42171"/>
                </a:lnTo>
                <a:lnTo>
                  <a:pt x="150" y="42264"/>
                </a:lnTo>
                <a:lnTo>
                  <a:pt x="131" y="42357"/>
                </a:lnTo>
                <a:lnTo>
                  <a:pt x="131" y="42487"/>
                </a:lnTo>
                <a:lnTo>
                  <a:pt x="131" y="42599"/>
                </a:lnTo>
                <a:lnTo>
                  <a:pt x="168" y="42766"/>
                </a:lnTo>
                <a:lnTo>
                  <a:pt x="150" y="42990"/>
                </a:lnTo>
                <a:lnTo>
                  <a:pt x="150" y="43251"/>
                </a:lnTo>
                <a:lnTo>
                  <a:pt x="150" y="43400"/>
                </a:lnTo>
                <a:lnTo>
                  <a:pt x="168" y="43511"/>
                </a:lnTo>
                <a:lnTo>
                  <a:pt x="205" y="43623"/>
                </a:lnTo>
                <a:lnTo>
                  <a:pt x="261" y="43679"/>
                </a:lnTo>
                <a:lnTo>
                  <a:pt x="299" y="43716"/>
                </a:lnTo>
                <a:lnTo>
                  <a:pt x="373" y="43716"/>
                </a:lnTo>
                <a:lnTo>
                  <a:pt x="410" y="43697"/>
                </a:lnTo>
                <a:lnTo>
                  <a:pt x="447" y="43623"/>
                </a:lnTo>
                <a:lnTo>
                  <a:pt x="485" y="43530"/>
                </a:lnTo>
                <a:lnTo>
                  <a:pt x="503" y="43400"/>
                </a:lnTo>
                <a:lnTo>
                  <a:pt x="522" y="43288"/>
                </a:lnTo>
                <a:lnTo>
                  <a:pt x="522" y="43102"/>
                </a:lnTo>
                <a:lnTo>
                  <a:pt x="522" y="42878"/>
                </a:lnTo>
                <a:lnTo>
                  <a:pt x="522" y="42562"/>
                </a:lnTo>
                <a:lnTo>
                  <a:pt x="503" y="42413"/>
                </a:lnTo>
                <a:lnTo>
                  <a:pt x="485" y="42264"/>
                </a:lnTo>
                <a:lnTo>
                  <a:pt x="429" y="42171"/>
                </a:lnTo>
                <a:lnTo>
                  <a:pt x="410" y="42133"/>
                </a:lnTo>
                <a:lnTo>
                  <a:pt x="373" y="42115"/>
                </a:lnTo>
                <a:close/>
                <a:moveTo>
                  <a:pt x="91006" y="44572"/>
                </a:moveTo>
                <a:lnTo>
                  <a:pt x="90968" y="44628"/>
                </a:lnTo>
                <a:lnTo>
                  <a:pt x="90950" y="44684"/>
                </a:lnTo>
                <a:lnTo>
                  <a:pt x="90931" y="44777"/>
                </a:lnTo>
                <a:lnTo>
                  <a:pt x="90931" y="44982"/>
                </a:lnTo>
                <a:lnTo>
                  <a:pt x="90950" y="45243"/>
                </a:lnTo>
                <a:lnTo>
                  <a:pt x="90987" y="45485"/>
                </a:lnTo>
                <a:lnTo>
                  <a:pt x="91024" y="45671"/>
                </a:lnTo>
                <a:lnTo>
                  <a:pt x="91062" y="45801"/>
                </a:lnTo>
                <a:lnTo>
                  <a:pt x="91099" y="45876"/>
                </a:lnTo>
                <a:lnTo>
                  <a:pt x="91136" y="45894"/>
                </a:lnTo>
                <a:lnTo>
                  <a:pt x="91155" y="45876"/>
                </a:lnTo>
                <a:lnTo>
                  <a:pt x="91192" y="45838"/>
                </a:lnTo>
                <a:lnTo>
                  <a:pt x="91229" y="45764"/>
                </a:lnTo>
                <a:lnTo>
                  <a:pt x="91285" y="45578"/>
                </a:lnTo>
                <a:lnTo>
                  <a:pt x="91304" y="45447"/>
                </a:lnTo>
                <a:lnTo>
                  <a:pt x="91304" y="45261"/>
                </a:lnTo>
                <a:lnTo>
                  <a:pt x="91285" y="45038"/>
                </a:lnTo>
                <a:lnTo>
                  <a:pt x="91248" y="44814"/>
                </a:lnTo>
                <a:lnTo>
                  <a:pt x="91229" y="44721"/>
                </a:lnTo>
                <a:lnTo>
                  <a:pt x="91173" y="44647"/>
                </a:lnTo>
                <a:lnTo>
                  <a:pt x="91099" y="44591"/>
                </a:lnTo>
                <a:lnTo>
                  <a:pt x="91043" y="44572"/>
                </a:lnTo>
                <a:close/>
                <a:moveTo>
                  <a:pt x="299" y="44721"/>
                </a:moveTo>
                <a:lnTo>
                  <a:pt x="243" y="44796"/>
                </a:lnTo>
                <a:lnTo>
                  <a:pt x="205" y="44889"/>
                </a:lnTo>
                <a:lnTo>
                  <a:pt x="131" y="45150"/>
                </a:lnTo>
                <a:lnTo>
                  <a:pt x="94" y="45336"/>
                </a:lnTo>
                <a:lnTo>
                  <a:pt x="94" y="45503"/>
                </a:lnTo>
                <a:lnTo>
                  <a:pt x="94" y="45727"/>
                </a:lnTo>
                <a:lnTo>
                  <a:pt x="94" y="45838"/>
                </a:lnTo>
                <a:lnTo>
                  <a:pt x="112" y="45950"/>
                </a:lnTo>
                <a:lnTo>
                  <a:pt x="131" y="46043"/>
                </a:lnTo>
                <a:lnTo>
                  <a:pt x="168" y="46099"/>
                </a:lnTo>
                <a:lnTo>
                  <a:pt x="243" y="46136"/>
                </a:lnTo>
                <a:lnTo>
                  <a:pt x="299" y="46136"/>
                </a:lnTo>
                <a:lnTo>
                  <a:pt x="336" y="46099"/>
                </a:lnTo>
                <a:lnTo>
                  <a:pt x="373" y="46025"/>
                </a:lnTo>
                <a:lnTo>
                  <a:pt x="410" y="45876"/>
                </a:lnTo>
                <a:lnTo>
                  <a:pt x="429" y="45708"/>
                </a:lnTo>
                <a:lnTo>
                  <a:pt x="447" y="45503"/>
                </a:lnTo>
                <a:lnTo>
                  <a:pt x="466" y="45280"/>
                </a:lnTo>
                <a:lnTo>
                  <a:pt x="466" y="45038"/>
                </a:lnTo>
                <a:lnTo>
                  <a:pt x="447" y="44945"/>
                </a:lnTo>
                <a:lnTo>
                  <a:pt x="410" y="44833"/>
                </a:lnTo>
                <a:lnTo>
                  <a:pt x="392" y="44777"/>
                </a:lnTo>
                <a:lnTo>
                  <a:pt x="354" y="44740"/>
                </a:lnTo>
                <a:lnTo>
                  <a:pt x="336" y="44721"/>
                </a:lnTo>
                <a:close/>
                <a:moveTo>
                  <a:pt x="91155" y="46807"/>
                </a:moveTo>
                <a:lnTo>
                  <a:pt x="91080" y="46825"/>
                </a:lnTo>
                <a:lnTo>
                  <a:pt x="91024" y="46862"/>
                </a:lnTo>
                <a:lnTo>
                  <a:pt x="91006" y="46900"/>
                </a:lnTo>
                <a:lnTo>
                  <a:pt x="90987" y="46956"/>
                </a:lnTo>
                <a:lnTo>
                  <a:pt x="90987" y="47253"/>
                </a:lnTo>
                <a:lnTo>
                  <a:pt x="90987" y="47551"/>
                </a:lnTo>
                <a:lnTo>
                  <a:pt x="91043" y="48147"/>
                </a:lnTo>
                <a:lnTo>
                  <a:pt x="91062" y="48371"/>
                </a:lnTo>
                <a:lnTo>
                  <a:pt x="91080" y="48482"/>
                </a:lnTo>
                <a:lnTo>
                  <a:pt x="91099" y="48575"/>
                </a:lnTo>
                <a:lnTo>
                  <a:pt x="91136" y="48631"/>
                </a:lnTo>
                <a:lnTo>
                  <a:pt x="91155" y="48631"/>
                </a:lnTo>
                <a:lnTo>
                  <a:pt x="91173" y="48613"/>
                </a:lnTo>
                <a:lnTo>
                  <a:pt x="91229" y="48557"/>
                </a:lnTo>
                <a:lnTo>
                  <a:pt x="91304" y="48408"/>
                </a:lnTo>
                <a:lnTo>
                  <a:pt x="91341" y="48277"/>
                </a:lnTo>
                <a:lnTo>
                  <a:pt x="91359" y="48147"/>
                </a:lnTo>
                <a:lnTo>
                  <a:pt x="91378" y="47849"/>
                </a:lnTo>
                <a:lnTo>
                  <a:pt x="91378" y="47551"/>
                </a:lnTo>
                <a:lnTo>
                  <a:pt x="91359" y="47272"/>
                </a:lnTo>
                <a:lnTo>
                  <a:pt x="91341" y="47049"/>
                </a:lnTo>
                <a:lnTo>
                  <a:pt x="91304" y="46918"/>
                </a:lnTo>
                <a:lnTo>
                  <a:pt x="91266" y="46862"/>
                </a:lnTo>
                <a:lnTo>
                  <a:pt x="91248" y="46825"/>
                </a:lnTo>
                <a:lnTo>
                  <a:pt x="91155" y="46807"/>
                </a:lnTo>
                <a:close/>
                <a:moveTo>
                  <a:pt x="224" y="47309"/>
                </a:moveTo>
                <a:lnTo>
                  <a:pt x="168" y="47328"/>
                </a:lnTo>
                <a:lnTo>
                  <a:pt x="112" y="47384"/>
                </a:lnTo>
                <a:lnTo>
                  <a:pt x="56" y="47440"/>
                </a:lnTo>
                <a:lnTo>
                  <a:pt x="38" y="47533"/>
                </a:lnTo>
                <a:lnTo>
                  <a:pt x="1" y="47626"/>
                </a:lnTo>
                <a:lnTo>
                  <a:pt x="1" y="47849"/>
                </a:lnTo>
                <a:lnTo>
                  <a:pt x="1" y="48091"/>
                </a:lnTo>
                <a:lnTo>
                  <a:pt x="19" y="48315"/>
                </a:lnTo>
                <a:lnTo>
                  <a:pt x="56" y="48501"/>
                </a:lnTo>
                <a:lnTo>
                  <a:pt x="94" y="48613"/>
                </a:lnTo>
                <a:lnTo>
                  <a:pt x="131" y="48668"/>
                </a:lnTo>
                <a:lnTo>
                  <a:pt x="150" y="48706"/>
                </a:lnTo>
                <a:lnTo>
                  <a:pt x="187" y="48706"/>
                </a:lnTo>
                <a:lnTo>
                  <a:pt x="205" y="48687"/>
                </a:lnTo>
                <a:lnTo>
                  <a:pt x="261" y="48631"/>
                </a:lnTo>
                <a:lnTo>
                  <a:pt x="299" y="48519"/>
                </a:lnTo>
                <a:lnTo>
                  <a:pt x="354" y="48277"/>
                </a:lnTo>
                <a:lnTo>
                  <a:pt x="373" y="48147"/>
                </a:lnTo>
                <a:lnTo>
                  <a:pt x="392" y="47961"/>
                </a:lnTo>
                <a:lnTo>
                  <a:pt x="429" y="47682"/>
                </a:lnTo>
                <a:lnTo>
                  <a:pt x="429" y="47551"/>
                </a:lnTo>
                <a:lnTo>
                  <a:pt x="410" y="47440"/>
                </a:lnTo>
                <a:lnTo>
                  <a:pt x="373" y="47365"/>
                </a:lnTo>
                <a:lnTo>
                  <a:pt x="354" y="47328"/>
                </a:lnTo>
                <a:lnTo>
                  <a:pt x="317" y="47309"/>
                </a:lnTo>
                <a:close/>
                <a:moveTo>
                  <a:pt x="53062" y="49078"/>
                </a:moveTo>
                <a:lnTo>
                  <a:pt x="52764" y="49097"/>
                </a:lnTo>
                <a:lnTo>
                  <a:pt x="52634" y="49097"/>
                </a:lnTo>
                <a:lnTo>
                  <a:pt x="52522" y="49134"/>
                </a:lnTo>
                <a:lnTo>
                  <a:pt x="52429" y="49152"/>
                </a:lnTo>
                <a:lnTo>
                  <a:pt x="52355" y="49208"/>
                </a:lnTo>
                <a:lnTo>
                  <a:pt x="52317" y="49264"/>
                </a:lnTo>
                <a:lnTo>
                  <a:pt x="52317" y="49339"/>
                </a:lnTo>
                <a:lnTo>
                  <a:pt x="52336" y="49376"/>
                </a:lnTo>
                <a:lnTo>
                  <a:pt x="52373" y="49395"/>
                </a:lnTo>
                <a:lnTo>
                  <a:pt x="52466" y="49432"/>
                </a:lnTo>
                <a:lnTo>
                  <a:pt x="52578" y="49450"/>
                </a:lnTo>
                <a:lnTo>
                  <a:pt x="52727" y="49450"/>
                </a:lnTo>
                <a:lnTo>
                  <a:pt x="53006" y="49413"/>
                </a:lnTo>
                <a:lnTo>
                  <a:pt x="53192" y="49395"/>
                </a:lnTo>
                <a:lnTo>
                  <a:pt x="53788" y="49395"/>
                </a:lnTo>
                <a:lnTo>
                  <a:pt x="53956" y="49357"/>
                </a:lnTo>
                <a:lnTo>
                  <a:pt x="54030" y="49339"/>
                </a:lnTo>
                <a:lnTo>
                  <a:pt x="54067" y="49301"/>
                </a:lnTo>
                <a:lnTo>
                  <a:pt x="54086" y="49283"/>
                </a:lnTo>
                <a:lnTo>
                  <a:pt x="54086" y="49264"/>
                </a:lnTo>
                <a:lnTo>
                  <a:pt x="54030" y="49227"/>
                </a:lnTo>
                <a:lnTo>
                  <a:pt x="53900" y="49190"/>
                </a:lnTo>
                <a:lnTo>
                  <a:pt x="53658" y="49152"/>
                </a:lnTo>
                <a:lnTo>
                  <a:pt x="53379" y="49115"/>
                </a:lnTo>
                <a:lnTo>
                  <a:pt x="53062" y="49078"/>
                </a:lnTo>
                <a:close/>
                <a:moveTo>
                  <a:pt x="50176" y="49134"/>
                </a:moveTo>
                <a:lnTo>
                  <a:pt x="50083" y="49152"/>
                </a:lnTo>
                <a:lnTo>
                  <a:pt x="49990" y="49171"/>
                </a:lnTo>
                <a:lnTo>
                  <a:pt x="49916" y="49227"/>
                </a:lnTo>
                <a:lnTo>
                  <a:pt x="49860" y="49283"/>
                </a:lnTo>
                <a:lnTo>
                  <a:pt x="49841" y="49320"/>
                </a:lnTo>
                <a:lnTo>
                  <a:pt x="49878" y="49376"/>
                </a:lnTo>
                <a:lnTo>
                  <a:pt x="49916" y="49395"/>
                </a:lnTo>
                <a:lnTo>
                  <a:pt x="49972" y="49432"/>
                </a:lnTo>
                <a:lnTo>
                  <a:pt x="50139" y="49469"/>
                </a:lnTo>
                <a:lnTo>
                  <a:pt x="50418" y="49488"/>
                </a:lnTo>
                <a:lnTo>
                  <a:pt x="50865" y="49488"/>
                </a:lnTo>
                <a:lnTo>
                  <a:pt x="51089" y="49469"/>
                </a:lnTo>
                <a:lnTo>
                  <a:pt x="51275" y="49450"/>
                </a:lnTo>
                <a:lnTo>
                  <a:pt x="51424" y="49395"/>
                </a:lnTo>
                <a:lnTo>
                  <a:pt x="51461" y="49376"/>
                </a:lnTo>
                <a:lnTo>
                  <a:pt x="51480" y="49339"/>
                </a:lnTo>
                <a:lnTo>
                  <a:pt x="51480" y="49320"/>
                </a:lnTo>
                <a:lnTo>
                  <a:pt x="51461" y="49301"/>
                </a:lnTo>
                <a:lnTo>
                  <a:pt x="51386" y="49246"/>
                </a:lnTo>
                <a:lnTo>
                  <a:pt x="51275" y="49227"/>
                </a:lnTo>
                <a:lnTo>
                  <a:pt x="51163" y="49208"/>
                </a:lnTo>
                <a:lnTo>
                  <a:pt x="50902" y="49171"/>
                </a:lnTo>
                <a:lnTo>
                  <a:pt x="50753" y="49171"/>
                </a:lnTo>
                <a:lnTo>
                  <a:pt x="50381" y="49134"/>
                </a:lnTo>
                <a:close/>
                <a:moveTo>
                  <a:pt x="60305" y="49152"/>
                </a:moveTo>
                <a:lnTo>
                  <a:pt x="60193" y="49171"/>
                </a:lnTo>
                <a:lnTo>
                  <a:pt x="60081" y="49190"/>
                </a:lnTo>
                <a:lnTo>
                  <a:pt x="60007" y="49227"/>
                </a:lnTo>
                <a:lnTo>
                  <a:pt x="59951" y="49264"/>
                </a:lnTo>
                <a:lnTo>
                  <a:pt x="59932" y="49301"/>
                </a:lnTo>
                <a:lnTo>
                  <a:pt x="59951" y="49376"/>
                </a:lnTo>
                <a:lnTo>
                  <a:pt x="59988" y="49413"/>
                </a:lnTo>
                <a:lnTo>
                  <a:pt x="60025" y="49432"/>
                </a:lnTo>
                <a:lnTo>
                  <a:pt x="60137" y="49469"/>
                </a:lnTo>
                <a:lnTo>
                  <a:pt x="60249" y="49488"/>
                </a:lnTo>
                <a:lnTo>
                  <a:pt x="60677" y="49488"/>
                </a:lnTo>
                <a:lnTo>
                  <a:pt x="60882" y="49469"/>
                </a:lnTo>
                <a:lnTo>
                  <a:pt x="61124" y="49469"/>
                </a:lnTo>
                <a:lnTo>
                  <a:pt x="61235" y="49450"/>
                </a:lnTo>
                <a:lnTo>
                  <a:pt x="61347" y="49432"/>
                </a:lnTo>
                <a:lnTo>
                  <a:pt x="61552" y="49376"/>
                </a:lnTo>
                <a:lnTo>
                  <a:pt x="61608" y="49339"/>
                </a:lnTo>
                <a:lnTo>
                  <a:pt x="61626" y="49320"/>
                </a:lnTo>
                <a:lnTo>
                  <a:pt x="61626" y="49301"/>
                </a:lnTo>
                <a:lnTo>
                  <a:pt x="61589" y="49264"/>
                </a:lnTo>
                <a:lnTo>
                  <a:pt x="61440" y="49246"/>
                </a:lnTo>
                <a:lnTo>
                  <a:pt x="61198" y="49208"/>
                </a:lnTo>
                <a:lnTo>
                  <a:pt x="60919" y="49171"/>
                </a:lnTo>
                <a:lnTo>
                  <a:pt x="60602" y="49152"/>
                </a:lnTo>
                <a:close/>
                <a:moveTo>
                  <a:pt x="68571" y="49059"/>
                </a:moveTo>
                <a:lnTo>
                  <a:pt x="68068" y="49078"/>
                </a:lnTo>
                <a:lnTo>
                  <a:pt x="67845" y="49115"/>
                </a:lnTo>
                <a:lnTo>
                  <a:pt x="67715" y="49134"/>
                </a:lnTo>
                <a:lnTo>
                  <a:pt x="67603" y="49171"/>
                </a:lnTo>
                <a:lnTo>
                  <a:pt x="67528" y="49227"/>
                </a:lnTo>
                <a:lnTo>
                  <a:pt x="67510" y="49246"/>
                </a:lnTo>
                <a:lnTo>
                  <a:pt x="67510" y="49283"/>
                </a:lnTo>
                <a:lnTo>
                  <a:pt x="67510" y="49320"/>
                </a:lnTo>
                <a:lnTo>
                  <a:pt x="67547" y="49357"/>
                </a:lnTo>
                <a:lnTo>
                  <a:pt x="67659" y="49450"/>
                </a:lnTo>
                <a:lnTo>
                  <a:pt x="67752" y="49488"/>
                </a:lnTo>
                <a:lnTo>
                  <a:pt x="67882" y="49506"/>
                </a:lnTo>
                <a:lnTo>
                  <a:pt x="68012" y="49506"/>
                </a:lnTo>
                <a:lnTo>
                  <a:pt x="68143" y="49488"/>
                </a:lnTo>
                <a:lnTo>
                  <a:pt x="68422" y="49469"/>
                </a:lnTo>
                <a:lnTo>
                  <a:pt x="68645" y="49432"/>
                </a:lnTo>
                <a:lnTo>
                  <a:pt x="68925" y="49413"/>
                </a:lnTo>
                <a:lnTo>
                  <a:pt x="69074" y="49376"/>
                </a:lnTo>
                <a:lnTo>
                  <a:pt x="69129" y="49357"/>
                </a:lnTo>
                <a:lnTo>
                  <a:pt x="69167" y="49320"/>
                </a:lnTo>
                <a:lnTo>
                  <a:pt x="69185" y="49246"/>
                </a:lnTo>
                <a:lnTo>
                  <a:pt x="69204" y="49190"/>
                </a:lnTo>
                <a:lnTo>
                  <a:pt x="69204" y="49152"/>
                </a:lnTo>
                <a:lnTo>
                  <a:pt x="69185" y="49134"/>
                </a:lnTo>
                <a:lnTo>
                  <a:pt x="69148" y="49097"/>
                </a:lnTo>
                <a:lnTo>
                  <a:pt x="69092" y="49097"/>
                </a:lnTo>
                <a:lnTo>
                  <a:pt x="68832" y="49078"/>
                </a:lnTo>
                <a:lnTo>
                  <a:pt x="68571" y="49059"/>
                </a:lnTo>
                <a:close/>
                <a:moveTo>
                  <a:pt x="72779" y="49152"/>
                </a:moveTo>
                <a:lnTo>
                  <a:pt x="72686" y="49190"/>
                </a:lnTo>
                <a:lnTo>
                  <a:pt x="72630" y="49227"/>
                </a:lnTo>
                <a:lnTo>
                  <a:pt x="72611" y="49246"/>
                </a:lnTo>
                <a:lnTo>
                  <a:pt x="72592" y="49301"/>
                </a:lnTo>
                <a:lnTo>
                  <a:pt x="72592" y="49357"/>
                </a:lnTo>
                <a:lnTo>
                  <a:pt x="72592" y="49395"/>
                </a:lnTo>
                <a:lnTo>
                  <a:pt x="72630" y="49432"/>
                </a:lnTo>
                <a:lnTo>
                  <a:pt x="72723" y="49469"/>
                </a:lnTo>
                <a:lnTo>
                  <a:pt x="72853" y="49506"/>
                </a:lnTo>
                <a:lnTo>
                  <a:pt x="73765" y="49506"/>
                </a:lnTo>
                <a:lnTo>
                  <a:pt x="73896" y="49488"/>
                </a:lnTo>
                <a:lnTo>
                  <a:pt x="74026" y="49469"/>
                </a:lnTo>
                <a:lnTo>
                  <a:pt x="74119" y="49432"/>
                </a:lnTo>
                <a:lnTo>
                  <a:pt x="74138" y="49413"/>
                </a:lnTo>
                <a:lnTo>
                  <a:pt x="74175" y="49376"/>
                </a:lnTo>
                <a:lnTo>
                  <a:pt x="74175" y="49339"/>
                </a:lnTo>
                <a:lnTo>
                  <a:pt x="74175" y="49320"/>
                </a:lnTo>
                <a:lnTo>
                  <a:pt x="74138" y="49264"/>
                </a:lnTo>
                <a:lnTo>
                  <a:pt x="74063" y="49227"/>
                </a:lnTo>
                <a:lnTo>
                  <a:pt x="73970" y="49208"/>
                </a:lnTo>
                <a:lnTo>
                  <a:pt x="73747" y="49190"/>
                </a:lnTo>
                <a:lnTo>
                  <a:pt x="73579" y="49190"/>
                </a:lnTo>
                <a:lnTo>
                  <a:pt x="73374" y="49171"/>
                </a:lnTo>
                <a:lnTo>
                  <a:pt x="73077" y="49152"/>
                </a:lnTo>
                <a:close/>
                <a:moveTo>
                  <a:pt x="70712" y="49171"/>
                </a:moveTo>
                <a:lnTo>
                  <a:pt x="70507" y="49190"/>
                </a:lnTo>
                <a:lnTo>
                  <a:pt x="70414" y="49190"/>
                </a:lnTo>
                <a:lnTo>
                  <a:pt x="70340" y="49227"/>
                </a:lnTo>
                <a:lnTo>
                  <a:pt x="70284" y="49246"/>
                </a:lnTo>
                <a:lnTo>
                  <a:pt x="70265" y="49301"/>
                </a:lnTo>
                <a:lnTo>
                  <a:pt x="70265" y="49339"/>
                </a:lnTo>
                <a:lnTo>
                  <a:pt x="70284" y="49413"/>
                </a:lnTo>
                <a:lnTo>
                  <a:pt x="70340" y="49469"/>
                </a:lnTo>
                <a:lnTo>
                  <a:pt x="70414" y="49488"/>
                </a:lnTo>
                <a:lnTo>
                  <a:pt x="70526" y="49506"/>
                </a:lnTo>
                <a:lnTo>
                  <a:pt x="70619" y="49525"/>
                </a:lnTo>
                <a:lnTo>
                  <a:pt x="71364" y="49525"/>
                </a:lnTo>
                <a:lnTo>
                  <a:pt x="71420" y="49506"/>
                </a:lnTo>
                <a:lnTo>
                  <a:pt x="71457" y="49488"/>
                </a:lnTo>
                <a:lnTo>
                  <a:pt x="71494" y="49432"/>
                </a:lnTo>
                <a:lnTo>
                  <a:pt x="71531" y="49376"/>
                </a:lnTo>
                <a:lnTo>
                  <a:pt x="71531" y="49339"/>
                </a:lnTo>
                <a:lnTo>
                  <a:pt x="71531" y="49320"/>
                </a:lnTo>
                <a:lnTo>
                  <a:pt x="71494" y="49283"/>
                </a:lnTo>
                <a:lnTo>
                  <a:pt x="71457" y="49264"/>
                </a:lnTo>
                <a:lnTo>
                  <a:pt x="71159" y="49208"/>
                </a:lnTo>
                <a:lnTo>
                  <a:pt x="70954" y="49190"/>
                </a:lnTo>
                <a:lnTo>
                  <a:pt x="70712" y="49171"/>
                </a:lnTo>
                <a:close/>
                <a:moveTo>
                  <a:pt x="65089" y="49152"/>
                </a:moveTo>
                <a:lnTo>
                  <a:pt x="64996" y="49171"/>
                </a:lnTo>
                <a:lnTo>
                  <a:pt x="64940" y="49227"/>
                </a:lnTo>
                <a:lnTo>
                  <a:pt x="64922" y="49246"/>
                </a:lnTo>
                <a:lnTo>
                  <a:pt x="64922" y="49283"/>
                </a:lnTo>
                <a:lnTo>
                  <a:pt x="64922" y="49339"/>
                </a:lnTo>
                <a:lnTo>
                  <a:pt x="64959" y="49395"/>
                </a:lnTo>
                <a:lnTo>
                  <a:pt x="64978" y="49432"/>
                </a:lnTo>
                <a:lnTo>
                  <a:pt x="65034" y="49450"/>
                </a:lnTo>
                <a:lnTo>
                  <a:pt x="65127" y="49488"/>
                </a:lnTo>
                <a:lnTo>
                  <a:pt x="65276" y="49525"/>
                </a:lnTo>
                <a:lnTo>
                  <a:pt x="65425" y="49525"/>
                </a:lnTo>
                <a:lnTo>
                  <a:pt x="65722" y="49543"/>
                </a:lnTo>
                <a:lnTo>
                  <a:pt x="65927" y="49525"/>
                </a:lnTo>
                <a:lnTo>
                  <a:pt x="66113" y="49506"/>
                </a:lnTo>
                <a:lnTo>
                  <a:pt x="66411" y="49469"/>
                </a:lnTo>
                <a:lnTo>
                  <a:pt x="66672" y="49395"/>
                </a:lnTo>
                <a:lnTo>
                  <a:pt x="66728" y="49376"/>
                </a:lnTo>
                <a:lnTo>
                  <a:pt x="66746" y="49357"/>
                </a:lnTo>
                <a:lnTo>
                  <a:pt x="66728" y="49357"/>
                </a:lnTo>
                <a:lnTo>
                  <a:pt x="66579" y="49301"/>
                </a:lnTo>
                <a:lnTo>
                  <a:pt x="66430" y="49264"/>
                </a:lnTo>
                <a:lnTo>
                  <a:pt x="66132" y="49208"/>
                </a:lnTo>
                <a:lnTo>
                  <a:pt x="65518" y="49171"/>
                </a:lnTo>
                <a:lnTo>
                  <a:pt x="65331" y="49152"/>
                </a:lnTo>
                <a:close/>
                <a:moveTo>
                  <a:pt x="75404" y="49152"/>
                </a:moveTo>
                <a:lnTo>
                  <a:pt x="75255" y="49171"/>
                </a:lnTo>
                <a:lnTo>
                  <a:pt x="75143" y="49208"/>
                </a:lnTo>
                <a:lnTo>
                  <a:pt x="75106" y="49227"/>
                </a:lnTo>
                <a:lnTo>
                  <a:pt x="75087" y="49264"/>
                </a:lnTo>
                <a:lnTo>
                  <a:pt x="75069" y="49320"/>
                </a:lnTo>
                <a:lnTo>
                  <a:pt x="75069" y="49376"/>
                </a:lnTo>
                <a:lnTo>
                  <a:pt x="75087" y="49413"/>
                </a:lnTo>
                <a:lnTo>
                  <a:pt x="75106" y="49432"/>
                </a:lnTo>
                <a:lnTo>
                  <a:pt x="75199" y="49488"/>
                </a:lnTo>
                <a:lnTo>
                  <a:pt x="75311" y="49506"/>
                </a:lnTo>
                <a:lnTo>
                  <a:pt x="75441" y="49525"/>
                </a:lnTo>
                <a:lnTo>
                  <a:pt x="75571" y="49525"/>
                </a:lnTo>
                <a:lnTo>
                  <a:pt x="75758" y="49506"/>
                </a:lnTo>
                <a:lnTo>
                  <a:pt x="75962" y="49525"/>
                </a:lnTo>
                <a:lnTo>
                  <a:pt x="76297" y="49543"/>
                </a:lnTo>
                <a:lnTo>
                  <a:pt x="76446" y="49543"/>
                </a:lnTo>
                <a:lnTo>
                  <a:pt x="76595" y="49525"/>
                </a:lnTo>
                <a:lnTo>
                  <a:pt x="76707" y="49488"/>
                </a:lnTo>
                <a:lnTo>
                  <a:pt x="76744" y="49469"/>
                </a:lnTo>
                <a:lnTo>
                  <a:pt x="76782" y="49432"/>
                </a:lnTo>
                <a:lnTo>
                  <a:pt x="76800" y="49395"/>
                </a:lnTo>
                <a:lnTo>
                  <a:pt x="76782" y="49376"/>
                </a:lnTo>
                <a:lnTo>
                  <a:pt x="76763" y="49339"/>
                </a:lnTo>
                <a:lnTo>
                  <a:pt x="76726" y="49320"/>
                </a:lnTo>
                <a:lnTo>
                  <a:pt x="76633" y="49283"/>
                </a:lnTo>
                <a:lnTo>
                  <a:pt x="76521" y="49264"/>
                </a:lnTo>
                <a:lnTo>
                  <a:pt x="76260" y="49227"/>
                </a:lnTo>
                <a:lnTo>
                  <a:pt x="76111" y="49227"/>
                </a:lnTo>
                <a:lnTo>
                  <a:pt x="75888" y="49208"/>
                </a:lnTo>
                <a:lnTo>
                  <a:pt x="75571" y="49171"/>
                </a:lnTo>
                <a:lnTo>
                  <a:pt x="75404" y="49152"/>
                </a:lnTo>
                <a:close/>
                <a:moveTo>
                  <a:pt x="40123" y="49134"/>
                </a:moveTo>
                <a:lnTo>
                  <a:pt x="40029" y="49171"/>
                </a:lnTo>
                <a:lnTo>
                  <a:pt x="39955" y="49190"/>
                </a:lnTo>
                <a:lnTo>
                  <a:pt x="39881" y="49246"/>
                </a:lnTo>
                <a:lnTo>
                  <a:pt x="39862" y="49301"/>
                </a:lnTo>
                <a:lnTo>
                  <a:pt x="39843" y="49376"/>
                </a:lnTo>
                <a:lnTo>
                  <a:pt x="39862" y="49469"/>
                </a:lnTo>
                <a:lnTo>
                  <a:pt x="39918" y="49525"/>
                </a:lnTo>
                <a:lnTo>
                  <a:pt x="39974" y="49543"/>
                </a:lnTo>
                <a:lnTo>
                  <a:pt x="40067" y="49562"/>
                </a:lnTo>
                <a:lnTo>
                  <a:pt x="40253" y="49543"/>
                </a:lnTo>
                <a:lnTo>
                  <a:pt x="40402" y="49543"/>
                </a:lnTo>
                <a:lnTo>
                  <a:pt x="40588" y="49525"/>
                </a:lnTo>
                <a:lnTo>
                  <a:pt x="40923" y="49506"/>
                </a:lnTo>
                <a:lnTo>
                  <a:pt x="41091" y="49488"/>
                </a:lnTo>
                <a:lnTo>
                  <a:pt x="41202" y="49450"/>
                </a:lnTo>
                <a:lnTo>
                  <a:pt x="41240" y="49432"/>
                </a:lnTo>
                <a:lnTo>
                  <a:pt x="41258" y="49395"/>
                </a:lnTo>
                <a:lnTo>
                  <a:pt x="41258" y="49357"/>
                </a:lnTo>
                <a:lnTo>
                  <a:pt x="41221" y="49320"/>
                </a:lnTo>
                <a:lnTo>
                  <a:pt x="41091" y="49264"/>
                </a:lnTo>
                <a:lnTo>
                  <a:pt x="40923" y="49208"/>
                </a:lnTo>
                <a:lnTo>
                  <a:pt x="40681" y="49152"/>
                </a:lnTo>
                <a:lnTo>
                  <a:pt x="40439" y="49134"/>
                </a:lnTo>
                <a:close/>
                <a:moveTo>
                  <a:pt x="63134" y="49190"/>
                </a:moveTo>
                <a:lnTo>
                  <a:pt x="62837" y="49208"/>
                </a:lnTo>
                <a:lnTo>
                  <a:pt x="62613" y="49264"/>
                </a:lnTo>
                <a:lnTo>
                  <a:pt x="62539" y="49301"/>
                </a:lnTo>
                <a:lnTo>
                  <a:pt x="62483" y="49339"/>
                </a:lnTo>
                <a:lnTo>
                  <a:pt x="62464" y="49395"/>
                </a:lnTo>
                <a:lnTo>
                  <a:pt x="62483" y="49450"/>
                </a:lnTo>
                <a:lnTo>
                  <a:pt x="62520" y="49488"/>
                </a:lnTo>
                <a:lnTo>
                  <a:pt x="62557" y="49506"/>
                </a:lnTo>
                <a:lnTo>
                  <a:pt x="62669" y="49543"/>
                </a:lnTo>
                <a:lnTo>
                  <a:pt x="62799" y="49562"/>
                </a:lnTo>
                <a:lnTo>
                  <a:pt x="63228" y="49562"/>
                </a:lnTo>
                <a:lnTo>
                  <a:pt x="63451" y="49543"/>
                </a:lnTo>
                <a:lnTo>
                  <a:pt x="63619" y="49525"/>
                </a:lnTo>
                <a:lnTo>
                  <a:pt x="63898" y="49488"/>
                </a:lnTo>
                <a:lnTo>
                  <a:pt x="64028" y="49450"/>
                </a:lnTo>
                <a:lnTo>
                  <a:pt x="64121" y="49395"/>
                </a:lnTo>
                <a:lnTo>
                  <a:pt x="64158" y="49376"/>
                </a:lnTo>
                <a:lnTo>
                  <a:pt x="64158" y="49357"/>
                </a:lnTo>
                <a:lnTo>
                  <a:pt x="64158" y="49320"/>
                </a:lnTo>
                <a:lnTo>
                  <a:pt x="64121" y="49283"/>
                </a:lnTo>
                <a:lnTo>
                  <a:pt x="64065" y="49264"/>
                </a:lnTo>
                <a:lnTo>
                  <a:pt x="63972" y="49246"/>
                </a:lnTo>
                <a:lnTo>
                  <a:pt x="63730" y="49208"/>
                </a:lnTo>
                <a:lnTo>
                  <a:pt x="63451" y="49190"/>
                </a:lnTo>
                <a:close/>
                <a:moveTo>
                  <a:pt x="85997" y="49152"/>
                </a:moveTo>
                <a:lnTo>
                  <a:pt x="85681" y="49171"/>
                </a:lnTo>
                <a:lnTo>
                  <a:pt x="85513" y="49171"/>
                </a:lnTo>
                <a:lnTo>
                  <a:pt x="85383" y="49208"/>
                </a:lnTo>
                <a:lnTo>
                  <a:pt x="85271" y="49246"/>
                </a:lnTo>
                <a:lnTo>
                  <a:pt x="85253" y="49283"/>
                </a:lnTo>
                <a:lnTo>
                  <a:pt x="85234" y="49320"/>
                </a:lnTo>
                <a:lnTo>
                  <a:pt x="85234" y="49376"/>
                </a:lnTo>
                <a:lnTo>
                  <a:pt x="85234" y="49432"/>
                </a:lnTo>
                <a:lnTo>
                  <a:pt x="85253" y="49469"/>
                </a:lnTo>
                <a:lnTo>
                  <a:pt x="85290" y="49488"/>
                </a:lnTo>
                <a:lnTo>
                  <a:pt x="85364" y="49543"/>
                </a:lnTo>
                <a:lnTo>
                  <a:pt x="85476" y="49562"/>
                </a:lnTo>
                <a:lnTo>
                  <a:pt x="85588" y="49562"/>
                </a:lnTo>
                <a:lnTo>
                  <a:pt x="85718" y="49543"/>
                </a:lnTo>
                <a:lnTo>
                  <a:pt x="85886" y="49525"/>
                </a:lnTo>
                <a:lnTo>
                  <a:pt x="86091" y="49525"/>
                </a:lnTo>
                <a:lnTo>
                  <a:pt x="86370" y="49543"/>
                </a:lnTo>
                <a:lnTo>
                  <a:pt x="86500" y="49525"/>
                </a:lnTo>
                <a:lnTo>
                  <a:pt x="86630" y="49525"/>
                </a:lnTo>
                <a:lnTo>
                  <a:pt x="86724" y="49488"/>
                </a:lnTo>
                <a:lnTo>
                  <a:pt x="86798" y="49432"/>
                </a:lnTo>
                <a:lnTo>
                  <a:pt x="86817" y="49376"/>
                </a:lnTo>
                <a:lnTo>
                  <a:pt x="86835" y="49339"/>
                </a:lnTo>
                <a:lnTo>
                  <a:pt x="86835" y="49301"/>
                </a:lnTo>
                <a:lnTo>
                  <a:pt x="86817" y="49283"/>
                </a:lnTo>
                <a:lnTo>
                  <a:pt x="86742" y="49227"/>
                </a:lnTo>
                <a:lnTo>
                  <a:pt x="86630" y="49190"/>
                </a:lnTo>
                <a:lnTo>
                  <a:pt x="86519" y="49171"/>
                </a:lnTo>
                <a:lnTo>
                  <a:pt x="86407" y="49152"/>
                </a:lnTo>
                <a:close/>
                <a:moveTo>
                  <a:pt x="32917" y="49152"/>
                </a:moveTo>
                <a:lnTo>
                  <a:pt x="32619" y="49171"/>
                </a:lnTo>
                <a:lnTo>
                  <a:pt x="32471" y="49190"/>
                </a:lnTo>
                <a:lnTo>
                  <a:pt x="32340" y="49227"/>
                </a:lnTo>
                <a:lnTo>
                  <a:pt x="32228" y="49264"/>
                </a:lnTo>
                <a:lnTo>
                  <a:pt x="32191" y="49301"/>
                </a:lnTo>
                <a:lnTo>
                  <a:pt x="32173" y="49339"/>
                </a:lnTo>
                <a:lnTo>
                  <a:pt x="32154" y="49395"/>
                </a:lnTo>
                <a:lnTo>
                  <a:pt x="32135" y="49450"/>
                </a:lnTo>
                <a:lnTo>
                  <a:pt x="32154" y="49488"/>
                </a:lnTo>
                <a:lnTo>
                  <a:pt x="32173" y="49525"/>
                </a:lnTo>
                <a:lnTo>
                  <a:pt x="32191" y="49543"/>
                </a:lnTo>
                <a:lnTo>
                  <a:pt x="32228" y="49562"/>
                </a:lnTo>
                <a:lnTo>
                  <a:pt x="32340" y="49581"/>
                </a:lnTo>
                <a:lnTo>
                  <a:pt x="32545" y="49581"/>
                </a:lnTo>
                <a:lnTo>
                  <a:pt x="32713" y="49543"/>
                </a:lnTo>
                <a:lnTo>
                  <a:pt x="33197" y="49543"/>
                </a:lnTo>
                <a:lnTo>
                  <a:pt x="33457" y="49525"/>
                </a:lnTo>
                <a:lnTo>
                  <a:pt x="33550" y="49488"/>
                </a:lnTo>
                <a:lnTo>
                  <a:pt x="33643" y="49450"/>
                </a:lnTo>
                <a:lnTo>
                  <a:pt x="33699" y="49413"/>
                </a:lnTo>
                <a:lnTo>
                  <a:pt x="33737" y="49357"/>
                </a:lnTo>
                <a:lnTo>
                  <a:pt x="33755" y="49320"/>
                </a:lnTo>
                <a:lnTo>
                  <a:pt x="33755" y="49301"/>
                </a:lnTo>
                <a:lnTo>
                  <a:pt x="33737" y="49264"/>
                </a:lnTo>
                <a:lnTo>
                  <a:pt x="33699" y="49246"/>
                </a:lnTo>
                <a:lnTo>
                  <a:pt x="33588" y="49208"/>
                </a:lnTo>
                <a:lnTo>
                  <a:pt x="33476" y="49171"/>
                </a:lnTo>
                <a:lnTo>
                  <a:pt x="33327" y="49171"/>
                </a:lnTo>
                <a:lnTo>
                  <a:pt x="33122" y="49152"/>
                </a:lnTo>
                <a:close/>
                <a:moveTo>
                  <a:pt x="45410" y="49208"/>
                </a:moveTo>
                <a:lnTo>
                  <a:pt x="45094" y="49227"/>
                </a:lnTo>
                <a:lnTo>
                  <a:pt x="44963" y="49246"/>
                </a:lnTo>
                <a:lnTo>
                  <a:pt x="44852" y="49264"/>
                </a:lnTo>
                <a:lnTo>
                  <a:pt x="44758" y="49301"/>
                </a:lnTo>
                <a:lnTo>
                  <a:pt x="44703" y="49357"/>
                </a:lnTo>
                <a:lnTo>
                  <a:pt x="44684" y="49413"/>
                </a:lnTo>
                <a:lnTo>
                  <a:pt x="44721" y="49488"/>
                </a:lnTo>
                <a:lnTo>
                  <a:pt x="44740" y="49525"/>
                </a:lnTo>
                <a:lnTo>
                  <a:pt x="44777" y="49543"/>
                </a:lnTo>
                <a:lnTo>
                  <a:pt x="44889" y="49562"/>
                </a:lnTo>
                <a:lnTo>
                  <a:pt x="45038" y="49581"/>
                </a:lnTo>
                <a:lnTo>
                  <a:pt x="45187" y="49562"/>
                </a:lnTo>
                <a:lnTo>
                  <a:pt x="45485" y="49525"/>
                </a:lnTo>
                <a:lnTo>
                  <a:pt x="45708" y="49506"/>
                </a:lnTo>
                <a:lnTo>
                  <a:pt x="45876" y="49488"/>
                </a:lnTo>
                <a:lnTo>
                  <a:pt x="46211" y="49450"/>
                </a:lnTo>
                <a:lnTo>
                  <a:pt x="46360" y="49432"/>
                </a:lnTo>
                <a:lnTo>
                  <a:pt x="46471" y="49395"/>
                </a:lnTo>
                <a:lnTo>
                  <a:pt x="46509" y="49376"/>
                </a:lnTo>
                <a:lnTo>
                  <a:pt x="46527" y="49357"/>
                </a:lnTo>
                <a:lnTo>
                  <a:pt x="46527" y="49339"/>
                </a:lnTo>
                <a:lnTo>
                  <a:pt x="46509" y="49320"/>
                </a:lnTo>
                <a:lnTo>
                  <a:pt x="46341" y="49283"/>
                </a:lnTo>
                <a:lnTo>
                  <a:pt x="46080" y="49227"/>
                </a:lnTo>
                <a:lnTo>
                  <a:pt x="45764" y="49208"/>
                </a:lnTo>
                <a:close/>
                <a:moveTo>
                  <a:pt x="48277" y="49227"/>
                </a:moveTo>
                <a:lnTo>
                  <a:pt x="47961" y="49246"/>
                </a:lnTo>
                <a:lnTo>
                  <a:pt x="47663" y="49264"/>
                </a:lnTo>
                <a:lnTo>
                  <a:pt x="47439" y="49320"/>
                </a:lnTo>
                <a:lnTo>
                  <a:pt x="47346" y="49357"/>
                </a:lnTo>
                <a:lnTo>
                  <a:pt x="47291" y="49395"/>
                </a:lnTo>
                <a:lnTo>
                  <a:pt x="47272" y="49432"/>
                </a:lnTo>
                <a:lnTo>
                  <a:pt x="47309" y="49488"/>
                </a:lnTo>
                <a:lnTo>
                  <a:pt x="47328" y="49525"/>
                </a:lnTo>
                <a:lnTo>
                  <a:pt x="47384" y="49543"/>
                </a:lnTo>
                <a:lnTo>
                  <a:pt x="47495" y="49581"/>
                </a:lnTo>
                <a:lnTo>
                  <a:pt x="47793" y="49581"/>
                </a:lnTo>
                <a:lnTo>
                  <a:pt x="48091" y="49562"/>
                </a:lnTo>
                <a:lnTo>
                  <a:pt x="48315" y="49525"/>
                </a:lnTo>
                <a:lnTo>
                  <a:pt x="48482" y="49488"/>
                </a:lnTo>
                <a:lnTo>
                  <a:pt x="48743" y="49413"/>
                </a:lnTo>
                <a:lnTo>
                  <a:pt x="48873" y="49376"/>
                </a:lnTo>
                <a:lnTo>
                  <a:pt x="48948" y="49339"/>
                </a:lnTo>
                <a:lnTo>
                  <a:pt x="48966" y="49320"/>
                </a:lnTo>
                <a:lnTo>
                  <a:pt x="48985" y="49301"/>
                </a:lnTo>
                <a:lnTo>
                  <a:pt x="48966" y="49283"/>
                </a:lnTo>
                <a:lnTo>
                  <a:pt x="48929" y="49264"/>
                </a:lnTo>
                <a:lnTo>
                  <a:pt x="48799" y="49246"/>
                </a:lnTo>
                <a:lnTo>
                  <a:pt x="48575" y="49246"/>
                </a:lnTo>
                <a:lnTo>
                  <a:pt x="48277" y="49227"/>
                </a:lnTo>
                <a:close/>
                <a:moveTo>
                  <a:pt x="55613" y="49171"/>
                </a:moveTo>
                <a:lnTo>
                  <a:pt x="55334" y="49190"/>
                </a:lnTo>
                <a:lnTo>
                  <a:pt x="55185" y="49208"/>
                </a:lnTo>
                <a:lnTo>
                  <a:pt x="55054" y="49246"/>
                </a:lnTo>
                <a:lnTo>
                  <a:pt x="54961" y="49301"/>
                </a:lnTo>
                <a:lnTo>
                  <a:pt x="54924" y="49320"/>
                </a:lnTo>
                <a:lnTo>
                  <a:pt x="54905" y="49357"/>
                </a:lnTo>
                <a:lnTo>
                  <a:pt x="54905" y="49432"/>
                </a:lnTo>
                <a:lnTo>
                  <a:pt x="54905" y="49469"/>
                </a:lnTo>
                <a:lnTo>
                  <a:pt x="54924" y="49506"/>
                </a:lnTo>
                <a:lnTo>
                  <a:pt x="54961" y="49543"/>
                </a:lnTo>
                <a:lnTo>
                  <a:pt x="55054" y="49562"/>
                </a:lnTo>
                <a:lnTo>
                  <a:pt x="55185" y="49581"/>
                </a:lnTo>
                <a:lnTo>
                  <a:pt x="55315" y="49562"/>
                </a:lnTo>
                <a:lnTo>
                  <a:pt x="55445" y="49543"/>
                </a:lnTo>
                <a:lnTo>
                  <a:pt x="55631" y="49506"/>
                </a:lnTo>
                <a:lnTo>
                  <a:pt x="56115" y="49488"/>
                </a:lnTo>
                <a:lnTo>
                  <a:pt x="56264" y="49469"/>
                </a:lnTo>
                <a:lnTo>
                  <a:pt x="56395" y="49450"/>
                </a:lnTo>
                <a:lnTo>
                  <a:pt x="56488" y="49413"/>
                </a:lnTo>
                <a:lnTo>
                  <a:pt x="56506" y="49395"/>
                </a:lnTo>
                <a:lnTo>
                  <a:pt x="56525" y="49357"/>
                </a:lnTo>
                <a:lnTo>
                  <a:pt x="56506" y="49320"/>
                </a:lnTo>
                <a:lnTo>
                  <a:pt x="56488" y="49301"/>
                </a:lnTo>
                <a:lnTo>
                  <a:pt x="56413" y="49246"/>
                </a:lnTo>
                <a:lnTo>
                  <a:pt x="56320" y="49208"/>
                </a:lnTo>
                <a:lnTo>
                  <a:pt x="56209" y="49190"/>
                </a:lnTo>
                <a:lnTo>
                  <a:pt x="55985" y="49171"/>
                </a:lnTo>
                <a:close/>
                <a:moveTo>
                  <a:pt x="88120" y="49208"/>
                </a:moveTo>
                <a:lnTo>
                  <a:pt x="88008" y="49227"/>
                </a:lnTo>
                <a:lnTo>
                  <a:pt x="87934" y="49264"/>
                </a:lnTo>
                <a:lnTo>
                  <a:pt x="87897" y="49301"/>
                </a:lnTo>
                <a:lnTo>
                  <a:pt x="87878" y="49339"/>
                </a:lnTo>
                <a:lnTo>
                  <a:pt x="87878" y="49395"/>
                </a:lnTo>
                <a:lnTo>
                  <a:pt x="87878" y="49432"/>
                </a:lnTo>
                <a:lnTo>
                  <a:pt x="87897" y="49469"/>
                </a:lnTo>
                <a:lnTo>
                  <a:pt x="87915" y="49506"/>
                </a:lnTo>
                <a:lnTo>
                  <a:pt x="88008" y="49543"/>
                </a:lnTo>
                <a:lnTo>
                  <a:pt x="88101" y="49581"/>
                </a:lnTo>
                <a:lnTo>
                  <a:pt x="89032" y="49581"/>
                </a:lnTo>
                <a:lnTo>
                  <a:pt x="89144" y="49562"/>
                </a:lnTo>
                <a:lnTo>
                  <a:pt x="89218" y="49525"/>
                </a:lnTo>
                <a:lnTo>
                  <a:pt x="89256" y="49506"/>
                </a:lnTo>
                <a:lnTo>
                  <a:pt x="89274" y="49469"/>
                </a:lnTo>
                <a:lnTo>
                  <a:pt x="89274" y="49450"/>
                </a:lnTo>
                <a:lnTo>
                  <a:pt x="89274" y="49413"/>
                </a:lnTo>
                <a:lnTo>
                  <a:pt x="89218" y="49357"/>
                </a:lnTo>
                <a:lnTo>
                  <a:pt x="89144" y="49320"/>
                </a:lnTo>
                <a:lnTo>
                  <a:pt x="89032" y="49283"/>
                </a:lnTo>
                <a:lnTo>
                  <a:pt x="88809" y="49264"/>
                </a:lnTo>
                <a:lnTo>
                  <a:pt x="88660" y="49246"/>
                </a:lnTo>
                <a:lnTo>
                  <a:pt x="88492" y="49227"/>
                </a:lnTo>
                <a:lnTo>
                  <a:pt x="88232" y="49208"/>
                </a:lnTo>
                <a:close/>
                <a:moveTo>
                  <a:pt x="78327" y="49190"/>
                </a:moveTo>
                <a:lnTo>
                  <a:pt x="78066" y="49227"/>
                </a:lnTo>
                <a:lnTo>
                  <a:pt x="77954" y="49264"/>
                </a:lnTo>
                <a:lnTo>
                  <a:pt x="77861" y="49301"/>
                </a:lnTo>
                <a:lnTo>
                  <a:pt x="77787" y="49339"/>
                </a:lnTo>
                <a:lnTo>
                  <a:pt x="77750" y="49376"/>
                </a:lnTo>
                <a:lnTo>
                  <a:pt x="77750" y="49432"/>
                </a:lnTo>
                <a:lnTo>
                  <a:pt x="77768" y="49488"/>
                </a:lnTo>
                <a:lnTo>
                  <a:pt x="77824" y="49525"/>
                </a:lnTo>
                <a:lnTo>
                  <a:pt x="77899" y="49562"/>
                </a:lnTo>
                <a:lnTo>
                  <a:pt x="78085" y="49599"/>
                </a:lnTo>
                <a:lnTo>
                  <a:pt x="78327" y="49599"/>
                </a:lnTo>
                <a:lnTo>
                  <a:pt x="78587" y="49581"/>
                </a:lnTo>
                <a:lnTo>
                  <a:pt x="78830" y="49543"/>
                </a:lnTo>
                <a:lnTo>
                  <a:pt x="79034" y="49488"/>
                </a:lnTo>
                <a:lnTo>
                  <a:pt x="79109" y="49450"/>
                </a:lnTo>
                <a:lnTo>
                  <a:pt x="79165" y="49395"/>
                </a:lnTo>
                <a:lnTo>
                  <a:pt x="79183" y="49357"/>
                </a:lnTo>
                <a:lnTo>
                  <a:pt x="79183" y="49301"/>
                </a:lnTo>
                <a:lnTo>
                  <a:pt x="79146" y="49264"/>
                </a:lnTo>
                <a:lnTo>
                  <a:pt x="79072" y="49227"/>
                </a:lnTo>
                <a:lnTo>
                  <a:pt x="78867" y="49190"/>
                </a:lnTo>
                <a:close/>
                <a:moveTo>
                  <a:pt x="25191" y="49190"/>
                </a:moveTo>
                <a:lnTo>
                  <a:pt x="24856" y="49208"/>
                </a:lnTo>
                <a:lnTo>
                  <a:pt x="24688" y="49227"/>
                </a:lnTo>
                <a:lnTo>
                  <a:pt x="24539" y="49264"/>
                </a:lnTo>
                <a:lnTo>
                  <a:pt x="24483" y="49283"/>
                </a:lnTo>
                <a:lnTo>
                  <a:pt x="24428" y="49320"/>
                </a:lnTo>
                <a:lnTo>
                  <a:pt x="24409" y="49357"/>
                </a:lnTo>
                <a:lnTo>
                  <a:pt x="24390" y="49413"/>
                </a:lnTo>
                <a:lnTo>
                  <a:pt x="24409" y="49469"/>
                </a:lnTo>
                <a:lnTo>
                  <a:pt x="24428" y="49506"/>
                </a:lnTo>
                <a:lnTo>
                  <a:pt x="24465" y="49543"/>
                </a:lnTo>
                <a:lnTo>
                  <a:pt x="24521" y="49581"/>
                </a:lnTo>
                <a:lnTo>
                  <a:pt x="24651" y="49599"/>
                </a:lnTo>
                <a:lnTo>
                  <a:pt x="24800" y="49618"/>
                </a:lnTo>
                <a:lnTo>
                  <a:pt x="25116" y="49581"/>
                </a:lnTo>
                <a:lnTo>
                  <a:pt x="25340" y="49562"/>
                </a:lnTo>
                <a:lnTo>
                  <a:pt x="25563" y="49562"/>
                </a:lnTo>
                <a:lnTo>
                  <a:pt x="25898" y="49543"/>
                </a:lnTo>
                <a:lnTo>
                  <a:pt x="26085" y="49543"/>
                </a:lnTo>
                <a:lnTo>
                  <a:pt x="26233" y="49506"/>
                </a:lnTo>
                <a:lnTo>
                  <a:pt x="26327" y="49469"/>
                </a:lnTo>
                <a:lnTo>
                  <a:pt x="26364" y="49450"/>
                </a:lnTo>
                <a:lnTo>
                  <a:pt x="26364" y="49413"/>
                </a:lnTo>
                <a:lnTo>
                  <a:pt x="26364" y="49376"/>
                </a:lnTo>
                <a:lnTo>
                  <a:pt x="26327" y="49339"/>
                </a:lnTo>
                <a:lnTo>
                  <a:pt x="26233" y="49283"/>
                </a:lnTo>
                <a:lnTo>
                  <a:pt x="26103" y="49246"/>
                </a:lnTo>
                <a:lnTo>
                  <a:pt x="25936" y="49227"/>
                </a:lnTo>
                <a:lnTo>
                  <a:pt x="25619" y="49208"/>
                </a:lnTo>
                <a:lnTo>
                  <a:pt x="25414" y="49208"/>
                </a:lnTo>
                <a:lnTo>
                  <a:pt x="25191" y="49190"/>
                </a:lnTo>
                <a:close/>
                <a:moveTo>
                  <a:pt x="83056" y="49227"/>
                </a:moveTo>
                <a:lnTo>
                  <a:pt x="82888" y="49246"/>
                </a:lnTo>
                <a:lnTo>
                  <a:pt x="82758" y="49283"/>
                </a:lnTo>
                <a:lnTo>
                  <a:pt x="82721" y="49320"/>
                </a:lnTo>
                <a:lnTo>
                  <a:pt x="82702" y="49357"/>
                </a:lnTo>
                <a:lnTo>
                  <a:pt x="82702" y="49395"/>
                </a:lnTo>
                <a:lnTo>
                  <a:pt x="82721" y="49432"/>
                </a:lnTo>
                <a:lnTo>
                  <a:pt x="82739" y="49469"/>
                </a:lnTo>
                <a:lnTo>
                  <a:pt x="82777" y="49506"/>
                </a:lnTo>
                <a:lnTo>
                  <a:pt x="82888" y="49562"/>
                </a:lnTo>
                <a:lnTo>
                  <a:pt x="83019" y="49599"/>
                </a:lnTo>
                <a:lnTo>
                  <a:pt x="83298" y="49618"/>
                </a:lnTo>
                <a:lnTo>
                  <a:pt x="83689" y="49618"/>
                </a:lnTo>
                <a:lnTo>
                  <a:pt x="83949" y="49599"/>
                </a:lnTo>
                <a:lnTo>
                  <a:pt x="84080" y="49581"/>
                </a:lnTo>
                <a:lnTo>
                  <a:pt x="84192" y="49543"/>
                </a:lnTo>
                <a:lnTo>
                  <a:pt x="84285" y="49488"/>
                </a:lnTo>
                <a:lnTo>
                  <a:pt x="84322" y="49450"/>
                </a:lnTo>
                <a:lnTo>
                  <a:pt x="84340" y="49413"/>
                </a:lnTo>
                <a:lnTo>
                  <a:pt x="84340" y="49339"/>
                </a:lnTo>
                <a:lnTo>
                  <a:pt x="84322" y="49283"/>
                </a:lnTo>
                <a:lnTo>
                  <a:pt x="84285" y="49264"/>
                </a:lnTo>
                <a:lnTo>
                  <a:pt x="84210" y="49246"/>
                </a:lnTo>
                <a:lnTo>
                  <a:pt x="84061" y="49246"/>
                </a:lnTo>
                <a:lnTo>
                  <a:pt x="83931" y="49264"/>
                </a:lnTo>
                <a:lnTo>
                  <a:pt x="83670" y="49264"/>
                </a:lnTo>
                <a:lnTo>
                  <a:pt x="83261" y="49227"/>
                </a:lnTo>
                <a:close/>
                <a:moveTo>
                  <a:pt x="30255" y="49227"/>
                </a:moveTo>
                <a:lnTo>
                  <a:pt x="30069" y="49246"/>
                </a:lnTo>
                <a:lnTo>
                  <a:pt x="29920" y="49264"/>
                </a:lnTo>
                <a:lnTo>
                  <a:pt x="29790" y="49301"/>
                </a:lnTo>
                <a:lnTo>
                  <a:pt x="29752" y="49339"/>
                </a:lnTo>
                <a:lnTo>
                  <a:pt x="29715" y="49376"/>
                </a:lnTo>
                <a:lnTo>
                  <a:pt x="29659" y="49432"/>
                </a:lnTo>
                <a:lnTo>
                  <a:pt x="29641" y="49488"/>
                </a:lnTo>
                <a:lnTo>
                  <a:pt x="29641" y="49525"/>
                </a:lnTo>
                <a:lnTo>
                  <a:pt x="29641" y="49562"/>
                </a:lnTo>
                <a:lnTo>
                  <a:pt x="29659" y="49581"/>
                </a:lnTo>
                <a:lnTo>
                  <a:pt x="29696" y="49599"/>
                </a:lnTo>
                <a:lnTo>
                  <a:pt x="29771" y="49637"/>
                </a:lnTo>
                <a:lnTo>
                  <a:pt x="29864" y="49655"/>
                </a:lnTo>
                <a:lnTo>
                  <a:pt x="29976" y="49655"/>
                </a:lnTo>
                <a:lnTo>
                  <a:pt x="30143" y="49637"/>
                </a:lnTo>
                <a:lnTo>
                  <a:pt x="30367" y="49637"/>
                </a:lnTo>
                <a:lnTo>
                  <a:pt x="30683" y="49618"/>
                </a:lnTo>
                <a:lnTo>
                  <a:pt x="30832" y="49618"/>
                </a:lnTo>
                <a:lnTo>
                  <a:pt x="30981" y="49599"/>
                </a:lnTo>
                <a:lnTo>
                  <a:pt x="31093" y="49562"/>
                </a:lnTo>
                <a:lnTo>
                  <a:pt x="31130" y="49543"/>
                </a:lnTo>
                <a:lnTo>
                  <a:pt x="31167" y="49506"/>
                </a:lnTo>
                <a:lnTo>
                  <a:pt x="31186" y="49450"/>
                </a:lnTo>
                <a:lnTo>
                  <a:pt x="31186" y="49395"/>
                </a:lnTo>
                <a:lnTo>
                  <a:pt x="31149" y="49357"/>
                </a:lnTo>
                <a:lnTo>
                  <a:pt x="31093" y="49320"/>
                </a:lnTo>
                <a:lnTo>
                  <a:pt x="30962" y="49283"/>
                </a:lnTo>
                <a:lnTo>
                  <a:pt x="30832" y="49264"/>
                </a:lnTo>
                <a:lnTo>
                  <a:pt x="30571" y="49246"/>
                </a:lnTo>
                <a:lnTo>
                  <a:pt x="30255" y="49227"/>
                </a:lnTo>
                <a:close/>
                <a:moveTo>
                  <a:pt x="37516" y="49227"/>
                </a:moveTo>
                <a:lnTo>
                  <a:pt x="37386" y="49246"/>
                </a:lnTo>
                <a:lnTo>
                  <a:pt x="37255" y="49283"/>
                </a:lnTo>
                <a:lnTo>
                  <a:pt x="37181" y="49301"/>
                </a:lnTo>
                <a:lnTo>
                  <a:pt x="37144" y="49339"/>
                </a:lnTo>
                <a:lnTo>
                  <a:pt x="37125" y="49357"/>
                </a:lnTo>
                <a:lnTo>
                  <a:pt x="37125" y="49395"/>
                </a:lnTo>
                <a:lnTo>
                  <a:pt x="37144" y="49413"/>
                </a:lnTo>
                <a:lnTo>
                  <a:pt x="37181" y="49450"/>
                </a:lnTo>
                <a:lnTo>
                  <a:pt x="37274" y="49506"/>
                </a:lnTo>
                <a:lnTo>
                  <a:pt x="37535" y="49599"/>
                </a:lnTo>
                <a:lnTo>
                  <a:pt x="37702" y="49637"/>
                </a:lnTo>
                <a:lnTo>
                  <a:pt x="37926" y="49637"/>
                </a:lnTo>
                <a:lnTo>
                  <a:pt x="38205" y="49655"/>
                </a:lnTo>
                <a:lnTo>
                  <a:pt x="38466" y="49637"/>
                </a:lnTo>
                <a:lnTo>
                  <a:pt x="38577" y="49599"/>
                </a:lnTo>
                <a:lnTo>
                  <a:pt x="38689" y="49562"/>
                </a:lnTo>
                <a:lnTo>
                  <a:pt x="38801" y="49506"/>
                </a:lnTo>
                <a:lnTo>
                  <a:pt x="38819" y="49469"/>
                </a:lnTo>
                <a:lnTo>
                  <a:pt x="38838" y="49450"/>
                </a:lnTo>
                <a:lnTo>
                  <a:pt x="38838" y="49413"/>
                </a:lnTo>
                <a:lnTo>
                  <a:pt x="38819" y="49395"/>
                </a:lnTo>
                <a:lnTo>
                  <a:pt x="38763" y="49357"/>
                </a:lnTo>
                <a:lnTo>
                  <a:pt x="38670" y="49339"/>
                </a:lnTo>
                <a:lnTo>
                  <a:pt x="38559" y="49320"/>
                </a:lnTo>
                <a:lnTo>
                  <a:pt x="38354" y="49283"/>
                </a:lnTo>
                <a:lnTo>
                  <a:pt x="38075" y="49246"/>
                </a:lnTo>
                <a:lnTo>
                  <a:pt x="37795" y="49227"/>
                </a:lnTo>
                <a:close/>
                <a:moveTo>
                  <a:pt x="58741" y="49246"/>
                </a:moveTo>
                <a:lnTo>
                  <a:pt x="58499" y="49264"/>
                </a:lnTo>
                <a:lnTo>
                  <a:pt x="58350" y="49283"/>
                </a:lnTo>
                <a:lnTo>
                  <a:pt x="57828" y="49283"/>
                </a:lnTo>
                <a:lnTo>
                  <a:pt x="57679" y="49301"/>
                </a:lnTo>
                <a:lnTo>
                  <a:pt x="57549" y="49339"/>
                </a:lnTo>
                <a:lnTo>
                  <a:pt x="57512" y="49376"/>
                </a:lnTo>
                <a:lnTo>
                  <a:pt x="57475" y="49395"/>
                </a:lnTo>
                <a:lnTo>
                  <a:pt x="57437" y="49450"/>
                </a:lnTo>
                <a:lnTo>
                  <a:pt x="57437" y="49488"/>
                </a:lnTo>
                <a:lnTo>
                  <a:pt x="57437" y="49543"/>
                </a:lnTo>
                <a:lnTo>
                  <a:pt x="57475" y="49581"/>
                </a:lnTo>
                <a:lnTo>
                  <a:pt x="57512" y="49618"/>
                </a:lnTo>
                <a:lnTo>
                  <a:pt x="57568" y="49637"/>
                </a:lnTo>
                <a:lnTo>
                  <a:pt x="57698" y="49655"/>
                </a:lnTo>
                <a:lnTo>
                  <a:pt x="57847" y="49655"/>
                </a:lnTo>
                <a:lnTo>
                  <a:pt x="58163" y="49637"/>
                </a:lnTo>
                <a:lnTo>
                  <a:pt x="58368" y="49599"/>
                </a:lnTo>
                <a:lnTo>
                  <a:pt x="58536" y="49581"/>
                </a:lnTo>
                <a:lnTo>
                  <a:pt x="58759" y="49562"/>
                </a:lnTo>
                <a:lnTo>
                  <a:pt x="58871" y="49525"/>
                </a:lnTo>
                <a:lnTo>
                  <a:pt x="58964" y="49488"/>
                </a:lnTo>
                <a:lnTo>
                  <a:pt x="59020" y="49432"/>
                </a:lnTo>
                <a:lnTo>
                  <a:pt x="59039" y="49395"/>
                </a:lnTo>
                <a:lnTo>
                  <a:pt x="59057" y="49357"/>
                </a:lnTo>
                <a:lnTo>
                  <a:pt x="59039" y="49320"/>
                </a:lnTo>
                <a:lnTo>
                  <a:pt x="59020" y="49301"/>
                </a:lnTo>
                <a:lnTo>
                  <a:pt x="58945" y="49264"/>
                </a:lnTo>
                <a:lnTo>
                  <a:pt x="58852" y="49246"/>
                </a:lnTo>
                <a:close/>
                <a:moveTo>
                  <a:pt x="43306" y="49246"/>
                </a:moveTo>
                <a:lnTo>
                  <a:pt x="43064" y="49264"/>
                </a:lnTo>
                <a:lnTo>
                  <a:pt x="42822" y="49301"/>
                </a:lnTo>
                <a:lnTo>
                  <a:pt x="42617" y="49357"/>
                </a:lnTo>
                <a:lnTo>
                  <a:pt x="42543" y="49395"/>
                </a:lnTo>
                <a:lnTo>
                  <a:pt x="42487" y="49432"/>
                </a:lnTo>
                <a:lnTo>
                  <a:pt x="42450" y="49469"/>
                </a:lnTo>
                <a:lnTo>
                  <a:pt x="42450" y="49525"/>
                </a:lnTo>
                <a:lnTo>
                  <a:pt x="42487" y="49581"/>
                </a:lnTo>
                <a:lnTo>
                  <a:pt x="42562" y="49637"/>
                </a:lnTo>
                <a:lnTo>
                  <a:pt x="42636" y="49674"/>
                </a:lnTo>
                <a:lnTo>
                  <a:pt x="42710" y="49674"/>
                </a:lnTo>
                <a:lnTo>
                  <a:pt x="42934" y="49655"/>
                </a:lnTo>
                <a:lnTo>
                  <a:pt x="43139" y="49618"/>
                </a:lnTo>
                <a:lnTo>
                  <a:pt x="43306" y="49581"/>
                </a:lnTo>
                <a:lnTo>
                  <a:pt x="43418" y="49543"/>
                </a:lnTo>
                <a:lnTo>
                  <a:pt x="43623" y="49450"/>
                </a:lnTo>
                <a:lnTo>
                  <a:pt x="43716" y="49395"/>
                </a:lnTo>
                <a:lnTo>
                  <a:pt x="43753" y="49339"/>
                </a:lnTo>
                <a:lnTo>
                  <a:pt x="43753" y="49320"/>
                </a:lnTo>
                <a:lnTo>
                  <a:pt x="43734" y="49283"/>
                </a:lnTo>
                <a:lnTo>
                  <a:pt x="43697" y="49264"/>
                </a:lnTo>
                <a:lnTo>
                  <a:pt x="43641" y="49246"/>
                </a:lnTo>
                <a:close/>
                <a:moveTo>
                  <a:pt x="7485" y="49301"/>
                </a:moveTo>
                <a:lnTo>
                  <a:pt x="7169" y="49320"/>
                </a:lnTo>
                <a:lnTo>
                  <a:pt x="7038" y="49339"/>
                </a:lnTo>
                <a:lnTo>
                  <a:pt x="6927" y="49376"/>
                </a:lnTo>
                <a:lnTo>
                  <a:pt x="6833" y="49413"/>
                </a:lnTo>
                <a:lnTo>
                  <a:pt x="6796" y="49469"/>
                </a:lnTo>
                <a:lnTo>
                  <a:pt x="6778" y="49488"/>
                </a:lnTo>
                <a:lnTo>
                  <a:pt x="6778" y="49525"/>
                </a:lnTo>
                <a:lnTo>
                  <a:pt x="6815" y="49599"/>
                </a:lnTo>
                <a:lnTo>
                  <a:pt x="6852" y="49637"/>
                </a:lnTo>
                <a:lnTo>
                  <a:pt x="6889" y="49655"/>
                </a:lnTo>
                <a:lnTo>
                  <a:pt x="7001" y="49674"/>
                </a:lnTo>
                <a:lnTo>
                  <a:pt x="7150" y="49692"/>
                </a:lnTo>
                <a:lnTo>
                  <a:pt x="7299" y="49674"/>
                </a:lnTo>
                <a:lnTo>
                  <a:pt x="7597" y="49637"/>
                </a:lnTo>
                <a:lnTo>
                  <a:pt x="7802" y="49618"/>
                </a:lnTo>
                <a:lnTo>
                  <a:pt x="8267" y="49506"/>
                </a:lnTo>
                <a:lnTo>
                  <a:pt x="8528" y="49432"/>
                </a:lnTo>
                <a:lnTo>
                  <a:pt x="8584" y="49413"/>
                </a:lnTo>
                <a:lnTo>
                  <a:pt x="8602" y="49395"/>
                </a:lnTo>
                <a:lnTo>
                  <a:pt x="8435" y="49357"/>
                </a:lnTo>
                <a:lnTo>
                  <a:pt x="8174" y="49320"/>
                </a:lnTo>
                <a:lnTo>
                  <a:pt x="7839" y="49301"/>
                </a:lnTo>
                <a:close/>
                <a:moveTo>
                  <a:pt x="12214" y="49246"/>
                </a:moveTo>
                <a:lnTo>
                  <a:pt x="12084" y="49283"/>
                </a:lnTo>
                <a:lnTo>
                  <a:pt x="12028" y="49301"/>
                </a:lnTo>
                <a:lnTo>
                  <a:pt x="11991" y="49320"/>
                </a:lnTo>
                <a:lnTo>
                  <a:pt x="11953" y="49376"/>
                </a:lnTo>
                <a:lnTo>
                  <a:pt x="11935" y="49432"/>
                </a:lnTo>
                <a:lnTo>
                  <a:pt x="11935" y="49469"/>
                </a:lnTo>
                <a:lnTo>
                  <a:pt x="11953" y="49506"/>
                </a:lnTo>
                <a:lnTo>
                  <a:pt x="11972" y="49543"/>
                </a:lnTo>
                <a:lnTo>
                  <a:pt x="12009" y="49581"/>
                </a:lnTo>
                <a:lnTo>
                  <a:pt x="12121" y="49618"/>
                </a:lnTo>
                <a:lnTo>
                  <a:pt x="12270" y="49655"/>
                </a:lnTo>
                <a:lnTo>
                  <a:pt x="12549" y="49674"/>
                </a:lnTo>
                <a:lnTo>
                  <a:pt x="12735" y="49674"/>
                </a:lnTo>
                <a:lnTo>
                  <a:pt x="12903" y="49692"/>
                </a:lnTo>
                <a:lnTo>
                  <a:pt x="13294" y="49692"/>
                </a:lnTo>
                <a:lnTo>
                  <a:pt x="13424" y="49674"/>
                </a:lnTo>
                <a:lnTo>
                  <a:pt x="13499" y="49618"/>
                </a:lnTo>
                <a:lnTo>
                  <a:pt x="13536" y="49599"/>
                </a:lnTo>
                <a:lnTo>
                  <a:pt x="13555" y="49562"/>
                </a:lnTo>
                <a:lnTo>
                  <a:pt x="13555" y="49525"/>
                </a:lnTo>
                <a:lnTo>
                  <a:pt x="13536" y="49506"/>
                </a:lnTo>
                <a:lnTo>
                  <a:pt x="13480" y="49450"/>
                </a:lnTo>
                <a:lnTo>
                  <a:pt x="13368" y="49413"/>
                </a:lnTo>
                <a:lnTo>
                  <a:pt x="13257" y="49395"/>
                </a:lnTo>
                <a:lnTo>
                  <a:pt x="13015" y="49339"/>
                </a:lnTo>
                <a:lnTo>
                  <a:pt x="12884" y="49339"/>
                </a:lnTo>
                <a:lnTo>
                  <a:pt x="12661" y="49283"/>
                </a:lnTo>
                <a:lnTo>
                  <a:pt x="12363" y="49246"/>
                </a:lnTo>
                <a:close/>
                <a:moveTo>
                  <a:pt x="14728" y="49283"/>
                </a:moveTo>
                <a:lnTo>
                  <a:pt x="14597" y="49320"/>
                </a:lnTo>
                <a:lnTo>
                  <a:pt x="14485" y="49376"/>
                </a:lnTo>
                <a:lnTo>
                  <a:pt x="14467" y="49413"/>
                </a:lnTo>
                <a:lnTo>
                  <a:pt x="14430" y="49450"/>
                </a:lnTo>
                <a:lnTo>
                  <a:pt x="14430" y="49506"/>
                </a:lnTo>
                <a:lnTo>
                  <a:pt x="14430" y="49562"/>
                </a:lnTo>
                <a:lnTo>
                  <a:pt x="14448" y="49599"/>
                </a:lnTo>
                <a:lnTo>
                  <a:pt x="14485" y="49637"/>
                </a:lnTo>
                <a:lnTo>
                  <a:pt x="14597" y="49674"/>
                </a:lnTo>
                <a:lnTo>
                  <a:pt x="14728" y="49692"/>
                </a:lnTo>
                <a:lnTo>
                  <a:pt x="15007" y="49692"/>
                </a:lnTo>
                <a:lnTo>
                  <a:pt x="15212" y="49674"/>
                </a:lnTo>
                <a:lnTo>
                  <a:pt x="15398" y="49674"/>
                </a:lnTo>
                <a:lnTo>
                  <a:pt x="15696" y="49655"/>
                </a:lnTo>
                <a:lnTo>
                  <a:pt x="15826" y="49655"/>
                </a:lnTo>
                <a:lnTo>
                  <a:pt x="15956" y="49637"/>
                </a:lnTo>
                <a:lnTo>
                  <a:pt x="16049" y="49599"/>
                </a:lnTo>
                <a:lnTo>
                  <a:pt x="16068" y="49562"/>
                </a:lnTo>
                <a:lnTo>
                  <a:pt x="16087" y="49543"/>
                </a:lnTo>
                <a:lnTo>
                  <a:pt x="16105" y="49488"/>
                </a:lnTo>
                <a:lnTo>
                  <a:pt x="16087" y="49450"/>
                </a:lnTo>
                <a:lnTo>
                  <a:pt x="16068" y="49413"/>
                </a:lnTo>
                <a:lnTo>
                  <a:pt x="16031" y="49395"/>
                </a:lnTo>
                <a:lnTo>
                  <a:pt x="15938" y="49357"/>
                </a:lnTo>
                <a:lnTo>
                  <a:pt x="15826" y="49320"/>
                </a:lnTo>
                <a:lnTo>
                  <a:pt x="15565" y="49301"/>
                </a:lnTo>
                <a:lnTo>
                  <a:pt x="15379" y="49301"/>
                </a:lnTo>
                <a:lnTo>
                  <a:pt x="15156" y="49283"/>
                </a:lnTo>
                <a:close/>
                <a:moveTo>
                  <a:pt x="19885" y="49283"/>
                </a:moveTo>
                <a:lnTo>
                  <a:pt x="19773" y="49301"/>
                </a:lnTo>
                <a:lnTo>
                  <a:pt x="19661" y="49339"/>
                </a:lnTo>
                <a:lnTo>
                  <a:pt x="19587" y="49376"/>
                </a:lnTo>
                <a:lnTo>
                  <a:pt x="19550" y="49432"/>
                </a:lnTo>
                <a:lnTo>
                  <a:pt x="19531" y="49488"/>
                </a:lnTo>
                <a:lnTo>
                  <a:pt x="19531" y="49562"/>
                </a:lnTo>
                <a:lnTo>
                  <a:pt x="19550" y="49599"/>
                </a:lnTo>
                <a:lnTo>
                  <a:pt x="19587" y="49637"/>
                </a:lnTo>
                <a:lnTo>
                  <a:pt x="19680" y="49674"/>
                </a:lnTo>
                <a:lnTo>
                  <a:pt x="19792" y="49692"/>
                </a:lnTo>
                <a:lnTo>
                  <a:pt x="19922" y="49692"/>
                </a:lnTo>
                <a:lnTo>
                  <a:pt x="20183" y="49674"/>
                </a:lnTo>
                <a:lnTo>
                  <a:pt x="20350" y="49674"/>
                </a:lnTo>
                <a:lnTo>
                  <a:pt x="20592" y="49655"/>
                </a:lnTo>
                <a:lnTo>
                  <a:pt x="20816" y="49637"/>
                </a:lnTo>
                <a:lnTo>
                  <a:pt x="20909" y="49599"/>
                </a:lnTo>
                <a:lnTo>
                  <a:pt x="21058" y="49543"/>
                </a:lnTo>
                <a:lnTo>
                  <a:pt x="21114" y="49506"/>
                </a:lnTo>
                <a:lnTo>
                  <a:pt x="21151" y="49469"/>
                </a:lnTo>
                <a:lnTo>
                  <a:pt x="21151" y="49450"/>
                </a:lnTo>
                <a:lnTo>
                  <a:pt x="21151" y="49432"/>
                </a:lnTo>
                <a:lnTo>
                  <a:pt x="21076" y="49395"/>
                </a:lnTo>
                <a:lnTo>
                  <a:pt x="20946" y="49357"/>
                </a:lnTo>
                <a:lnTo>
                  <a:pt x="20723" y="49320"/>
                </a:lnTo>
                <a:lnTo>
                  <a:pt x="20443" y="49301"/>
                </a:lnTo>
                <a:lnTo>
                  <a:pt x="20164" y="49283"/>
                </a:lnTo>
                <a:close/>
                <a:moveTo>
                  <a:pt x="80300" y="49339"/>
                </a:moveTo>
                <a:lnTo>
                  <a:pt x="80244" y="49357"/>
                </a:lnTo>
                <a:lnTo>
                  <a:pt x="80226" y="49395"/>
                </a:lnTo>
                <a:lnTo>
                  <a:pt x="80226" y="49432"/>
                </a:lnTo>
                <a:lnTo>
                  <a:pt x="80263" y="49506"/>
                </a:lnTo>
                <a:lnTo>
                  <a:pt x="80356" y="49562"/>
                </a:lnTo>
                <a:lnTo>
                  <a:pt x="80431" y="49618"/>
                </a:lnTo>
                <a:lnTo>
                  <a:pt x="80524" y="49637"/>
                </a:lnTo>
                <a:lnTo>
                  <a:pt x="80766" y="49674"/>
                </a:lnTo>
                <a:lnTo>
                  <a:pt x="80989" y="49692"/>
                </a:lnTo>
                <a:lnTo>
                  <a:pt x="81194" y="49674"/>
                </a:lnTo>
                <a:lnTo>
                  <a:pt x="81324" y="49637"/>
                </a:lnTo>
                <a:lnTo>
                  <a:pt x="81566" y="49525"/>
                </a:lnTo>
                <a:lnTo>
                  <a:pt x="81678" y="49488"/>
                </a:lnTo>
                <a:lnTo>
                  <a:pt x="81753" y="49432"/>
                </a:lnTo>
                <a:lnTo>
                  <a:pt x="81771" y="49395"/>
                </a:lnTo>
                <a:lnTo>
                  <a:pt x="81771" y="49376"/>
                </a:lnTo>
                <a:lnTo>
                  <a:pt x="81734" y="49376"/>
                </a:lnTo>
                <a:lnTo>
                  <a:pt x="81604" y="49339"/>
                </a:lnTo>
                <a:lnTo>
                  <a:pt x="81455" y="49339"/>
                </a:lnTo>
                <a:lnTo>
                  <a:pt x="81157" y="49357"/>
                </a:lnTo>
                <a:lnTo>
                  <a:pt x="80710" y="49357"/>
                </a:lnTo>
                <a:lnTo>
                  <a:pt x="80561" y="49339"/>
                </a:lnTo>
                <a:close/>
                <a:moveTo>
                  <a:pt x="9756" y="49283"/>
                </a:moveTo>
                <a:lnTo>
                  <a:pt x="9552" y="49301"/>
                </a:lnTo>
                <a:lnTo>
                  <a:pt x="9403" y="49339"/>
                </a:lnTo>
                <a:lnTo>
                  <a:pt x="9328" y="49357"/>
                </a:lnTo>
                <a:lnTo>
                  <a:pt x="9272" y="49395"/>
                </a:lnTo>
                <a:lnTo>
                  <a:pt x="9235" y="49432"/>
                </a:lnTo>
                <a:lnTo>
                  <a:pt x="9198" y="49488"/>
                </a:lnTo>
                <a:lnTo>
                  <a:pt x="9198" y="49543"/>
                </a:lnTo>
                <a:lnTo>
                  <a:pt x="9198" y="49581"/>
                </a:lnTo>
                <a:lnTo>
                  <a:pt x="9217" y="49637"/>
                </a:lnTo>
                <a:lnTo>
                  <a:pt x="9272" y="49655"/>
                </a:lnTo>
                <a:lnTo>
                  <a:pt x="9384" y="49692"/>
                </a:lnTo>
                <a:lnTo>
                  <a:pt x="9533" y="49711"/>
                </a:lnTo>
                <a:lnTo>
                  <a:pt x="9831" y="49711"/>
                </a:lnTo>
                <a:lnTo>
                  <a:pt x="10036" y="49692"/>
                </a:lnTo>
                <a:lnTo>
                  <a:pt x="10278" y="49692"/>
                </a:lnTo>
                <a:lnTo>
                  <a:pt x="10594" y="49711"/>
                </a:lnTo>
                <a:lnTo>
                  <a:pt x="10743" y="49692"/>
                </a:lnTo>
                <a:lnTo>
                  <a:pt x="10892" y="49674"/>
                </a:lnTo>
                <a:lnTo>
                  <a:pt x="11004" y="49637"/>
                </a:lnTo>
                <a:lnTo>
                  <a:pt x="11116" y="49581"/>
                </a:lnTo>
                <a:lnTo>
                  <a:pt x="11171" y="49525"/>
                </a:lnTo>
                <a:lnTo>
                  <a:pt x="11190" y="49488"/>
                </a:lnTo>
                <a:lnTo>
                  <a:pt x="11209" y="49450"/>
                </a:lnTo>
                <a:lnTo>
                  <a:pt x="11190" y="49413"/>
                </a:lnTo>
                <a:lnTo>
                  <a:pt x="11153" y="49376"/>
                </a:lnTo>
                <a:lnTo>
                  <a:pt x="11097" y="49357"/>
                </a:lnTo>
                <a:lnTo>
                  <a:pt x="10967" y="49320"/>
                </a:lnTo>
                <a:lnTo>
                  <a:pt x="10799" y="49320"/>
                </a:lnTo>
                <a:lnTo>
                  <a:pt x="10650" y="49301"/>
                </a:lnTo>
                <a:lnTo>
                  <a:pt x="10129" y="49301"/>
                </a:lnTo>
                <a:lnTo>
                  <a:pt x="9756" y="49283"/>
                </a:lnTo>
                <a:close/>
                <a:moveTo>
                  <a:pt x="28095" y="49283"/>
                </a:moveTo>
                <a:lnTo>
                  <a:pt x="27760" y="49301"/>
                </a:lnTo>
                <a:lnTo>
                  <a:pt x="27444" y="49339"/>
                </a:lnTo>
                <a:lnTo>
                  <a:pt x="27313" y="49357"/>
                </a:lnTo>
                <a:lnTo>
                  <a:pt x="27202" y="49395"/>
                </a:lnTo>
                <a:lnTo>
                  <a:pt x="27109" y="49432"/>
                </a:lnTo>
                <a:lnTo>
                  <a:pt x="27053" y="49469"/>
                </a:lnTo>
                <a:lnTo>
                  <a:pt x="27015" y="49525"/>
                </a:lnTo>
                <a:lnTo>
                  <a:pt x="27034" y="49599"/>
                </a:lnTo>
                <a:lnTo>
                  <a:pt x="27071" y="49637"/>
                </a:lnTo>
                <a:lnTo>
                  <a:pt x="27109" y="49674"/>
                </a:lnTo>
                <a:lnTo>
                  <a:pt x="27220" y="49711"/>
                </a:lnTo>
                <a:lnTo>
                  <a:pt x="27537" y="49711"/>
                </a:lnTo>
                <a:lnTo>
                  <a:pt x="27853" y="49655"/>
                </a:lnTo>
                <a:lnTo>
                  <a:pt x="28077" y="49618"/>
                </a:lnTo>
                <a:lnTo>
                  <a:pt x="28244" y="49581"/>
                </a:lnTo>
                <a:lnTo>
                  <a:pt x="28542" y="49506"/>
                </a:lnTo>
                <a:lnTo>
                  <a:pt x="28672" y="49450"/>
                </a:lnTo>
                <a:lnTo>
                  <a:pt x="28766" y="49395"/>
                </a:lnTo>
                <a:lnTo>
                  <a:pt x="28821" y="49357"/>
                </a:lnTo>
                <a:lnTo>
                  <a:pt x="28803" y="49339"/>
                </a:lnTo>
                <a:lnTo>
                  <a:pt x="28784" y="49320"/>
                </a:lnTo>
                <a:lnTo>
                  <a:pt x="28635" y="49301"/>
                </a:lnTo>
                <a:lnTo>
                  <a:pt x="28393" y="49283"/>
                </a:lnTo>
                <a:close/>
                <a:moveTo>
                  <a:pt x="34816" y="49301"/>
                </a:moveTo>
                <a:lnTo>
                  <a:pt x="34686" y="49320"/>
                </a:lnTo>
                <a:lnTo>
                  <a:pt x="34630" y="49339"/>
                </a:lnTo>
                <a:lnTo>
                  <a:pt x="34593" y="49357"/>
                </a:lnTo>
                <a:lnTo>
                  <a:pt x="34574" y="49395"/>
                </a:lnTo>
                <a:lnTo>
                  <a:pt x="34556" y="49432"/>
                </a:lnTo>
                <a:lnTo>
                  <a:pt x="34556" y="49488"/>
                </a:lnTo>
                <a:lnTo>
                  <a:pt x="34574" y="49543"/>
                </a:lnTo>
                <a:lnTo>
                  <a:pt x="34612" y="49599"/>
                </a:lnTo>
                <a:lnTo>
                  <a:pt x="34649" y="49618"/>
                </a:lnTo>
                <a:lnTo>
                  <a:pt x="34761" y="49674"/>
                </a:lnTo>
                <a:lnTo>
                  <a:pt x="34909" y="49711"/>
                </a:lnTo>
                <a:lnTo>
                  <a:pt x="35077" y="49711"/>
                </a:lnTo>
                <a:lnTo>
                  <a:pt x="35431" y="49692"/>
                </a:lnTo>
                <a:lnTo>
                  <a:pt x="35673" y="49674"/>
                </a:lnTo>
                <a:lnTo>
                  <a:pt x="35840" y="49655"/>
                </a:lnTo>
                <a:lnTo>
                  <a:pt x="36157" y="49581"/>
                </a:lnTo>
                <a:lnTo>
                  <a:pt x="36287" y="49543"/>
                </a:lnTo>
                <a:lnTo>
                  <a:pt x="36380" y="49488"/>
                </a:lnTo>
                <a:lnTo>
                  <a:pt x="36418" y="49469"/>
                </a:lnTo>
                <a:lnTo>
                  <a:pt x="36436" y="49450"/>
                </a:lnTo>
                <a:lnTo>
                  <a:pt x="36418" y="49432"/>
                </a:lnTo>
                <a:lnTo>
                  <a:pt x="36399" y="49413"/>
                </a:lnTo>
                <a:lnTo>
                  <a:pt x="36269" y="49357"/>
                </a:lnTo>
                <a:lnTo>
                  <a:pt x="36138" y="49339"/>
                </a:lnTo>
                <a:lnTo>
                  <a:pt x="35989" y="49320"/>
                </a:lnTo>
                <a:lnTo>
                  <a:pt x="35859" y="49320"/>
                </a:lnTo>
                <a:lnTo>
                  <a:pt x="35561" y="49339"/>
                </a:lnTo>
                <a:lnTo>
                  <a:pt x="35282" y="49339"/>
                </a:lnTo>
                <a:lnTo>
                  <a:pt x="35096" y="49320"/>
                </a:lnTo>
                <a:lnTo>
                  <a:pt x="34965" y="49301"/>
                </a:lnTo>
                <a:close/>
                <a:moveTo>
                  <a:pt x="90466" y="49227"/>
                </a:moveTo>
                <a:lnTo>
                  <a:pt x="90391" y="49246"/>
                </a:lnTo>
                <a:lnTo>
                  <a:pt x="90335" y="49283"/>
                </a:lnTo>
                <a:lnTo>
                  <a:pt x="90298" y="49339"/>
                </a:lnTo>
                <a:lnTo>
                  <a:pt x="90298" y="49395"/>
                </a:lnTo>
                <a:lnTo>
                  <a:pt x="90298" y="49450"/>
                </a:lnTo>
                <a:lnTo>
                  <a:pt x="90317" y="49506"/>
                </a:lnTo>
                <a:lnTo>
                  <a:pt x="90391" y="49599"/>
                </a:lnTo>
                <a:lnTo>
                  <a:pt x="90466" y="49655"/>
                </a:lnTo>
                <a:lnTo>
                  <a:pt x="90578" y="49692"/>
                </a:lnTo>
                <a:lnTo>
                  <a:pt x="90689" y="49711"/>
                </a:lnTo>
                <a:lnTo>
                  <a:pt x="90801" y="49711"/>
                </a:lnTo>
                <a:lnTo>
                  <a:pt x="90894" y="49674"/>
                </a:lnTo>
                <a:lnTo>
                  <a:pt x="90968" y="49599"/>
                </a:lnTo>
                <a:lnTo>
                  <a:pt x="91062" y="49506"/>
                </a:lnTo>
                <a:lnTo>
                  <a:pt x="91080" y="49450"/>
                </a:lnTo>
                <a:lnTo>
                  <a:pt x="91080" y="49395"/>
                </a:lnTo>
                <a:lnTo>
                  <a:pt x="91062" y="49357"/>
                </a:lnTo>
                <a:lnTo>
                  <a:pt x="91006" y="49339"/>
                </a:lnTo>
                <a:lnTo>
                  <a:pt x="90857" y="49301"/>
                </a:lnTo>
                <a:lnTo>
                  <a:pt x="90671" y="49246"/>
                </a:lnTo>
                <a:lnTo>
                  <a:pt x="90559" y="49227"/>
                </a:lnTo>
                <a:close/>
                <a:moveTo>
                  <a:pt x="17911" y="49320"/>
                </a:moveTo>
                <a:lnTo>
                  <a:pt x="17576" y="49339"/>
                </a:lnTo>
                <a:lnTo>
                  <a:pt x="17278" y="49376"/>
                </a:lnTo>
                <a:lnTo>
                  <a:pt x="17148" y="49395"/>
                </a:lnTo>
                <a:lnTo>
                  <a:pt x="17055" y="49432"/>
                </a:lnTo>
                <a:lnTo>
                  <a:pt x="16980" y="49469"/>
                </a:lnTo>
                <a:lnTo>
                  <a:pt x="16943" y="49525"/>
                </a:lnTo>
                <a:lnTo>
                  <a:pt x="16943" y="49599"/>
                </a:lnTo>
                <a:lnTo>
                  <a:pt x="16980" y="49674"/>
                </a:lnTo>
                <a:lnTo>
                  <a:pt x="17036" y="49711"/>
                </a:lnTo>
                <a:lnTo>
                  <a:pt x="17148" y="49730"/>
                </a:lnTo>
                <a:lnTo>
                  <a:pt x="17260" y="49730"/>
                </a:lnTo>
                <a:lnTo>
                  <a:pt x="17409" y="49711"/>
                </a:lnTo>
                <a:lnTo>
                  <a:pt x="17669" y="49692"/>
                </a:lnTo>
                <a:lnTo>
                  <a:pt x="17855" y="49655"/>
                </a:lnTo>
                <a:lnTo>
                  <a:pt x="18116" y="49637"/>
                </a:lnTo>
                <a:lnTo>
                  <a:pt x="18377" y="49581"/>
                </a:lnTo>
                <a:lnTo>
                  <a:pt x="18451" y="49543"/>
                </a:lnTo>
                <a:lnTo>
                  <a:pt x="18581" y="49469"/>
                </a:lnTo>
                <a:lnTo>
                  <a:pt x="18637" y="49432"/>
                </a:lnTo>
                <a:lnTo>
                  <a:pt x="18675" y="49413"/>
                </a:lnTo>
                <a:lnTo>
                  <a:pt x="18675" y="49395"/>
                </a:lnTo>
                <a:lnTo>
                  <a:pt x="18675" y="49376"/>
                </a:lnTo>
                <a:lnTo>
                  <a:pt x="18619" y="49357"/>
                </a:lnTo>
                <a:lnTo>
                  <a:pt x="18470" y="49339"/>
                </a:lnTo>
                <a:lnTo>
                  <a:pt x="18228" y="49320"/>
                </a:lnTo>
                <a:close/>
                <a:moveTo>
                  <a:pt x="22715" y="49357"/>
                </a:moveTo>
                <a:lnTo>
                  <a:pt x="22417" y="49376"/>
                </a:lnTo>
                <a:lnTo>
                  <a:pt x="22193" y="49413"/>
                </a:lnTo>
                <a:lnTo>
                  <a:pt x="22100" y="49450"/>
                </a:lnTo>
                <a:lnTo>
                  <a:pt x="22044" y="49488"/>
                </a:lnTo>
                <a:lnTo>
                  <a:pt x="22026" y="49543"/>
                </a:lnTo>
                <a:lnTo>
                  <a:pt x="22044" y="49599"/>
                </a:lnTo>
                <a:lnTo>
                  <a:pt x="22063" y="49637"/>
                </a:lnTo>
                <a:lnTo>
                  <a:pt x="22100" y="49674"/>
                </a:lnTo>
                <a:lnTo>
                  <a:pt x="22212" y="49711"/>
                </a:lnTo>
                <a:lnTo>
                  <a:pt x="22324" y="49730"/>
                </a:lnTo>
                <a:lnTo>
                  <a:pt x="22473" y="49711"/>
                </a:lnTo>
                <a:lnTo>
                  <a:pt x="22752" y="49692"/>
                </a:lnTo>
                <a:lnTo>
                  <a:pt x="22957" y="49655"/>
                </a:lnTo>
                <a:lnTo>
                  <a:pt x="23106" y="49618"/>
                </a:lnTo>
                <a:lnTo>
                  <a:pt x="23385" y="49562"/>
                </a:lnTo>
                <a:lnTo>
                  <a:pt x="23608" y="49488"/>
                </a:lnTo>
                <a:lnTo>
                  <a:pt x="23664" y="49450"/>
                </a:lnTo>
                <a:lnTo>
                  <a:pt x="23664" y="49432"/>
                </a:lnTo>
                <a:lnTo>
                  <a:pt x="23646" y="49432"/>
                </a:lnTo>
                <a:lnTo>
                  <a:pt x="23515" y="49395"/>
                </a:lnTo>
                <a:lnTo>
                  <a:pt x="23292" y="49376"/>
                </a:lnTo>
                <a:lnTo>
                  <a:pt x="23013" y="49357"/>
                </a:lnTo>
                <a:close/>
                <a:moveTo>
                  <a:pt x="2272" y="49283"/>
                </a:moveTo>
                <a:lnTo>
                  <a:pt x="2142" y="49301"/>
                </a:lnTo>
                <a:lnTo>
                  <a:pt x="2030" y="49320"/>
                </a:lnTo>
                <a:lnTo>
                  <a:pt x="1993" y="49339"/>
                </a:lnTo>
                <a:lnTo>
                  <a:pt x="1956" y="49376"/>
                </a:lnTo>
                <a:lnTo>
                  <a:pt x="1937" y="49413"/>
                </a:lnTo>
                <a:lnTo>
                  <a:pt x="1918" y="49469"/>
                </a:lnTo>
                <a:lnTo>
                  <a:pt x="1918" y="49506"/>
                </a:lnTo>
                <a:lnTo>
                  <a:pt x="1937" y="49543"/>
                </a:lnTo>
                <a:lnTo>
                  <a:pt x="1993" y="49618"/>
                </a:lnTo>
                <a:lnTo>
                  <a:pt x="2067" y="49655"/>
                </a:lnTo>
                <a:lnTo>
                  <a:pt x="2179" y="49692"/>
                </a:lnTo>
                <a:lnTo>
                  <a:pt x="2402" y="49711"/>
                </a:lnTo>
                <a:lnTo>
                  <a:pt x="2551" y="49711"/>
                </a:lnTo>
                <a:lnTo>
                  <a:pt x="2719" y="49730"/>
                </a:lnTo>
                <a:lnTo>
                  <a:pt x="2961" y="49748"/>
                </a:lnTo>
                <a:lnTo>
                  <a:pt x="3091" y="49748"/>
                </a:lnTo>
                <a:lnTo>
                  <a:pt x="3184" y="49730"/>
                </a:lnTo>
                <a:lnTo>
                  <a:pt x="3277" y="49692"/>
                </a:lnTo>
                <a:lnTo>
                  <a:pt x="3315" y="49674"/>
                </a:lnTo>
                <a:lnTo>
                  <a:pt x="3333" y="49637"/>
                </a:lnTo>
                <a:lnTo>
                  <a:pt x="3333" y="49599"/>
                </a:lnTo>
                <a:lnTo>
                  <a:pt x="3333" y="49562"/>
                </a:lnTo>
                <a:lnTo>
                  <a:pt x="3277" y="49506"/>
                </a:lnTo>
                <a:lnTo>
                  <a:pt x="3203" y="49469"/>
                </a:lnTo>
                <a:lnTo>
                  <a:pt x="3091" y="49432"/>
                </a:lnTo>
                <a:lnTo>
                  <a:pt x="2868" y="49376"/>
                </a:lnTo>
                <a:lnTo>
                  <a:pt x="2719" y="49357"/>
                </a:lnTo>
                <a:lnTo>
                  <a:pt x="2533" y="49320"/>
                </a:lnTo>
                <a:lnTo>
                  <a:pt x="2272" y="49283"/>
                </a:lnTo>
                <a:close/>
                <a:moveTo>
                  <a:pt x="4599" y="49301"/>
                </a:moveTo>
                <a:lnTo>
                  <a:pt x="4432" y="49320"/>
                </a:lnTo>
                <a:lnTo>
                  <a:pt x="4357" y="49320"/>
                </a:lnTo>
                <a:lnTo>
                  <a:pt x="4283" y="49357"/>
                </a:lnTo>
                <a:lnTo>
                  <a:pt x="4246" y="49395"/>
                </a:lnTo>
                <a:lnTo>
                  <a:pt x="4208" y="49432"/>
                </a:lnTo>
                <a:lnTo>
                  <a:pt x="4190" y="49488"/>
                </a:lnTo>
                <a:lnTo>
                  <a:pt x="4190" y="49543"/>
                </a:lnTo>
                <a:lnTo>
                  <a:pt x="4208" y="49581"/>
                </a:lnTo>
                <a:lnTo>
                  <a:pt x="4246" y="49618"/>
                </a:lnTo>
                <a:lnTo>
                  <a:pt x="4376" y="49674"/>
                </a:lnTo>
                <a:lnTo>
                  <a:pt x="4543" y="49711"/>
                </a:lnTo>
                <a:lnTo>
                  <a:pt x="4711" y="49748"/>
                </a:lnTo>
                <a:lnTo>
                  <a:pt x="4897" y="49748"/>
                </a:lnTo>
                <a:lnTo>
                  <a:pt x="5121" y="49767"/>
                </a:lnTo>
                <a:lnTo>
                  <a:pt x="5325" y="49767"/>
                </a:lnTo>
                <a:lnTo>
                  <a:pt x="5605" y="49786"/>
                </a:lnTo>
                <a:lnTo>
                  <a:pt x="5754" y="49786"/>
                </a:lnTo>
                <a:lnTo>
                  <a:pt x="5884" y="49767"/>
                </a:lnTo>
                <a:lnTo>
                  <a:pt x="5977" y="49730"/>
                </a:lnTo>
                <a:lnTo>
                  <a:pt x="6014" y="49711"/>
                </a:lnTo>
                <a:lnTo>
                  <a:pt x="6052" y="49674"/>
                </a:lnTo>
                <a:lnTo>
                  <a:pt x="6089" y="49618"/>
                </a:lnTo>
                <a:lnTo>
                  <a:pt x="6089" y="49581"/>
                </a:lnTo>
                <a:lnTo>
                  <a:pt x="6089" y="49543"/>
                </a:lnTo>
                <a:lnTo>
                  <a:pt x="6070" y="49506"/>
                </a:lnTo>
                <a:lnTo>
                  <a:pt x="5996" y="49450"/>
                </a:lnTo>
                <a:lnTo>
                  <a:pt x="5884" y="49432"/>
                </a:lnTo>
                <a:lnTo>
                  <a:pt x="5754" y="49413"/>
                </a:lnTo>
                <a:lnTo>
                  <a:pt x="5623" y="49395"/>
                </a:lnTo>
                <a:lnTo>
                  <a:pt x="5418" y="49395"/>
                </a:lnTo>
                <a:lnTo>
                  <a:pt x="5158" y="49357"/>
                </a:lnTo>
                <a:lnTo>
                  <a:pt x="4785" y="49301"/>
                </a:lnTo>
                <a:close/>
                <a:moveTo>
                  <a:pt x="317" y="49376"/>
                </a:moveTo>
                <a:lnTo>
                  <a:pt x="150" y="49413"/>
                </a:lnTo>
                <a:lnTo>
                  <a:pt x="94" y="49450"/>
                </a:lnTo>
                <a:lnTo>
                  <a:pt x="38" y="49488"/>
                </a:lnTo>
                <a:lnTo>
                  <a:pt x="1" y="49543"/>
                </a:lnTo>
                <a:lnTo>
                  <a:pt x="1" y="49599"/>
                </a:lnTo>
                <a:lnTo>
                  <a:pt x="1" y="49674"/>
                </a:lnTo>
                <a:lnTo>
                  <a:pt x="38" y="49767"/>
                </a:lnTo>
                <a:lnTo>
                  <a:pt x="75" y="49804"/>
                </a:lnTo>
                <a:lnTo>
                  <a:pt x="131" y="49841"/>
                </a:lnTo>
                <a:lnTo>
                  <a:pt x="187" y="49841"/>
                </a:lnTo>
                <a:lnTo>
                  <a:pt x="261" y="49823"/>
                </a:lnTo>
                <a:lnTo>
                  <a:pt x="392" y="49786"/>
                </a:lnTo>
                <a:lnTo>
                  <a:pt x="485" y="49748"/>
                </a:lnTo>
                <a:lnTo>
                  <a:pt x="596" y="49711"/>
                </a:lnTo>
                <a:lnTo>
                  <a:pt x="764" y="49655"/>
                </a:lnTo>
                <a:lnTo>
                  <a:pt x="838" y="49599"/>
                </a:lnTo>
                <a:lnTo>
                  <a:pt x="894" y="49562"/>
                </a:lnTo>
                <a:lnTo>
                  <a:pt x="913" y="49506"/>
                </a:lnTo>
                <a:lnTo>
                  <a:pt x="913" y="49488"/>
                </a:lnTo>
                <a:lnTo>
                  <a:pt x="894" y="49450"/>
                </a:lnTo>
                <a:lnTo>
                  <a:pt x="801" y="49413"/>
                </a:lnTo>
                <a:lnTo>
                  <a:pt x="671" y="49395"/>
                </a:lnTo>
                <a:lnTo>
                  <a:pt x="503" y="49376"/>
                </a:lnTo>
                <a:close/>
              </a:path>
            </a:pathLst>
          </a:custGeom>
          <a:solidFill>
            <a:srgbClr val="CDBC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CDBCB5"/>
              </a:solidFill>
            </a:endParaRPr>
          </a:p>
        </p:txBody>
      </p:sp>
      <p:sp>
        <p:nvSpPr>
          <p:cNvPr id="49" name="Google Shape;49;p9"/>
          <p:cNvSpPr txBox="1">
            <a:spLocks noGrp="1"/>
          </p:cNvSpPr>
          <p:nvPr>
            <p:ph type="body" idx="1"/>
          </p:nvPr>
        </p:nvSpPr>
        <p:spPr>
          <a:xfrm>
            <a:off x="609600" y="54686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Tree>
    <p:extLst>
      <p:ext uri="{BB962C8B-B14F-4D97-AF65-F5344CB8AC3E}">
        <p14:creationId xmlns:p14="http://schemas.microsoft.com/office/powerpoint/2010/main" val="458958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p:nvPr/>
        </p:nvSpPr>
        <p:spPr>
          <a:xfrm>
            <a:off x="209801" y="167601"/>
            <a:ext cx="11772247" cy="6522868"/>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C3CE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5247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C3CED9"/>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55" name="Google Shape;55;p11"/>
          <p:cNvSpPr/>
          <p:nvPr/>
        </p:nvSpPr>
        <p:spPr>
          <a:xfrm>
            <a:off x="279301" y="178834"/>
            <a:ext cx="11633236" cy="6500244"/>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6327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节标题">
    <p:bg>
      <p:bgPr>
        <a:solidFill>
          <a:schemeClr val="bg1"/>
        </a:solidFill>
        <a:effectLst/>
      </p:bgPr>
    </p:bg>
    <p:spTree>
      <p:nvGrpSpPr>
        <p:cNvPr id="1" name=""/>
        <p:cNvGrpSpPr/>
        <p:nvPr/>
      </p:nvGrpSpPr>
      <p:grpSpPr>
        <a:xfrm>
          <a:off x="0" y="0"/>
          <a:ext cx="0" cy="0"/>
          <a:chOff x="0" y="0"/>
          <a:chExt cx="0" cy="0"/>
        </a:xfrm>
      </p:grpSpPr>
      <p:pic>
        <p:nvPicPr>
          <p:cNvPr id="7" name="图片 6" descr="1"/>
          <p:cNvPicPr>
            <a:picLocks noChangeAspect="1"/>
          </p:cNvPicPr>
          <p:nvPr userDrawn="1"/>
        </p:nvPicPr>
        <p:blipFill>
          <a:blip r:embed="rId2"/>
          <a:srcRect l="13017" t="31594" r="24349" b="-721"/>
          <a:stretch>
            <a:fillRect/>
          </a:stretch>
        </p:blipFill>
        <p:spPr>
          <a:xfrm>
            <a:off x="-133350" y="-157480"/>
            <a:ext cx="12425680" cy="7313295"/>
          </a:xfrm>
          <a:prstGeom prst="rect">
            <a:avLst/>
          </a:prstGeom>
        </p:spPr>
      </p:pic>
    </p:spTree>
    <p:extLst>
      <p:ext uri="{BB962C8B-B14F-4D97-AF65-F5344CB8AC3E}">
        <p14:creationId xmlns:p14="http://schemas.microsoft.com/office/powerpoint/2010/main" val="3701187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341930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4DDA-244E-4D8B-BB9D-A3F4F750B6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EA7436-CF0B-4A8D-8BB0-51B1D8141C0B}"/>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4" name="Footer Placeholder 3">
            <a:extLst>
              <a:ext uri="{FF2B5EF4-FFF2-40B4-BE49-F238E27FC236}">
                <a16:creationId xmlns:a16="http://schemas.microsoft.com/office/drawing/2014/main" id="{3A5FCA0C-9333-49A9-AD9A-F4407B7E42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FCAEEA-C2F0-4E57-931A-7C8F4428F077}"/>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1991599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B600"/>
        </a:solidFill>
        <a:effectLst/>
      </p:bgPr>
    </p:bg>
    <p:spTree>
      <p:nvGrpSpPr>
        <p:cNvPr id="1" name="Shape 12"/>
        <p:cNvGrpSpPr/>
        <p:nvPr/>
      </p:nvGrpSpPr>
      <p:grpSpPr>
        <a:xfrm>
          <a:off x="0" y="0"/>
          <a:ext cx="0" cy="0"/>
          <a:chOff x="0" y="0"/>
          <a:chExt cx="0" cy="0"/>
        </a:xfrm>
      </p:grpSpPr>
      <p:sp>
        <p:nvSpPr>
          <p:cNvPr id="13" name="Google Shape;13;p3"/>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2107422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B600"/>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txBox="1">
            <a:spLocks noGrp="1"/>
          </p:cNvSpPr>
          <p:nvPr>
            <p:ph type="body" idx="1"/>
          </p:nvPr>
        </p:nvSpPr>
        <p:spPr>
          <a:xfrm>
            <a:off x="2342933" y="2882400"/>
            <a:ext cx="7506400" cy="1093200"/>
          </a:xfrm>
          <a:prstGeom prst="rect">
            <a:avLst/>
          </a:prstGeom>
        </p:spPr>
        <p:txBody>
          <a:bodyPr spcFirstLastPara="1" wrap="square" lIns="91425" tIns="91425" rIns="91425" bIns="91425" anchor="ctr" anchorCtr="0">
            <a:noAutofit/>
          </a:bodyPr>
          <a:lstStyle>
            <a:lvl1pPr marL="609585" lvl="0" indent="-558786" algn="ctr" rtl="0">
              <a:spcBef>
                <a:spcPts val="800"/>
              </a:spcBef>
              <a:spcAft>
                <a:spcPts val="0"/>
              </a:spcAft>
              <a:buClr>
                <a:srgbClr val="434343"/>
              </a:buClr>
              <a:buSzPts val="3000"/>
              <a:buChar char="●"/>
              <a:defRPr sz="4000" i="1">
                <a:solidFill>
                  <a:srgbClr val="434343"/>
                </a:solidFill>
              </a:defRPr>
            </a:lvl1pPr>
            <a:lvl2pPr marL="1219170" lvl="1" indent="-558786" algn="ctr" rtl="0">
              <a:spcBef>
                <a:spcPts val="0"/>
              </a:spcBef>
              <a:spcAft>
                <a:spcPts val="0"/>
              </a:spcAft>
              <a:buClr>
                <a:srgbClr val="434343"/>
              </a:buClr>
              <a:buSzPts val="3000"/>
              <a:buChar char="○"/>
              <a:defRPr sz="4000" i="1">
                <a:solidFill>
                  <a:srgbClr val="434343"/>
                </a:solidFill>
              </a:defRPr>
            </a:lvl2pPr>
            <a:lvl3pPr marL="1828754" lvl="2" indent="-558786" algn="ctr" rtl="0">
              <a:spcBef>
                <a:spcPts val="0"/>
              </a:spcBef>
              <a:spcAft>
                <a:spcPts val="0"/>
              </a:spcAft>
              <a:buClr>
                <a:srgbClr val="434343"/>
              </a:buClr>
              <a:buSzPts val="3000"/>
              <a:buChar char="■"/>
              <a:defRPr sz="4000" i="1">
                <a:solidFill>
                  <a:srgbClr val="434343"/>
                </a:solidFill>
              </a:defRPr>
            </a:lvl3pPr>
            <a:lvl4pPr marL="2438339" lvl="3" indent="-558786" algn="ctr" rtl="0">
              <a:spcBef>
                <a:spcPts val="0"/>
              </a:spcBef>
              <a:spcAft>
                <a:spcPts val="0"/>
              </a:spcAft>
              <a:buClr>
                <a:srgbClr val="434343"/>
              </a:buClr>
              <a:buSzPts val="3000"/>
              <a:buChar char="●"/>
              <a:defRPr sz="4000" i="1">
                <a:solidFill>
                  <a:srgbClr val="434343"/>
                </a:solidFill>
              </a:defRPr>
            </a:lvl4pPr>
            <a:lvl5pPr marL="3047924" lvl="4" indent="-558786" algn="ctr" rtl="0">
              <a:spcBef>
                <a:spcPts val="0"/>
              </a:spcBef>
              <a:spcAft>
                <a:spcPts val="0"/>
              </a:spcAft>
              <a:buClr>
                <a:srgbClr val="434343"/>
              </a:buClr>
              <a:buSzPts val="3000"/>
              <a:buChar char="○"/>
              <a:defRPr sz="4000" i="1">
                <a:solidFill>
                  <a:srgbClr val="434343"/>
                </a:solidFill>
              </a:defRPr>
            </a:lvl5pPr>
            <a:lvl6pPr marL="3657509" lvl="5" indent="-558786" algn="ctr" rtl="0">
              <a:spcBef>
                <a:spcPts val="0"/>
              </a:spcBef>
              <a:spcAft>
                <a:spcPts val="0"/>
              </a:spcAft>
              <a:buClr>
                <a:srgbClr val="434343"/>
              </a:buClr>
              <a:buSzPts val="3000"/>
              <a:buChar char="■"/>
              <a:defRPr sz="4000" i="1">
                <a:solidFill>
                  <a:srgbClr val="434343"/>
                </a:solidFill>
              </a:defRPr>
            </a:lvl6pPr>
            <a:lvl7pPr marL="4267093" lvl="6" indent="-558786" algn="ctr" rtl="0">
              <a:spcBef>
                <a:spcPts val="0"/>
              </a:spcBef>
              <a:spcAft>
                <a:spcPts val="0"/>
              </a:spcAft>
              <a:buClr>
                <a:srgbClr val="434343"/>
              </a:buClr>
              <a:buSzPts val="3000"/>
              <a:buChar char="●"/>
              <a:defRPr sz="4000" i="1">
                <a:solidFill>
                  <a:srgbClr val="434343"/>
                </a:solidFill>
              </a:defRPr>
            </a:lvl7pPr>
            <a:lvl8pPr marL="4876678" lvl="7" indent="-558786" algn="ctr" rtl="0">
              <a:spcBef>
                <a:spcPts val="0"/>
              </a:spcBef>
              <a:spcAft>
                <a:spcPts val="0"/>
              </a:spcAft>
              <a:buClr>
                <a:srgbClr val="434343"/>
              </a:buClr>
              <a:buSzPts val="3000"/>
              <a:buChar char="○"/>
              <a:defRPr sz="4000" i="1">
                <a:solidFill>
                  <a:srgbClr val="434343"/>
                </a:solidFill>
              </a:defRPr>
            </a:lvl8pPr>
            <a:lvl9pPr marL="5486263" lvl="8" indent="-558786" algn="ctr">
              <a:spcBef>
                <a:spcPts val="0"/>
              </a:spcBef>
              <a:spcAft>
                <a:spcPts val="0"/>
              </a:spcAft>
              <a:buClr>
                <a:srgbClr val="434343"/>
              </a:buClr>
              <a:buSzPts val="3000"/>
              <a:buChar char="■"/>
              <a:defRPr sz="4000" i="1">
                <a:solidFill>
                  <a:srgbClr val="434343"/>
                </a:solidFill>
              </a:defRPr>
            </a:lvl9pPr>
          </a:lstStyle>
          <a:p>
            <a:endParaRPr/>
          </a:p>
        </p:txBody>
      </p:sp>
      <p:sp>
        <p:nvSpPr>
          <p:cNvPr id="19" name="Google Shape;19;p4"/>
          <p:cNvSpPr txBox="1"/>
          <p:nvPr/>
        </p:nvSpPr>
        <p:spPr>
          <a:xfrm>
            <a:off x="274067" y="100100"/>
            <a:ext cx="1066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0" b="1">
                <a:solidFill>
                  <a:srgbClr val="434343"/>
                </a:solidFill>
                <a:latin typeface="Raleway"/>
                <a:ea typeface="Raleway"/>
                <a:cs typeface="Raleway"/>
                <a:sym typeface="Raleway"/>
              </a:rPr>
              <a:t>“</a:t>
            </a:r>
            <a:endParaRPr sz="16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2233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5915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2596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5" name="Google Shape;35;p7"/>
          <p:cNvSpPr txBox="1">
            <a:spLocks noGrp="1"/>
          </p:cNvSpPr>
          <p:nvPr>
            <p:ph type="body" idx="1"/>
          </p:nvPr>
        </p:nvSpPr>
        <p:spPr>
          <a:xfrm>
            <a:off x="1229333" y="2574000"/>
            <a:ext cx="3109600" cy="38920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6" name="Google Shape;36;p7"/>
          <p:cNvSpPr txBox="1">
            <a:spLocks noGrp="1"/>
          </p:cNvSpPr>
          <p:nvPr>
            <p:ph type="body" idx="2"/>
          </p:nvPr>
        </p:nvSpPr>
        <p:spPr>
          <a:xfrm>
            <a:off x="4498371" y="2574000"/>
            <a:ext cx="3109600" cy="38920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7" name="Google Shape;37;p7"/>
          <p:cNvSpPr txBox="1">
            <a:spLocks noGrp="1"/>
          </p:cNvSpPr>
          <p:nvPr>
            <p:ph type="body" idx="3"/>
          </p:nvPr>
        </p:nvSpPr>
        <p:spPr>
          <a:xfrm>
            <a:off x="7767409" y="2574000"/>
            <a:ext cx="3109600" cy="38920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8" name="Google Shape;38;p7"/>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8868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36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9"/>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9"/>
          <p:cNvSpPr txBox="1">
            <a:spLocks noGrp="1"/>
          </p:cNvSpPr>
          <p:nvPr>
            <p:ph type="body" idx="1"/>
          </p:nvPr>
        </p:nvSpPr>
        <p:spPr>
          <a:xfrm>
            <a:off x="609600" y="56718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400"/>
              <a:buNone/>
              <a:defRPr sz="1867"/>
            </a:lvl1pPr>
          </a:lstStyle>
          <a:p>
            <a:endParaRPr/>
          </a:p>
        </p:txBody>
      </p:sp>
      <p:sp>
        <p:nvSpPr>
          <p:cNvPr id="46" name="Google Shape;46;p9"/>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6010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9" name="Google Shape;49;p10"/>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0982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rgbClr val="FFB600"/>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2" name="Google Shape;52;p11"/>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830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9A065-3B55-4DDD-BDCA-BB59081864A6}"/>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3" name="Footer Placeholder 2">
            <a:extLst>
              <a:ext uri="{FF2B5EF4-FFF2-40B4-BE49-F238E27FC236}">
                <a16:creationId xmlns:a16="http://schemas.microsoft.com/office/drawing/2014/main" id="{515229B1-41C2-455E-8E14-0AF5CA980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D5F759-6051-48FD-B599-42291FBCB513}"/>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109612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F201-F0CF-4E87-9DA9-33897EBE3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7AF18-827A-4153-8D80-089FA921B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E3E6CA-58EA-4C4F-9B57-3896E9BCF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8B2E93-4BFC-4914-8ECF-BD4F8F8AF7AB}"/>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6" name="Footer Placeholder 5">
            <a:extLst>
              <a:ext uri="{FF2B5EF4-FFF2-40B4-BE49-F238E27FC236}">
                <a16:creationId xmlns:a16="http://schemas.microsoft.com/office/drawing/2014/main" id="{9AD1BB54-9F3D-4D98-9239-170CDC9B0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5472A-7073-48C2-811F-BA6D28ADBB67}"/>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399765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242B-626B-4987-93A1-D551C8445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3FE55A-6BA0-4132-B773-63D529063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A441DD-039D-451F-B0BB-FBE8288F8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F21497-CD2B-4A91-B605-ED55152B453A}"/>
              </a:ext>
            </a:extLst>
          </p:cNvPr>
          <p:cNvSpPr>
            <a:spLocks noGrp="1"/>
          </p:cNvSpPr>
          <p:nvPr>
            <p:ph type="dt" sz="half" idx="10"/>
          </p:nvPr>
        </p:nvSpPr>
        <p:spPr/>
        <p:txBody>
          <a:bodyPr/>
          <a:lstStyle/>
          <a:p>
            <a:fld id="{5A0A36EE-8875-4078-83A8-0DE057F52F80}" type="datetimeFigureOut">
              <a:rPr lang="en-US" smtClean="0"/>
              <a:t>10/7/2023</a:t>
            </a:fld>
            <a:endParaRPr lang="en-US"/>
          </a:p>
        </p:txBody>
      </p:sp>
      <p:sp>
        <p:nvSpPr>
          <p:cNvPr id="6" name="Footer Placeholder 5">
            <a:extLst>
              <a:ext uri="{FF2B5EF4-FFF2-40B4-BE49-F238E27FC236}">
                <a16:creationId xmlns:a16="http://schemas.microsoft.com/office/drawing/2014/main" id="{DFF89C79-F36F-4834-A101-A9F06B50BD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8BFDE-10B2-4F14-AD20-4FF3CB286963}"/>
              </a:ext>
            </a:extLst>
          </p:cNvPr>
          <p:cNvSpPr>
            <a:spLocks noGrp="1"/>
          </p:cNvSpPr>
          <p:nvPr>
            <p:ph type="sldNum" sz="quarter" idx="12"/>
          </p:nvPr>
        </p:nvSpPr>
        <p:spPr/>
        <p:txBody>
          <a:bodyPr/>
          <a:lstStyle/>
          <a:p>
            <a:fld id="{D42FB05A-B8C4-4B0E-952A-732E8F4C91A7}" type="slidenum">
              <a:rPr lang="en-US" smtClean="0"/>
              <a:t>‹#›</a:t>
            </a:fld>
            <a:endParaRPr lang="en-US"/>
          </a:p>
        </p:txBody>
      </p:sp>
    </p:spTree>
    <p:extLst>
      <p:ext uri="{BB962C8B-B14F-4D97-AF65-F5344CB8AC3E}">
        <p14:creationId xmlns:p14="http://schemas.microsoft.com/office/powerpoint/2010/main" val="1201043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49188-69B8-46F8-8D13-76A8ED94B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87475F-D46B-49C8-856A-D327C64B2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94572-EDB7-45DA-A146-396C29CE65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36EE-8875-4078-83A8-0DE057F52F80}" type="datetimeFigureOut">
              <a:rPr lang="en-US" smtClean="0"/>
              <a:t>10/7/2023</a:t>
            </a:fld>
            <a:endParaRPr lang="en-US"/>
          </a:p>
        </p:txBody>
      </p:sp>
      <p:sp>
        <p:nvSpPr>
          <p:cNvPr id="5" name="Footer Placeholder 4">
            <a:extLst>
              <a:ext uri="{FF2B5EF4-FFF2-40B4-BE49-F238E27FC236}">
                <a16:creationId xmlns:a16="http://schemas.microsoft.com/office/drawing/2014/main" id="{DAED4A98-A026-41DE-8D49-4C718A5DBA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5E31AC-1495-4F7A-837A-C1B14E63E8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FB05A-B8C4-4B0E-952A-732E8F4C91A7}" type="slidenum">
              <a:rPr lang="en-US" smtClean="0"/>
              <a:t>‹#›</a:t>
            </a:fld>
            <a:endParaRPr lang="en-US"/>
          </a:p>
        </p:txBody>
      </p:sp>
    </p:spTree>
    <p:extLst>
      <p:ext uri="{BB962C8B-B14F-4D97-AF65-F5344CB8AC3E}">
        <p14:creationId xmlns:p14="http://schemas.microsoft.com/office/powerpoint/2010/main" val="3761450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BD1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1"/>
            <a:ext cx="10972800" cy="1418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1pPr>
            <a:lvl2pPr lvl="1"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2pPr>
            <a:lvl3pPr lvl="2"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3pPr>
            <a:lvl4pPr lvl="3"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4pPr>
            <a:lvl5pPr lvl="4"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5pPr>
            <a:lvl6pPr lvl="5"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6pPr>
            <a:lvl7pPr lvl="6"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7pPr>
            <a:lvl8pPr lvl="7"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8pPr>
            <a:lvl9pPr lvl="8"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9pPr>
          </a:lstStyle>
          <a:p>
            <a:endParaRPr/>
          </a:p>
        </p:txBody>
      </p:sp>
      <p:sp>
        <p:nvSpPr>
          <p:cNvPr id="7" name="Google Shape;7;p1"/>
          <p:cNvSpPr txBox="1">
            <a:spLocks noGrp="1"/>
          </p:cNvSpPr>
          <p:nvPr>
            <p:ph type="body" idx="1"/>
          </p:nvPr>
        </p:nvSpPr>
        <p:spPr>
          <a:xfrm>
            <a:off x="1158067" y="1881867"/>
            <a:ext cx="9876000" cy="46860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7BD100"/>
              </a:buClr>
              <a:buSzPts val="3000"/>
              <a:buFont typeface="Varela Round"/>
              <a:buChar char="×"/>
              <a:defRPr sz="3000">
                <a:solidFill>
                  <a:srgbClr val="546973"/>
                </a:solidFill>
                <a:latin typeface="Varela Round"/>
                <a:ea typeface="Varela Round"/>
                <a:cs typeface="Varela Round"/>
                <a:sym typeface="Varela Round"/>
              </a:defRPr>
            </a:lvl1pPr>
            <a:lvl2pPr marL="914400" lvl="1" indent="-381000">
              <a:spcBef>
                <a:spcPts val="0"/>
              </a:spcBef>
              <a:spcAft>
                <a:spcPts val="0"/>
              </a:spcAft>
              <a:buClr>
                <a:srgbClr val="7BD100"/>
              </a:buClr>
              <a:buSzPts val="2400"/>
              <a:buFont typeface="Varela Round"/>
              <a:buChar char="×"/>
              <a:defRPr sz="2400">
                <a:solidFill>
                  <a:srgbClr val="546973"/>
                </a:solidFill>
                <a:latin typeface="Varela Round"/>
                <a:ea typeface="Varela Round"/>
                <a:cs typeface="Varela Round"/>
                <a:sym typeface="Varela Round"/>
              </a:defRPr>
            </a:lvl2pPr>
            <a:lvl3pPr marL="1371600" lvl="2" indent="-381000">
              <a:spcBef>
                <a:spcPts val="0"/>
              </a:spcBef>
              <a:spcAft>
                <a:spcPts val="0"/>
              </a:spcAft>
              <a:buClr>
                <a:srgbClr val="7BD100"/>
              </a:buClr>
              <a:buSzPts val="2400"/>
              <a:buFont typeface="Varela Round"/>
              <a:buChar char="×"/>
              <a:defRPr sz="2400">
                <a:solidFill>
                  <a:srgbClr val="546973"/>
                </a:solidFill>
                <a:latin typeface="Varela Round"/>
                <a:ea typeface="Varela Round"/>
                <a:cs typeface="Varela Round"/>
                <a:sym typeface="Varela Round"/>
              </a:defRPr>
            </a:lvl3pPr>
            <a:lvl4pPr marL="1828800" lvl="3" indent="-342900">
              <a:spcBef>
                <a:spcPts val="0"/>
              </a:spcBef>
              <a:spcAft>
                <a:spcPts val="0"/>
              </a:spcAft>
              <a:buClr>
                <a:srgbClr val="7BD100"/>
              </a:buClr>
              <a:buSzPts val="1800"/>
              <a:buFont typeface="Varela Round"/>
              <a:buChar char="×"/>
              <a:defRPr sz="1800">
                <a:solidFill>
                  <a:srgbClr val="546973"/>
                </a:solidFill>
                <a:latin typeface="Varela Round"/>
                <a:ea typeface="Varela Round"/>
                <a:cs typeface="Varela Round"/>
                <a:sym typeface="Varela Round"/>
              </a:defRPr>
            </a:lvl4pPr>
            <a:lvl5pPr marL="2286000" lvl="4" indent="-342900">
              <a:spcBef>
                <a:spcPts val="0"/>
              </a:spcBef>
              <a:spcAft>
                <a:spcPts val="0"/>
              </a:spcAft>
              <a:buClr>
                <a:srgbClr val="7BD100"/>
              </a:buClr>
              <a:buSzPts val="1800"/>
              <a:buFont typeface="Varela Round"/>
              <a:buChar char="×"/>
              <a:defRPr sz="1800">
                <a:solidFill>
                  <a:srgbClr val="546973"/>
                </a:solidFill>
                <a:latin typeface="Varela Round"/>
                <a:ea typeface="Varela Round"/>
                <a:cs typeface="Varela Round"/>
                <a:sym typeface="Varela Round"/>
              </a:defRPr>
            </a:lvl5pPr>
            <a:lvl6pPr marL="2743200" lvl="5" indent="-342900">
              <a:spcBef>
                <a:spcPts val="0"/>
              </a:spcBef>
              <a:spcAft>
                <a:spcPts val="0"/>
              </a:spcAft>
              <a:buClr>
                <a:srgbClr val="7BD100"/>
              </a:buClr>
              <a:buSzPts val="1800"/>
              <a:buFont typeface="Varela Round"/>
              <a:buChar char="×"/>
              <a:defRPr sz="1800">
                <a:solidFill>
                  <a:srgbClr val="546973"/>
                </a:solidFill>
                <a:latin typeface="Varela Round"/>
                <a:ea typeface="Varela Round"/>
                <a:cs typeface="Varela Round"/>
                <a:sym typeface="Varela Round"/>
              </a:defRPr>
            </a:lvl6pPr>
            <a:lvl7pPr marL="3200400" lvl="6" indent="-342900">
              <a:spcBef>
                <a:spcPts val="0"/>
              </a:spcBef>
              <a:spcAft>
                <a:spcPts val="0"/>
              </a:spcAft>
              <a:buClr>
                <a:srgbClr val="546973"/>
              </a:buClr>
              <a:buSzPts val="1800"/>
              <a:buFont typeface="Varela Round"/>
              <a:buChar char="●"/>
              <a:defRPr sz="1800">
                <a:solidFill>
                  <a:srgbClr val="546973"/>
                </a:solidFill>
                <a:latin typeface="Varela Round"/>
                <a:ea typeface="Varela Round"/>
                <a:cs typeface="Varela Round"/>
                <a:sym typeface="Varela Round"/>
              </a:defRPr>
            </a:lvl7pPr>
            <a:lvl8pPr marL="3657600" lvl="7" indent="-342900">
              <a:spcBef>
                <a:spcPts val="0"/>
              </a:spcBef>
              <a:spcAft>
                <a:spcPts val="0"/>
              </a:spcAft>
              <a:buClr>
                <a:srgbClr val="546973"/>
              </a:buClr>
              <a:buSzPts val="1800"/>
              <a:buFont typeface="Varela Round"/>
              <a:buChar char="○"/>
              <a:defRPr sz="1800">
                <a:solidFill>
                  <a:srgbClr val="546973"/>
                </a:solidFill>
                <a:latin typeface="Varela Round"/>
                <a:ea typeface="Varela Round"/>
                <a:cs typeface="Varela Round"/>
                <a:sym typeface="Varela Round"/>
              </a:defRPr>
            </a:lvl8pPr>
            <a:lvl9pPr marL="4114800" lvl="8" indent="-342900">
              <a:spcBef>
                <a:spcPts val="0"/>
              </a:spcBef>
              <a:spcAft>
                <a:spcPts val="0"/>
              </a:spcAft>
              <a:buClr>
                <a:srgbClr val="546973"/>
              </a:buClr>
              <a:buSzPts val="1800"/>
              <a:buFont typeface="Varela Round"/>
              <a:buChar char="■"/>
              <a:defRPr sz="1800">
                <a:solidFill>
                  <a:srgbClr val="546973"/>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7BD100"/>
                </a:solidFill>
                <a:latin typeface="Varela Round"/>
                <a:ea typeface="Varela Round"/>
                <a:cs typeface="Varela Round"/>
                <a:sym typeface="Varela Round"/>
              </a:defRPr>
            </a:lvl1pPr>
            <a:lvl2pPr lvl="1" algn="ctr">
              <a:buNone/>
              <a:defRPr sz="1600">
                <a:solidFill>
                  <a:srgbClr val="7BD100"/>
                </a:solidFill>
                <a:latin typeface="Varela Round"/>
                <a:ea typeface="Varela Round"/>
                <a:cs typeface="Varela Round"/>
                <a:sym typeface="Varela Round"/>
              </a:defRPr>
            </a:lvl2pPr>
            <a:lvl3pPr lvl="2" algn="ctr">
              <a:buNone/>
              <a:defRPr sz="1600">
                <a:solidFill>
                  <a:srgbClr val="7BD100"/>
                </a:solidFill>
                <a:latin typeface="Varela Round"/>
                <a:ea typeface="Varela Round"/>
                <a:cs typeface="Varela Round"/>
                <a:sym typeface="Varela Round"/>
              </a:defRPr>
            </a:lvl3pPr>
            <a:lvl4pPr lvl="3" algn="ctr">
              <a:buNone/>
              <a:defRPr sz="1600">
                <a:solidFill>
                  <a:srgbClr val="7BD100"/>
                </a:solidFill>
                <a:latin typeface="Varela Round"/>
                <a:ea typeface="Varela Round"/>
                <a:cs typeface="Varela Round"/>
                <a:sym typeface="Varela Round"/>
              </a:defRPr>
            </a:lvl4pPr>
            <a:lvl5pPr lvl="4" algn="ctr">
              <a:buNone/>
              <a:defRPr sz="1600">
                <a:solidFill>
                  <a:srgbClr val="7BD100"/>
                </a:solidFill>
                <a:latin typeface="Varela Round"/>
                <a:ea typeface="Varela Round"/>
                <a:cs typeface="Varela Round"/>
                <a:sym typeface="Varela Round"/>
              </a:defRPr>
            </a:lvl5pPr>
            <a:lvl6pPr lvl="5" algn="ctr">
              <a:buNone/>
              <a:defRPr sz="1600">
                <a:solidFill>
                  <a:srgbClr val="7BD100"/>
                </a:solidFill>
                <a:latin typeface="Varela Round"/>
                <a:ea typeface="Varela Round"/>
                <a:cs typeface="Varela Round"/>
                <a:sym typeface="Varela Round"/>
              </a:defRPr>
            </a:lvl6pPr>
            <a:lvl7pPr lvl="6" algn="ctr">
              <a:buNone/>
              <a:defRPr sz="1600">
                <a:solidFill>
                  <a:srgbClr val="7BD100"/>
                </a:solidFill>
                <a:latin typeface="Varela Round"/>
                <a:ea typeface="Varela Round"/>
                <a:cs typeface="Varela Round"/>
                <a:sym typeface="Varela Round"/>
              </a:defRPr>
            </a:lvl7pPr>
            <a:lvl8pPr lvl="7" algn="ctr">
              <a:buNone/>
              <a:defRPr sz="1600">
                <a:solidFill>
                  <a:srgbClr val="7BD100"/>
                </a:solidFill>
                <a:latin typeface="Varela Round"/>
                <a:ea typeface="Varela Round"/>
                <a:cs typeface="Varela Round"/>
                <a:sym typeface="Varela Round"/>
              </a:defRPr>
            </a:lvl8pPr>
            <a:lvl9pPr lvl="8" algn="ctr">
              <a:buNone/>
              <a:defRPr sz="1600">
                <a:solidFill>
                  <a:srgbClr val="7BD100"/>
                </a:solidFill>
                <a:latin typeface="Varela Round"/>
                <a:ea typeface="Varela Round"/>
                <a:cs typeface="Varela Round"/>
                <a:sym typeface="Varela Rou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09318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1pPr>
            <a:lvl2pPr lvl="1">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2pPr>
            <a:lvl3pPr lvl="2">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3pPr>
            <a:lvl4pPr lvl="3">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4pPr>
            <a:lvl5pPr lvl="4">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5pPr>
            <a:lvl6pPr lvl="5">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6pPr>
            <a:lvl7pPr lvl="6">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7pPr>
            <a:lvl8pPr lvl="7">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8pPr>
            <a:lvl9pPr lvl="8">
              <a:spcBef>
                <a:spcPts val="0"/>
              </a:spcBef>
              <a:spcAft>
                <a:spcPts val="0"/>
              </a:spcAft>
              <a:buClr>
                <a:srgbClr val="4D4A56"/>
              </a:buClr>
              <a:buSzPts val="1800"/>
              <a:buFont typeface="Playfair Display"/>
              <a:buNone/>
              <a:defRPr sz="1800" b="1" i="1">
                <a:solidFill>
                  <a:srgbClr val="4D4A56"/>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609600" y="1600200"/>
            <a:ext cx="10972800" cy="4967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4D4A56"/>
              </a:buClr>
              <a:buSzPts val="3000"/>
              <a:buFont typeface="Tinos"/>
              <a:buChar char="▹"/>
              <a:defRPr sz="3000">
                <a:solidFill>
                  <a:srgbClr val="4D4A56"/>
                </a:solidFill>
                <a:latin typeface="Tinos"/>
                <a:ea typeface="Tinos"/>
                <a:cs typeface="Tinos"/>
                <a:sym typeface="Tinos"/>
              </a:defRPr>
            </a:lvl1pPr>
            <a:lvl2pPr marL="914400" lvl="1" indent="-381000">
              <a:spcBef>
                <a:spcPts val="0"/>
              </a:spcBef>
              <a:spcAft>
                <a:spcPts val="0"/>
              </a:spcAft>
              <a:buClr>
                <a:srgbClr val="4D4A56"/>
              </a:buClr>
              <a:buSzPts val="2400"/>
              <a:buFont typeface="Tinos"/>
              <a:buChar char="▸"/>
              <a:defRPr sz="2400">
                <a:solidFill>
                  <a:srgbClr val="4D4A56"/>
                </a:solidFill>
                <a:latin typeface="Tinos"/>
                <a:ea typeface="Tinos"/>
                <a:cs typeface="Tinos"/>
                <a:sym typeface="Tinos"/>
              </a:defRPr>
            </a:lvl2pPr>
            <a:lvl3pPr marL="1371600" lvl="2" indent="-381000">
              <a:spcBef>
                <a:spcPts val="0"/>
              </a:spcBef>
              <a:spcAft>
                <a:spcPts val="0"/>
              </a:spcAft>
              <a:buClr>
                <a:srgbClr val="4D4A56"/>
              </a:buClr>
              <a:buSzPts val="2400"/>
              <a:buFont typeface="Tinos"/>
              <a:buChar char="◦"/>
              <a:defRPr sz="2400">
                <a:solidFill>
                  <a:srgbClr val="4D4A56"/>
                </a:solidFill>
                <a:latin typeface="Tinos"/>
                <a:ea typeface="Tinos"/>
                <a:cs typeface="Tinos"/>
                <a:sym typeface="Tinos"/>
              </a:defRPr>
            </a:lvl3pPr>
            <a:lvl4pPr marL="1828800" lvl="3" indent="-342900">
              <a:spcBef>
                <a:spcPts val="0"/>
              </a:spcBef>
              <a:spcAft>
                <a:spcPts val="0"/>
              </a:spcAft>
              <a:buClr>
                <a:srgbClr val="4D4A56"/>
              </a:buClr>
              <a:buSzPts val="1800"/>
              <a:buFont typeface="Tinos"/>
              <a:buChar char="●"/>
              <a:defRPr sz="1800">
                <a:solidFill>
                  <a:srgbClr val="4D4A56"/>
                </a:solidFill>
                <a:latin typeface="Tinos"/>
                <a:ea typeface="Tinos"/>
                <a:cs typeface="Tinos"/>
                <a:sym typeface="Tinos"/>
              </a:defRPr>
            </a:lvl4pPr>
            <a:lvl5pPr marL="2286000" lvl="4" indent="-342900">
              <a:spcBef>
                <a:spcPts val="0"/>
              </a:spcBef>
              <a:spcAft>
                <a:spcPts val="0"/>
              </a:spcAft>
              <a:buClr>
                <a:srgbClr val="4D4A56"/>
              </a:buClr>
              <a:buSzPts val="1800"/>
              <a:buFont typeface="Tinos"/>
              <a:buChar char="○"/>
              <a:defRPr sz="1800">
                <a:solidFill>
                  <a:srgbClr val="4D4A56"/>
                </a:solidFill>
                <a:latin typeface="Tinos"/>
                <a:ea typeface="Tinos"/>
                <a:cs typeface="Tinos"/>
                <a:sym typeface="Tinos"/>
              </a:defRPr>
            </a:lvl5pPr>
            <a:lvl6pPr marL="2743200" lvl="5" indent="-342900">
              <a:spcBef>
                <a:spcPts val="0"/>
              </a:spcBef>
              <a:spcAft>
                <a:spcPts val="0"/>
              </a:spcAft>
              <a:buClr>
                <a:srgbClr val="4D4A56"/>
              </a:buClr>
              <a:buSzPts val="1800"/>
              <a:buFont typeface="Tinos"/>
              <a:buChar char="■"/>
              <a:defRPr sz="1800">
                <a:solidFill>
                  <a:srgbClr val="4D4A56"/>
                </a:solidFill>
                <a:latin typeface="Tinos"/>
                <a:ea typeface="Tinos"/>
                <a:cs typeface="Tinos"/>
                <a:sym typeface="Tinos"/>
              </a:defRPr>
            </a:lvl6pPr>
            <a:lvl7pPr marL="3200400" lvl="6" indent="-342900">
              <a:spcBef>
                <a:spcPts val="0"/>
              </a:spcBef>
              <a:spcAft>
                <a:spcPts val="0"/>
              </a:spcAft>
              <a:buClr>
                <a:srgbClr val="4D4A56"/>
              </a:buClr>
              <a:buSzPts val="1800"/>
              <a:buFont typeface="Tinos"/>
              <a:buChar char="●"/>
              <a:defRPr sz="1800">
                <a:solidFill>
                  <a:srgbClr val="4D4A56"/>
                </a:solidFill>
                <a:latin typeface="Tinos"/>
                <a:ea typeface="Tinos"/>
                <a:cs typeface="Tinos"/>
                <a:sym typeface="Tinos"/>
              </a:defRPr>
            </a:lvl7pPr>
            <a:lvl8pPr marL="3657600" lvl="7" indent="-342900">
              <a:spcBef>
                <a:spcPts val="0"/>
              </a:spcBef>
              <a:spcAft>
                <a:spcPts val="0"/>
              </a:spcAft>
              <a:buClr>
                <a:srgbClr val="4D4A56"/>
              </a:buClr>
              <a:buSzPts val="1800"/>
              <a:buFont typeface="Tinos"/>
              <a:buChar char="○"/>
              <a:defRPr sz="1800">
                <a:solidFill>
                  <a:srgbClr val="4D4A56"/>
                </a:solidFill>
                <a:latin typeface="Tinos"/>
                <a:ea typeface="Tinos"/>
                <a:cs typeface="Tinos"/>
                <a:sym typeface="Tinos"/>
              </a:defRPr>
            </a:lvl8pPr>
            <a:lvl9pPr marL="4114800" lvl="8" indent="-342900">
              <a:spcBef>
                <a:spcPts val="0"/>
              </a:spcBef>
              <a:spcAft>
                <a:spcPts val="0"/>
              </a:spcAft>
              <a:buClr>
                <a:srgbClr val="4D4A56"/>
              </a:buClr>
              <a:buSzPts val="1800"/>
              <a:buFont typeface="Tinos"/>
              <a:buChar char="■"/>
              <a:defRPr sz="1800">
                <a:solidFill>
                  <a:srgbClr val="4D4A56"/>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rgbClr val="ECC1C8"/>
                </a:solidFill>
                <a:latin typeface="Playfair Display"/>
                <a:ea typeface="Playfair Display"/>
                <a:cs typeface="Playfair Display"/>
                <a:sym typeface="Playfair Display"/>
              </a:defRPr>
            </a:lvl1pPr>
            <a:lvl2pPr lvl="1" algn="r">
              <a:buNone/>
              <a:defRPr sz="1733">
                <a:solidFill>
                  <a:srgbClr val="ECC1C8"/>
                </a:solidFill>
                <a:latin typeface="Playfair Display"/>
                <a:ea typeface="Playfair Display"/>
                <a:cs typeface="Playfair Display"/>
                <a:sym typeface="Playfair Display"/>
              </a:defRPr>
            </a:lvl2pPr>
            <a:lvl3pPr lvl="2" algn="r">
              <a:buNone/>
              <a:defRPr sz="1733">
                <a:solidFill>
                  <a:srgbClr val="ECC1C8"/>
                </a:solidFill>
                <a:latin typeface="Playfair Display"/>
                <a:ea typeface="Playfair Display"/>
                <a:cs typeface="Playfair Display"/>
                <a:sym typeface="Playfair Display"/>
              </a:defRPr>
            </a:lvl3pPr>
            <a:lvl4pPr lvl="3" algn="r">
              <a:buNone/>
              <a:defRPr sz="1733">
                <a:solidFill>
                  <a:srgbClr val="ECC1C8"/>
                </a:solidFill>
                <a:latin typeface="Playfair Display"/>
                <a:ea typeface="Playfair Display"/>
                <a:cs typeface="Playfair Display"/>
                <a:sym typeface="Playfair Display"/>
              </a:defRPr>
            </a:lvl4pPr>
            <a:lvl5pPr lvl="4" algn="r">
              <a:buNone/>
              <a:defRPr sz="1733">
                <a:solidFill>
                  <a:srgbClr val="ECC1C8"/>
                </a:solidFill>
                <a:latin typeface="Playfair Display"/>
                <a:ea typeface="Playfair Display"/>
                <a:cs typeface="Playfair Display"/>
                <a:sym typeface="Playfair Display"/>
              </a:defRPr>
            </a:lvl5pPr>
            <a:lvl6pPr lvl="5" algn="r">
              <a:buNone/>
              <a:defRPr sz="1733">
                <a:solidFill>
                  <a:srgbClr val="ECC1C8"/>
                </a:solidFill>
                <a:latin typeface="Playfair Display"/>
                <a:ea typeface="Playfair Display"/>
                <a:cs typeface="Playfair Display"/>
                <a:sym typeface="Playfair Display"/>
              </a:defRPr>
            </a:lvl6pPr>
            <a:lvl7pPr lvl="6" algn="r">
              <a:buNone/>
              <a:defRPr sz="1733">
                <a:solidFill>
                  <a:srgbClr val="ECC1C8"/>
                </a:solidFill>
                <a:latin typeface="Playfair Display"/>
                <a:ea typeface="Playfair Display"/>
                <a:cs typeface="Playfair Display"/>
                <a:sym typeface="Playfair Display"/>
              </a:defRPr>
            </a:lvl7pPr>
            <a:lvl8pPr lvl="7" algn="r">
              <a:buNone/>
              <a:defRPr sz="1733">
                <a:solidFill>
                  <a:srgbClr val="ECC1C8"/>
                </a:solidFill>
                <a:latin typeface="Playfair Display"/>
                <a:ea typeface="Playfair Display"/>
                <a:cs typeface="Playfair Display"/>
                <a:sym typeface="Playfair Display"/>
              </a:defRPr>
            </a:lvl8pPr>
            <a:lvl9pPr lvl="8" algn="r">
              <a:buNone/>
              <a:defRPr sz="1733">
                <a:solidFill>
                  <a:srgbClr val="ECC1C8"/>
                </a:solidFill>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6063826"/>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751067"/>
            <a:ext cx="7068400" cy="970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1pPr>
            <a:lvl2pPr lvl="1">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2pPr>
            <a:lvl3pPr lvl="2">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3pPr>
            <a:lvl4pPr lvl="3">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4pPr>
            <a:lvl5pPr lvl="4">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5pPr>
            <a:lvl6pPr lvl="5">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6pPr>
            <a:lvl7pPr lvl="6">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7pPr>
            <a:lvl8pPr lvl="7">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8pPr>
            <a:lvl9pPr lvl="8">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9pPr>
          </a:lstStyle>
          <a:p>
            <a:endParaRPr/>
          </a:p>
        </p:txBody>
      </p:sp>
      <p:sp>
        <p:nvSpPr>
          <p:cNvPr id="7" name="Google Shape;7;p1"/>
          <p:cNvSpPr txBox="1">
            <a:spLocks noGrp="1"/>
          </p:cNvSpPr>
          <p:nvPr>
            <p:ph type="body" idx="1"/>
          </p:nvPr>
        </p:nvSpPr>
        <p:spPr>
          <a:xfrm>
            <a:off x="609600" y="1875925"/>
            <a:ext cx="7068400" cy="42152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1pPr>
            <a:lvl2pPr marL="914400" lvl="1" indent="-3429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2pPr>
            <a:lvl3pPr marL="1371600" lvl="2" indent="-3429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3pPr>
            <a:lvl4pPr marL="1828800" lvl="3"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4pPr>
            <a:lvl5pPr marL="2286000" lvl="4"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5pPr>
            <a:lvl6pPr marL="2743200" lvl="5"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6pPr>
            <a:lvl7pPr marL="3200400" lvl="6"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7pPr>
            <a:lvl8pPr marL="3657600" lvl="7"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8pPr>
            <a:lvl9pPr marL="4114800" lvl="8"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475045" y="6333135"/>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accent3"/>
                </a:solidFill>
                <a:latin typeface="Pontano Sans"/>
                <a:ea typeface="Pontano Sans"/>
                <a:cs typeface="Pontano Sans"/>
                <a:sym typeface="Pontano Sans"/>
              </a:defRPr>
            </a:lvl1pPr>
            <a:lvl2pPr lvl="1" algn="r">
              <a:buNone/>
              <a:defRPr sz="1600">
                <a:solidFill>
                  <a:schemeClr val="accent3"/>
                </a:solidFill>
                <a:latin typeface="Pontano Sans"/>
                <a:ea typeface="Pontano Sans"/>
                <a:cs typeface="Pontano Sans"/>
                <a:sym typeface="Pontano Sans"/>
              </a:defRPr>
            </a:lvl2pPr>
            <a:lvl3pPr lvl="2" algn="r">
              <a:buNone/>
              <a:defRPr sz="1600">
                <a:solidFill>
                  <a:schemeClr val="accent3"/>
                </a:solidFill>
                <a:latin typeface="Pontano Sans"/>
                <a:ea typeface="Pontano Sans"/>
                <a:cs typeface="Pontano Sans"/>
                <a:sym typeface="Pontano Sans"/>
              </a:defRPr>
            </a:lvl3pPr>
            <a:lvl4pPr lvl="3" algn="r">
              <a:buNone/>
              <a:defRPr sz="1600">
                <a:solidFill>
                  <a:schemeClr val="accent3"/>
                </a:solidFill>
                <a:latin typeface="Pontano Sans"/>
                <a:ea typeface="Pontano Sans"/>
                <a:cs typeface="Pontano Sans"/>
                <a:sym typeface="Pontano Sans"/>
              </a:defRPr>
            </a:lvl4pPr>
            <a:lvl5pPr lvl="4" algn="r">
              <a:buNone/>
              <a:defRPr sz="1600">
                <a:solidFill>
                  <a:schemeClr val="accent3"/>
                </a:solidFill>
                <a:latin typeface="Pontano Sans"/>
                <a:ea typeface="Pontano Sans"/>
                <a:cs typeface="Pontano Sans"/>
                <a:sym typeface="Pontano Sans"/>
              </a:defRPr>
            </a:lvl5pPr>
            <a:lvl6pPr lvl="5" algn="r">
              <a:buNone/>
              <a:defRPr sz="1600">
                <a:solidFill>
                  <a:schemeClr val="accent3"/>
                </a:solidFill>
                <a:latin typeface="Pontano Sans"/>
                <a:ea typeface="Pontano Sans"/>
                <a:cs typeface="Pontano Sans"/>
                <a:sym typeface="Pontano Sans"/>
              </a:defRPr>
            </a:lvl6pPr>
            <a:lvl7pPr lvl="6" algn="r">
              <a:buNone/>
              <a:defRPr sz="1600">
                <a:solidFill>
                  <a:schemeClr val="accent3"/>
                </a:solidFill>
                <a:latin typeface="Pontano Sans"/>
                <a:ea typeface="Pontano Sans"/>
                <a:cs typeface="Pontano Sans"/>
                <a:sym typeface="Pontano Sans"/>
              </a:defRPr>
            </a:lvl7pPr>
            <a:lvl8pPr lvl="7" algn="r">
              <a:buNone/>
              <a:defRPr sz="1600">
                <a:solidFill>
                  <a:schemeClr val="accent3"/>
                </a:solidFill>
                <a:latin typeface="Pontano Sans"/>
                <a:ea typeface="Pontano Sans"/>
                <a:cs typeface="Pontano Sans"/>
                <a:sym typeface="Pontano Sans"/>
              </a:defRPr>
            </a:lvl8pPr>
            <a:lvl9pPr lvl="8" algn="r">
              <a:buNone/>
              <a:defRPr sz="1600">
                <a:solidFill>
                  <a:schemeClr val="accent3"/>
                </a:solidFill>
                <a:latin typeface="Pontano Sans"/>
                <a:ea typeface="Pontano Sans"/>
                <a:cs typeface="Pontano Sans"/>
                <a:sym typeface="Pontano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722394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7067" y="274633"/>
            <a:ext cx="98180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1pPr>
            <a:lvl2pPr lvl="1"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2pPr>
            <a:lvl3pPr lvl="2"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3pPr>
            <a:lvl4pPr lvl="3"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4pPr>
            <a:lvl5pPr lvl="4"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5pPr>
            <a:lvl6pPr lvl="5"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6pPr>
            <a:lvl7pPr lvl="6"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7pPr>
            <a:lvl8pPr lvl="7"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8pPr>
            <a:lvl9pPr lvl="8"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7067" y="1600199"/>
            <a:ext cx="9818000" cy="4028000"/>
          </a:xfrm>
          <a:prstGeom prst="rect">
            <a:avLst/>
          </a:prstGeom>
          <a:noFill/>
          <a:ln>
            <a:noFill/>
          </a:ln>
        </p:spPr>
        <p:txBody>
          <a:bodyPr spcFirstLastPara="1" wrap="square" lIns="91425" tIns="91425" rIns="91425" bIns="91425" anchor="t" anchorCtr="0">
            <a:noAutofit/>
          </a:bodyPr>
          <a:lstStyle>
            <a:lvl1pPr marL="457200" lvl="0" indent="-368300">
              <a:spcBef>
                <a:spcPts val="60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1pPr>
            <a:lvl2pPr marL="914400" lvl="1"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2pPr>
            <a:lvl3pPr marL="1371600" lvl="2"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3pPr>
            <a:lvl4pPr marL="1828800" lvl="3"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4pPr>
            <a:lvl5pPr marL="2286000" lvl="4"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5pPr>
            <a:lvl6pPr marL="2743200" lvl="5"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6pPr>
            <a:lvl7pPr marL="3200400" lvl="6"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7pPr>
            <a:lvl8pPr marL="3657600" lvl="7"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8pPr>
            <a:lvl9pPr marL="4114800" lvl="8" indent="-368300">
              <a:spcBef>
                <a:spcPts val="0"/>
              </a:spcBef>
              <a:spcAft>
                <a:spcPts val="0"/>
              </a:spcAft>
              <a:buClr>
                <a:srgbClr val="7C7F91"/>
              </a:buClr>
              <a:buSzPts val="2200"/>
              <a:buFont typeface="Muli Regular"/>
              <a:buChar char="‐"/>
              <a:defRPr sz="2200">
                <a:solidFill>
                  <a:srgbClr val="7C7F91"/>
                </a:solidFill>
                <a:latin typeface="Muli Regular"/>
                <a:ea typeface="Muli Regular"/>
                <a:cs typeface="Muli Regular"/>
                <a:sym typeface="Muli Regular"/>
              </a:defRPr>
            </a:lvl9pPr>
          </a:lstStyle>
          <a:p>
            <a:endParaRPr/>
          </a:p>
        </p:txBody>
      </p:sp>
      <p:sp>
        <p:nvSpPr>
          <p:cNvPr id="8" name="Google Shape;8;p1"/>
          <p:cNvSpPr txBox="1">
            <a:spLocks noGrp="1"/>
          </p:cNvSpPr>
          <p:nvPr>
            <p:ph type="sldNum" idx="12"/>
          </p:nvPr>
        </p:nvSpPr>
        <p:spPr>
          <a:xfrm>
            <a:off x="0" y="6028333"/>
            <a:ext cx="12192000" cy="524800"/>
          </a:xfrm>
          <a:prstGeom prst="rect">
            <a:avLst/>
          </a:prstGeom>
          <a:noFill/>
          <a:ln>
            <a:noFill/>
          </a:ln>
        </p:spPr>
        <p:txBody>
          <a:bodyPr spcFirstLastPara="1" wrap="square" lIns="91425" tIns="91425" rIns="91425" bIns="91425" anchor="ctr" anchorCtr="0">
            <a:noAutofit/>
          </a:bodyPr>
          <a:lstStyle>
            <a:lvl1pPr lvl="0" algn="ctr">
              <a:buNone/>
              <a:defRPr sz="1600">
                <a:solidFill>
                  <a:srgbClr val="7C7F91"/>
                </a:solidFill>
                <a:latin typeface="Muli Regular"/>
                <a:ea typeface="Muli Regular"/>
                <a:cs typeface="Muli Regular"/>
                <a:sym typeface="Muli Regular"/>
              </a:defRPr>
            </a:lvl1pPr>
            <a:lvl2pPr lvl="1" algn="ctr">
              <a:buNone/>
              <a:defRPr sz="1600">
                <a:solidFill>
                  <a:srgbClr val="7C7F91"/>
                </a:solidFill>
                <a:latin typeface="Muli Regular"/>
                <a:ea typeface="Muli Regular"/>
                <a:cs typeface="Muli Regular"/>
                <a:sym typeface="Muli Regular"/>
              </a:defRPr>
            </a:lvl2pPr>
            <a:lvl3pPr lvl="2" algn="ctr">
              <a:buNone/>
              <a:defRPr sz="1600">
                <a:solidFill>
                  <a:srgbClr val="7C7F91"/>
                </a:solidFill>
                <a:latin typeface="Muli Regular"/>
                <a:ea typeface="Muli Regular"/>
                <a:cs typeface="Muli Regular"/>
                <a:sym typeface="Muli Regular"/>
              </a:defRPr>
            </a:lvl3pPr>
            <a:lvl4pPr lvl="3" algn="ctr">
              <a:buNone/>
              <a:defRPr sz="1600">
                <a:solidFill>
                  <a:srgbClr val="7C7F91"/>
                </a:solidFill>
                <a:latin typeface="Muli Regular"/>
                <a:ea typeface="Muli Regular"/>
                <a:cs typeface="Muli Regular"/>
                <a:sym typeface="Muli Regular"/>
              </a:defRPr>
            </a:lvl4pPr>
            <a:lvl5pPr lvl="4" algn="ctr">
              <a:buNone/>
              <a:defRPr sz="1600">
                <a:solidFill>
                  <a:srgbClr val="7C7F91"/>
                </a:solidFill>
                <a:latin typeface="Muli Regular"/>
                <a:ea typeface="Muli Regular"/>
                <a:cs typeface="Muli Regular"/>
                <a:sym typeface="Muli Regular"/>
              </a:defRPr>
            </a:lvl5pPr>
            <a:lvl6pPr lvl="5" algn="ctr">
              <a:buNone/>
              <a:defRPr sz="1600">
                <a:solidFill>
                  <a:srgbClr val="7C7F91"/>
                </a:solidFill>
                <a:latin typeface="Muli Regular"/>
                <a:ea typeface="Muli Regular"/>
                <a:cs typeface="Muli Regular"/>
                <a:sym typeface="Muli Regular"/>
              </a:defRPr>
            </a:lvl6pPr>
            <a:lvl7pPr lvl="6" algn="ctr">
              <a:buNone/>
              <a:defRPr sz="1600">
                <a:solidFill>
                  <a:srgbClr val="7C7F91"/>
                </a:solidFill>
                <a:latin typeface="Muli Regular"/>
                <a:ea typeface="Muli Regular"/>
                <a:cs typeface="Muli Regular"/>
                <a:sym typeface="Muli Regular"/>
              </a:defRPr>
            </a:lvl7pPr>
            <a:lvl8pPr lvl="7" algn="ctr">
              <a:buNone/>
              <a:defRPr sz="1600">
                <a:solidFill>
                  <a:srgbClr val="7C7F91"/>
                </a:solidFill>
                <a:latin typeface="Muli Regular"/>
                <a:ea typeface="Muli Regular"/>
                <a:cs typeface="Muli Regular"/>
                <a:sym typeface="Muli Regular"/>
              </a:defRPr>
            </a:lvl8pPr>
            <a:lvl9pPr lvl="8" algn="ctr">
              <a:buNone/>
              <a:defRPr sz="1600">
                <a:solidFill>
                  <a:srgbClr val="7C7F91"/>
                </a:solidFill>
                <a:latin typeface="Muli Regular"/>
                <a:ea typeface="Muli Regular"/>
                <a:cs typeface="Muli Regular"/>
                <a:sym typeface="Muli Regula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0823529"/>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2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6718023"/>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3.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13.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14.jp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rcRect l="13017" t="31594" r="24349" b="-721"/>
          <a:stretch>
            <a:fillRect/>
          </a:stretch>
        </p:blipFill>
        <p:spPr>
          <a:xfrm>
            <a:off x="-109220" y="-227648"/>
            <a:ext cx="12425680" cy="7313295"/>
          </a:xfrm>
          <a:prstGeom prst="rect">
            <a:avLst/>
          </a:prstGeom>
        </p:spPr>
      </p:pic>
      <p:pic>
        <p:nvPicPr>
          <p:cNvPr id="8" name="图片 7" descr="2"/>
          <p:cNvPicPr>
            <a:picLocks noChangeAspect="1"/>
          </p:cNvPicPr>
          <p:nvPr/>
        </p:nvPicPr>
        <p:blipFill>
          <a:blip r:embed="rId4"/>
          <a:stretch>
            <a:fillRect/>
          </a:stretch>
        </p:blipFill>
        <p:spPr>
          <a:xfrm>
            <a:off x="-15875" y="3642360"/>
            <a:ext cx="12191365" cy="3432810"/>
          </a:xfrm>
          <a:prstGeom prst="rect">
            <a:avLst/>
          </a:prstGeom>
        </p:spPr>
      </p:pic>
      <p:sp>
        <p:nvSpPr>
          <p:cNvPr id="2" name="文本框 1"/>
          <p:cNvSpPr txBox="1"/>
          <p:nvPr/>
        </p:nvSpPr>
        <p:spPr>
          <a:xfrm>
            <a:off x="2394768" y="1225618"/>
            <a:ext cx="82736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F4B183"/>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Tự</a:t>
            </a:r>
            <a:r>
              <a:rPr kumimoji="0" lang="en-US" altLang="zh-CN" sz="8800" b="0" i="0" u="none" strike="noStrike" kern="1200" cap="none" spc="0" normalizeH="0" baseline="0" noProof="0" dirty="0">
                <a:ln>
                  <a:noFill/>
                </a:ln>
                <a:solidFill>
                  <a:srgbClr val="F4B183"/>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 </a:t>
            </a:r>
            <a:r>
              <a:rPr kumimoji="0" lang="en-US" altLang="zh-CN" sz="8800" b="0" i="0" u="none" strike="noStrike" kern="1200" cap="none" spc="0" normalizeH="0" baseline="0" noProof="0" dirty="0" err="1">
                <a:ln>
                  <a:noFill/>
                </a:ln>
                <a:solidFill>
                  <a:srgbClr val="00B050"/>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nhiên</a:t>
            </a:r>
            <a:r>
              <a:rPr kumimoji="0" lang="en-US" altLang="zh-CN" sz="8800" b="0" i="0" u="none" strike="noStrike" kern="1200" cap="none" spc="0" normalizeH="0" baseline="0" noProof="0" dirty="0">
                <a:ln>
                  <a:noFill/>
                </a:ln>
                <a:solidFill>
                  <a:srgbClr val="00B050"/>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 -</a:t>
            </a:r>
            <a:r>
              <a:rPr kumimoji="0" lang="en-US" altLang="zh-CN" sz="8800" b="0" i="0" u="none" strike="noStrike" kern="1200" cap="none" spc="0" normalizeH="0" baseline="0" noProof="0" dirty="0">
                <a:ln>
                  <a:noFill/>
                </a:ln>
                <a:solidFill>
                  <a:srgbClr val="F4B183"/>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 </a:t>
            </a:r>
            <a:r>
              <a:rPr kumimoji="0" lang="en-US" altLang="zh-CN" sz="8800" b="0" i="0" u="none" strike="noStrike" kern="1200" cap="none" spc="0" normalizeH="0" baseline="0" noProof="0" dirty="0" err="1">
                <a:ln>
                  <a:noFill/>
                </a:ln>
                <a:solidFill>
                  <a:srgbClr val="FBD769"/>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Xã</a:t>
            </a:r>
            <a:r>
              <a:rPr kumimoji="0" lang="en-US" altLang="zh-CN" sz="8800" b="0" i="0" u="none" strike="noStrike" kern="1200" cap="none" spc="0" normalizeH="0" baseline="0" noProof="0" dirty="0">
                <a:ln>
                  <a:noFill/>
                </a:ln>
                <a:solidFill>
                  <a:srgbClr val="FBD769"/>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 </a:t>
            </a:r>
            <a:r>
              <a:rPr kumimoji="0" lang="en-US" altLang="zh-CN" sz="8800" b="0" i="0" u="none" strike="noStrike" kern="1200" cap="none" spc="0" normalizeH="0" baseline="0" noProof="0" dirty="0" err="1">
                <a:ln>
                  <a:noFill/>
                </a:ln>
                <a:solidFill>
                  <a:srgbClr val="FB99E8"/>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rPr>
              <a:t>hội</a:t>
            </a:r>
            <a:endParaRPr kumimoji="0" lang="zh-CN" altLang="en-US" sz="8800" b="0" i="0" u="none" strike="noStrike" kern="1200" cap="none" spc="0" normalizeH="0" baseline="0" noProof="0" dirty="0">
              <a:ln>
                <a:noFill/>
              </a:ln>
              <a:solidFill>
                <a:srgbClr val="FB99E8"/>
              </a:solidFill>
              <a:effectLst>
                <a:outerShdw blurRad="50800" dist="25400" dir="11400000" sx="102000" sy="102000" algn="bl" rotWithShape="0">
                  <a:prstClr val="black">
                    <a:alpha val="43000"/>
                  </a:prstClr>
                </a:outerShdw>
              </a:effectLst>
              <a:uLnTx/>
              <a:uFillTx/>
              <a:latin typeface="SVN-Berkshire Swash" panose="02040603050506020204" pitchFamily="18" charset="0"/>
              <a:ea typeface="字魂58号-创中黑" panose="00000500000000000000" pitchFamily="2" charset="-122"/>
              <a:cs typeface="+mn-cs"/>
              <a:sym typeface="字魂59号-创粗黑" panose="00000500000000000000" pitchFamily="2" charset="-122"/>
            </a:endParaRPr>
          </a:p>
        </p:txBody>
      </p:sp>
      <p:pic>
        <p:nvPicPr>
          <p:cNvPr id="11" name="图片 33" descr="E:\ppt创作\素材\54faa3dda5965bd70fdede1553b40af1.png54faa3dda5965bd70fdede1553b40af1">
            <a:extLst>
              <a:ext uri="{FF2B5EF4-FFF2-40B4-BE49-F238E27FC236}">
                <a16:creationId xmlns:a16="http://schemas.microsoft.com/office/drawing/2014/main" id="{A412AC58-2973-F271-24AA-67D6FC5F29DE}"/>
              </a:ext>
            </a:extLst>
          </p:cNvPr>
          <p:cNvPicPr>
            <a:picLocks noChangeAspect="1"/>
          </p:cNvPicPr>
          <p:nvPr/>
        </p:nvPicPr>
        <p:blipFill rotWithShape="1">
          <a:blip r:embed="rId5"/>
          <a:srcRect/>
          <a:stretch>
            <a:fillRect/>
          </a:stretch>
        </p:blipFill>
        <p:spPr>
          <a:xfrm flipH="1">
            <a:off x="-85564" y="1948893"/>
            <a:ext cx="3255010" cy="4163880"/>
          </a:xfrm>
          <a:prstGeom prst="rect">
            <a:avLst/>
          </a:prstGeom>
        </p:spPr>
      </p:pic>
      <p:pic>
        <p:nvPicPr>
          <p:cNvPr id="12" name="图片 17">
            <a:extLst>
              <a:ext uri="{FF2B5EF4-FFF2-40B4-BE49-F238E27FC236}">
                <a16:creationId xmlns:a16="http://schemas.microsoft.com/office/drawing/2014/main" id="{9626802B-A321-6AC8-0E7D-9941E9242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4097" y="252883"/>
            <a:ext cx="1380423" cy="1446551"/>
          </a:xfrm>
          <a:prstGeom prst="rect">
            <a:avLst/>
          </a:prstGeom>
        </p:spPr>
      </p:pic>
      <p:pic>
        <p:nvPicPr>
          <p:cNvPr id="13" name="图片 12" descr="290e89f7a951fb9695cdbc92c20c9c5c">
            <a:extLst>
              <a:ext uri="{FF2B5EF4-FFF2-40B4-BE49-F238E27FC236}">
                <a16:creationId xmlns:a16="http://schemas.microsoft.com/office/drawing/2014/main" id="{BEC12655-F4B0-0D65-07E3-CBC176CC226C}"/>
              </a:ext>
            </a:extLst>
          </p:cNvPr>
          <p:cNvPicPr>
            <a:picLocks noChangeAspect="1"/>
          </p:cNvPicPr>
          <p:nvPr/>
        </p:nvPicPr>
        <p:blipFill>
          <a:blip r:embed="rId7"/>
          <a:stretch>
            <a:fillRect/>
          </a:stretch>
        </p:blipFill>
        <p:spPr>
          <a:xfrm>
            <a:off x="9022556" y="4125434"/>
            <a:ext cx="2851095" cy="1852955"/>
          </a:xfrm>
          <a:prstGeom prst="rect">
            <a:avLst/>
          </a:prstGeom>
        </p:spPr>
      </p:pic>
      <p:pic>
        <p:nvPicPr>
          <p:cNvPr id="14" name="图片 10" descr="图片包含 轮子&#10;&#10;已生成高可信度的说明">
            <a:extLst>
              <a:ext uri="{FF2B5EF4-FFF2-40B4-BE49-F238E27FC236}">
                <a16:creationId xmlns:a16="http://schemas.microsoft.com/office/drawing/2014/main" id="{63627EAF-88AF-12B2-0B37-684FBC8569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1504" y="5536795"/>
            <a:ext cx="7173986" cy="1538375"/>
          </a:xfrm>
          <a:prstGeom prst="rect">
            <a:avLst/>
          </a:prstGeom>
        </p:spPr>
      </p:pic>
    </p:spTree>
    <p:extLst>
      <p:ext uri="{BB962C8B-B14F-4D97-AF65-F5344CB8AC3E}">
        <p14:creationId xmlns:p14="http://schemas.microsoft.com/office/powerpoint/2010/main" val="20868745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 presetClass="entr" presetSubtype="4" fill="hold" nodeType="afterEffect" p14:presetBounceEnd="67000">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14:bounceEnd="67000">
                                          <p:cBhvr additive="base">
                                            <p:cTn id="33" dur="2000" fill="hold"/>
                                            <p:tgtEl>
                                              <p:spTgt spid="12"/>
                                            </p:tgtEl>
                                            <p:attrNameLst>
                                              <p:attrName>ppt_x</p:attrName>
                                            </p:attrNameLst>
                                          </p:cBhvr>
                                          <p:tavLst>
                                            <p:tav tm="0">
                                              <p:val>
                                                <p:strVal val="#ppt_x"/>
                                              </p:val>
                                            </p:tav>
                                            <p:tav tm="100000">
                                              <p:val>
                                                <p:strVal val="#ppt_x"/>
                                              </p:val>
                                            </p:tav>
                                          </p:tavLst>
                                        </p:anim>
                                        <p:anim calcmode="lin" valueType="num" p14:bounceEnd="67000">
                                          <p:cBhvr additive="base">
                                            <p:cTn id="34" dur="2000" fill="hold"/>
                                            <p:tgtEl>
                                              <p:spTgt spid="12"/>
                                            </p:tgtEl>
                                            <p:attrNameLst>
                                              <p:attrName>ppt_y</p:attrName>
                                            </p:attrNameLst>
                                          </p:cBhvr>
                                          <p:tavLst>
                                            <p:tav tm="0">
                                              <p:val>
                                                <p:strVal val="1+#ppt_h/2"/>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body" idx="1"/>
          </p:nvPr>
        </p:nvSpPr>
        <p:spPr>
          <a:xfrm>
            <a:off x="-132678" y="1883600"/>
            <a:ext cx="5981600" cy="4974400"/>
          </a:xfrm>
          <a:prstGeom prst="rect">
            <a:avLst/>
          </a:prstGeom>
        </p:spPr>
        <p:txBody>
          <a:bodyPr spcFirstLastPara="1" wrap="square" lIns="121900" tIns="121900" rIns="121900" bIns="121900" anchor="t" anchorCtr="0">
            <a:noAutofit/>
          </a:bodyPr>
          <a:lstStyle/>
          <a:p>
            <a:r>
              <a:rPr lang="en-US" dirty="0" err="1"/>
              <a:t>Cố</a:t>
            </a:r>
            <a:r>
              <a:rPr lang="en-US" dirty="0"/>
              <a:t> </a:t>
            </a:r>
            <a:r>
              <a:rPr lang="en-US" dirty="0" err="1"/>
              <a:t>đô</a:t>
            </a:r>
            <a:r>
              <a:rPr lang="en-US" dirty="0"/>
              <a:t> </a:t>
            </a:r>
            <a:r>
              <a:rPr lang="en-US" dirty="0" err="1"/>
              <a:t>Huế</a:t>
            </a:r>
            <a:r>
              <a:rPr lang="en-US" dirty="0"/>
              <a:t> là </a:t>
            </a:r>
            <a:r>
              <a:rPr lang="en-US" dirty="0" err="1"/>
              <a:t>một</a:t>
            </a:r>
            <a:r>
              <a:rPr lang="en-US" dirty="0"/>
              <a:t> trong </a:t>
            </a:r>
            <a:r>
              <a:rPr lang="en-US" dirty="0" err="1"/>
              <a:t>những</a:t>
            </a:r>
            <a:r>
              <a:rPr lang="en-US" dirty="0"/>
              <a:t> di </a:t>
            </a:r>
            <a:r>
              <a:rPr lang="en-US" dirty="0" err="1"/>
              <a:t>tích</a:t>
            </a:r>
            <a:r>
              <a:rPr lang="en-US" dirty="0"/>
              <a:t> </a:t>
            </a:r>
            <a:r>
              <a:rPr lang="en-US" dirty="0" err="1"/>
              <a:t>thuộc</a:t>
            </a:r>
            <a:r>
              <a:rPr lang="en-US" dirty="0"/>
              <a:t> </a:t>
            </a:r>
            <a:r>
              <a:rPr lang="en-US" dirty="0" err="1"/>
              <a:t>quần</a:t>
            </a:r>
            <a:r>
              <a:rPr lang="en-US" dirty="0"/>
              <a:t> thể di </a:t>
            </a:r>
            <a:r>
              <a:rPr lang="en-US" dirty="0" err="1"/>
              <a:t>tích</a:t>
            </a:r>
            <a:r>
              <a:rPr lang="en-US" dirty="0"/>
              <a:t> </a:t>
            </a:r>
            <a:r>
              <a:rPr lang="en-US" dirty="0" err="1"/>
              <a:t>Cố</a:t>
            </a:r>
            <a:r>
              <a:rPr lang="en-US" dirty="0"/>
              <a:t> </a:t>
            </a:r>
            <a:r>
              <a:rPr lang="en-US" dirty="0" err="1"/>
              <a:t>đô</a:t>
            </a:r>
            <a:r>
              <a:rPr lang="en-US" dirty="0"/>
              <a:t> </a:t>
            </a:r>
            <a:r>
              <a:rPr lang="en-US" dirty="0" err="1"/>
              <a:t>Huế</a:t>
            </a:r>
            <a:r>
              <a:rPr lang="en-US" dirty="0"/>
              <a:t>.</a:t>
            </a:r>
          </a:p>
        </p:txBody>
      </p:sp>
      <p:sp>
        <p:nvSpPr>
          <p:cNvPr id="144" name="Google Shape;144;p17"/>
          <p:cNvSpPr txBox="1">
            <a:spLocks noGrp="1"/>
          </p:cNvSpPr>
          <p:nvPr>
            <p:ph type="sldNum" idx="12"/>
          </p:nvPr>
        </p:nvSpPr>
        <p:spPr>
          <a:xfrm>
            <a:off x="7475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10</a:t>
            </a:fld>
            <a:endParaRPr kern="0">
              <a:solidFill>
                <a:srgbClr val="33CCFF"/>
              </a:solidFill>
            </a:endParaRPr>
          </a:p>
        </p:txBody>
      </p:sp>
      <p:pic>
        <p:nvPicPr>
          <p:cNvPr id="145" name="Google Shape;145;p17" descr="buildings2.jpg"/>
          <p:cNvPicPr preferRelativeResize="0"/>
          <p:nvPr/>
        </p:nvPicPr>
        <p:blipFill rotWithShape="1">
          <a:blip r:embed="rId3">
            <a:alphaModFix/>
          </a:blip>
          <a:srcRect l="71384" r="7018"/>
          <a:stretch/>
        </p:blipFill>
        <p:spPr>
          <a:xfrm>
            <a:off x="9558933" y="0"/>
            <a:ext cx="2633067" cy="6858000"/>
          </a:xfrm>
          <a:prstGeom prst="rect">
            <a:avLst/>
          </a:prstGeom>
          <a:noFill/>
          <a:ln>
            <a:noFill/>
          </a:ln>
        </p:spPr>
      </p:pic>
      <p:pic>
        <p:nvPicPr>
          <p:cNvPr id="2" name="Picture 1">
            <a:extLst>
              <a:ext uri="{FF2B5EF4-FFF2-40B4-BE49-F238E27FC236}">
                <a16:creationId xmlns:a16="http://schemas.microsoft.com/office/drawing/2014/main" id="{574C69C3-CFEB-4C77-9072-01CC6536908B}"/>
              </a:ext>
            </a:extLst>
          </p:cNvPr>
          <p:cNvPicPr>
            <a:picLocks noChangeAspect="1"/>
          </p:cNvPicPr>
          <p:nvPr/>
        </p:nvPicPr>
        <p:blipFill>
          <a:blip r:embed="rId4"/>
          <a:stretch>
            <a:fillRect/>
          </a:stretch>
        </p:blipFill>
        <p:spPr>
          <a:xfrm>
            <a:off x="9022701" y="0"/>
            <a:ext cx="3274783" cy="6858000"/>
          </a:xfrm>
          <a:prstGeom prst="rect">
            <a:avLst/>
          </a:prstGeom>
        </p:spPr>
      </p:pic>
      <p:pic>
        <p:nvPicPr>
          <p:cNvPr id="4" name="Picture 3">
            <a:extLst>
              <a:ext uri="{FF2B5EF4-FFF2-40B4-BE49-F238E27FC236}">
                <a16:creationId xmlns:a16="http://schemas.microsoft.com/office/drawing/2014/main" id="{F9CD520F-EF30-4BC0-9D54-8B4C42B26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65"/>
            <a:ext cx="6201484" cy="6858000"/>
          </a:xfrm>
          <a:prstGeom prst="rect">
            <a:avLst/>
          </a:prstGeom>
        </p:spPr>
      </p:pic>
    </p:spTree>
    <p:extLst>
      <p:ext uri="{BB962C8B-B14F-4D97-AF65-F5344CB8AC3E}">
        <p14:creationId xmlns:p14="http://schemas.microsoft.com/office/powerpoint/2010/main" val="1588286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txBox="1">
            <a:spLocks noGrp="1"/>
          </p:cNvSpPr>
          <p:nvPr>
            <p:ph type="title"/>
          </p:nvPr>
        </p:nvSpPr>
        <p:spPr>
          <a:xfrm>
            <a:off x="609600" y="751067"/>
            <a:ext cx="7068400" cy="970400"/>
          </a:xfrm>
          <a:prstGeom prst="rect">
            <a:avLst/>
          </a:prstGeom>
        </p:spPr>
        <p:txBody>
          <a:bodyPr spcFirstLastPara="1" wrap="square" lIns="121900" tIns="121900" rIns="121900" bIns="121900" anchor="b" anchorCtr="0">
            <a:noAutofit/>
          </a:bodyPr>
          <a:lstStyle/>
          <a:p>
            <a:r>
              <a:rPr lang="en-US" dirty="0" err="1"/>
              <a:t>Kinh</a:t>
            </a:r>
            <a:r>
              <a:rPr lang="en-US" dirty="0"/>
              <a:t> </a:t>
            </a:r>
            <a:r>
              <a:rPr lang="en-US" dirty="0" err="1"/>
              <a:t>thành</a:t>
            </a:r>
            <a:r>
              <a:rPr lang="en-US" dirty="0"/>
              <a:t> </a:t>
            </a:r>
            <a:r>
              <a:rPr lang="en-US" dirty="0" err="1"/>
              <a:t>Huế</a:t>
            </a:r>
            <a:r>
              <a:rPr lang="en-US" dirty="0"/>
              <a:t>- </a:t>
            </a:r>
            <a:r>
              <a:rPr lang="en-US" dirty="0" err="1"/>
              <a:t>Tỉnh</a:t>
            </a:r>
            <a:r>
              <a:rPr lang="en-US" dirty="0"/>
              <a:t> </a:t>
            </a:r>
            <a:r>
              <a:rPr lang="en-US" dirty="0" err="1"/>
              <a:t>Thừa</a:t>
            </a:r>
            <a:r>
              <a:rPr lang="en-US" dirty="0"/>
              <a:t> </a:t>
            </a:r>
            <a:r>
              <a:rPr lang="en-US" dirty="0" err="1"/>
              <a:t>Thiên</a:t>
            </a:r>
            <a:r>
              <a:rPr lang="en-US" dirty="0"/>
              <a:t> </a:t>
            </a:r>
            <a:r>
              <a:rPr lang="en-US" dirty="0" err="1"/>
              <a:t>Huế</a:t>
            </a:r>
            <a:endParaRPr dirty="0"/>
          </a:p>
        </p:txBody>
      </p:sp>
      <p:sp>
        <p:nvSpPr>
          <p:cNvPr id="151" name="Google Shape;151;p18"/>
          <p:cNvSpPr txBox="1">
            <a:spLocks noGrp="1"/>
          </p:cNvSpPr>
          <p:nvPr>
            <p:ph type="body" idx="1"/>
          </p:nvPr>
        </p:nvSpPr>
        <p:spPr>
          <a:xfrm>
            <a:off x="301690" y="1721467"/>
            <a:ext cx="7068400" cy="4215200"/>
          </a:xfrm>
          <a:prstGeom prst="rect">
            <a:avLst/>
          </a:prstGeom>
        </p:spPr>
        <p:txBody>
          <a:bodyPr spcFirstLastPara="1" wrap="square" lIns="121900" tIns="121900" rIns="121900" bIns="121900" anchor="t" anchorCtr="0">
            <a:noAutofit/>
          </a:bodyPr>
          <a:lstStyle/>
          <a:p>
            <a:r>
              <a:rPr lang="en-US" dirty="0"/>
              <a:t>M</a:t>
            </a:r>
            <a:r>
              <a:rPr lang="vi-VN" dirty="0"/>
              <a:t>ột di tích lịch sử văn hóa được xây dựng dưới triều Nguyễn từ đầu thế kỷ 19 đến nửa đầu thế kỷ 20 tại thành phố Huế.  (trước đây là kinh đô Huế), thuộc tỉnh Thừa Thiên Huế. </a:t>
            </a:r>
            <a:r>
              <a:rPr lang="en-US" dirty="0">
                <a:sym typeface="Droid Serif"/>
              </a:rPr>
              <a:t>Trong </a:t>
            </a:r>
            <a:r>
              <a:rPr lang="en-US" dirty="0" err="1">
                <a:sym typeface="Droid Serif"/>
              </a:rPr>
              <a:t>vịnh</a:t>
            </a:r>
            <a:r>
              <a:rPr lang="en-US" dirty="0">
                <a:sym typeface="Droid Serif"/>
              </a:rPr>
              <a:t> </a:t>
            </a:r>
            <a:r>
              <a:rPr lang="en-US" dirty="0" err="1">
                <a:sym typeface="Droid Serif"/>
              </a:rPr>
              <a:t>Hạ</a:t>
            </a:r>
            <a:r>
              <a:rPr lang="en-US" dirty="0">
                <a:sym typeface="Droid Serif"/>
              </a:rPr>
              <a:t> Long có </a:t>
            </a:r>
            <a:r>
              <a:rPr lang="en-US" dirty="0" err="1">
                <a:sym typeface="Droid Serif"/>
              </a:rPr>
              <a:t>gần</a:t>
            </a:r>
            <a:r>
              <a:rPr lang="en-US" dirty="0">
                <a:sym typeface="Droid Serif"/>
              </a:rPr>
              <a:t> 2000 </a:t>
            </a:r>
            <a:r>
              <a:rPr lang="en-US" dirty="0" err="1">
                <a:sym typeface="Droid Serif"/>
              </a:rPr>
              <a:t>hòn</a:t>
            </a:r>
            <a:r>
              <a:rPr lang="en-US" dirty="0">
                <a:sym typeface="Droid Serif"/>
              </a:rPr>
              <a:t> </a:t>
            </a:r>
            <a:r>
              <a:rPr lang="en-US" dirty="0" err="1">
                <a:sym typeface="Droid Serif"/>
              </a:rPr>
              <a:t>đảo</a:t>
            </a:r>
            <a:r>
              <a:rPr lang="en-US" dirty="0">
                <a:sym typeface="Droid Serif"/>
              </a:rPr>
              <a:t> </a:t>
            </a:r>
            <a:r>
              <a:rPr lang="en-US" dirty="0" err="1">
                <a:sym typeface="Droid Serif"/>
              </a:rPr>
              <a:t>lớn</a:t>
            </a:r>
            <a:r>
              <a:rPr lang="en-US" dirty="0">
                <a:sym typeface="Droid Serif"/>
              </a:rPr>
              <a:t> </a:t>
            </a:r>
            <a:r>
              <a:rPr lang="en-US" dirty="0" err="1">
                <a:sym typeface="Droid Serif"/>
              </a:rPr>
              <a:t>nhỏ</a:t>
            </a:r>
            <a:r>
              <a:rPr lang="en-US" dirty="0">
                <a:sym typeface="Droid Serif"/>
              </a:rPr>
              <a:t> và nhiều hang </a:t>
            </a:r>
            <a:r>
              <a:rPr lang="en-US" dirty="0" err="1">
                <a:sym typeface="Droid Serif"/>
              </a:rPr>
              <a:t>động</a:t>
            </a:r>
            <a:r>
              <a:rPr lang="en-US" dirty="0">
                <a:sym typeface="Droid Serif"/>
              </a:rPr>
              <a:t> </a:t>
            </a:r>
            <a:r>
              <a:rPr lang="en-US" dirty="0" err="1">
                <a:sym typeface="Droid Serif"/>
              </a:rPr>
              <a:t>đẹp</a:t>
            </a:r>
            <a:r>
              <a:rPr lang="en-US" dirty="0">
                <a:sym typeface="Droid Serif"/>
              </a:rPr>
              <a:t> (như hang </a:t>
            </a:r>
            <a:r>
              <a:rPr lang="en-US" dirty="0" err="1">
                <a:sym typeface="Droid Serif"/>
              </a:rPr>
              <a:t>Sửng</a:t>
            </a:r>
            <a:r>
              <a:rPr lang="en-US" dirty="0">
                <a:sym typeface="Droid Serif"/>
              </a:rPr>
              <a:t> </a:t>
            </a:r>
            <a:r>
              <a:rPr lang="en-US" dirty="0" err="1">
                <a:sym typeface="Droid Serif"/>
              </a:rPr>
              <a:t>Sốt</a:t>
            </a:r>
            <a:r>
              <a:rPr lang="en-US" dirty="0">
                <a:sym typeface="Droid Serif"/>
              </a:rPr>
              <a:t>, </a:t>
            </a:r>
            <a:r>
              <a:rPr lang="en-US" dirty="0" err="1">
                <a:sym typeface="Droid Serif"/>
              </a:rPr>
              <a:t>động</a:t>
            </a:r>
            <a:r>
              <a:rPr lang="en-US" dirty="0">
                <a:sym typeface="Droid Serif"/>
              </a:rPr>
              <a:t> </a:t>
            </a:r>
            <a:r>
              <a:rPr lang="en-US" dirty="0" err="1">
                <a:sym typeface="Droid Serif"/>
              </a:rPr>
              <a:t>Thiên</a:t>
            </a:r>
            <a:r>
              <a:rPr lang="en-US" dirty="0">
                <a:sym typeface="Droid Serif"/>
              </a:rPr>
              <a:t> </a:t>
            </a:r>
            <a:r>
              <a:rPr lang="en-US" dirty="0" err="1">
                <a:sym typeface="Droid Serif"/>
              </a:rPr>
              <a:t>Cung</a:t>
            </a:r>
            <a:r>
              <a:rPr lang="en-US" dirty="0">
                <a:sym typeface="Droid Serif"/>
              </a:rPr>
              <a:t>, hang Đầu </a:t>
            </a:r>
            <a:r>
              <a:rPr lang="en-US" dirty="0" err="1">
                <a:sym typeface="Droid Serif"/>
              </a:rPr>
              <a:t>Gỗ</a:t>
            </a:r>
            <a:r>
              <a:rPr lang="en-US" dirty="0">
                <a:sym typeface="Droid Serif"/>
              </a:rPr>
              <a:t>, v.v.)  </a:t>
            </a:r>
          </a:p>
          <a:p>
            <a:r>
              <a:rPr lang="en-US" dirty="0">
                <a:sym typeface="Droid Serif"/>
              </a:rPr>
              <a:t> </a:t>
            </a:r>
            <a:r>
              <a:rPr lang="en-US" dirty="0" err="1"/>
              <a:t>Quần</a:t>
            </a:r>
            <a:r>
              <a:rPr lang="en-US" dirty="0"/>
              <a:t> thể di </a:t>
            </a:r>
            <a:r>
              <a:rPr lang="en-US" dirty="0" err="1"/>
              <a:t>tích</a:t>
            </a:r>
            <a:r>
              <a:rPr lang="en-US" dirty="0"/>
              <a:t> </a:t>
            </a:r>
            <a:r>
              <a:rPr lang="en-US" dirty="0" err="1"/>
              <a:t>này</a:t>
            </a:r>
            <a:r>
              <a:rPr lang="en-US" dirty="0"/>
              <a:t> được công </a:t>
            </a:r>
            <a:r>
              <a:rPr lang="en-US" dirty="0" err="1"/>
              <a:t>nhận</a:t>
            </a:r>
            <a:r>
              <a:rPr lang="en-US" dirty="0"/>
              <a:t> là Di sản </a:t>
            </a:r>
            <a:r>
              <a:rPr lang="en-US" dirty="0" err="1"/>
              <a:t>văn</a:t>
            </a:r>
            <a:r>
              <a:rPr lang="en-US" dirty="0"/>
              <a:t> </a:t>
            </a:r>
            <a:r>
              <a:rPr lang="en-US" dirty="0" err="1"/>
              <a:t>hóa</a:t>
            </a:r>
            <a:r>
              <a:rPr lang="en-US" dirty="0"/>
              <a:t> </a:t>
            </a:r>
            <a:r>
              <a:rPr lang="en-US" dirty="0" err="1"/>
              <a:t>thế</a:t>
            </a:r>
            <a:r>
              <a:rPr lang="en-US" dirty="0"/>
              <a:t> </a:t>
            </a:r>
            <a:r>
              <a:rPr lang="en-US" dirty="0" err="1"/>
              <a:t>giới</a:t>
            </a:r>
            <a:r>
              <a:rPr lang="en-US" dirty="0"/>
              <a:t> </a:t>
            </a:r>
            <a:r>
              <a:rPr lang="en-US" dirty="0" err="1"/>
              <a:t>năm</a:t>
            </a:r>
            <a:r>
              <a:rPr lang="en-US" dirty="0"/>
              <a:t> 1993</a:t>
            </a:r>
          </a:p>
          <a:p>
            <a:r>
              <a:rPr lang="en-US" dirty="0" err="1"/>
              <a:t>Kinh</a:t>
            </a:r>
            <a:r>
              <a:rPr lang="en-US" dirty="0"/>
              <a:t> </a:t>
            </a:r>
            <a:r>
              <a:rPr lang="en-US" dirty="0" err="1"/>
              <a:t>thành</a:t>
            </a:r>
            <a:r>
              <a:rPr lang="en-US" dirty="0"/>
              <a:t> </a:t>
            </a:r>
            <a:r>
              <a:rPr lang="en-US" dirty="0" err="1"/>
              <a:t>Huế</a:t>
            </a:r>
            <a:r>
              <a:rPr lang="en-US" dirty="0"/>
              <a:t> được </a:t>
            </a:r>
            <a:r>
              <a:rPr lang="en-US" dirty="0" err="1"/>
              <a:t>xây</a:t>
            </a:r>
            <a:r>
              <a:rPr lang="en-US" dirty="0"/>
              <a:t> </a:t>
            </a:r>
            <a:r>
              <a:rPr lang="en-US" dirty="0" err="1"/>
              <a:t>dựng</a:t>
            </a:r>
            <a:r>
              <a:rPr lang="en-US" dirty="0"/>
              <a:t> </a:t>
            </a:r>
            <a:r>
              <a:rPr lang="en-US" dirty="0" err="1"/>
              <a:t>trên</a:t>
            </a:r>
            <a:r>
              <a:rPr lang="en-US" dirty="0"/>
              <a:t> </a:t>
            </a:r>
            <a:r>
              <a:rPr lang="en-US" dirty="0" err="1"/>
              <a:t>bờ</a:t>
            </a:r>
            <a:r>
              <a:rPr lang="en-US" dirty="0"/>
              <a:t> </a:t>
            </a:r>
            <a:r>
              <a:rPr lang="en-US" dirty="0" err="1"/>
              <a:t>Bắc</a:t>
            </a:r>
            <a:r>
              <a:rPr lang="en-US" dirty="0"/>
              <a:t> </a:t>
            </a:r>
            <a:r>
              <a:rPr lang="en-US" dirty="0" err="1"/>
              <a:t>sông</a:t>
            </a:r>
            <a:r>
              <a:rPr lang="en-US" dirty="0"/>
              <a:t> </a:t>
            </a:r>
            <a:r>
              <a:rPr lang="en-US" dirty="0" err="1"/>
              <a:t>Hương</a:t>
            </a:r>
            <a:r>
              <a:rPr lang="en-US" dirty="0"/>
              <a:t>, bao </a:t>
            </a:r>
            <a:r>
              <a:rPr lang="en-US" dirty="0" err="1"/>
              <a:t>gồm</a:t>
            </a:r>
            <a:r>
              <a:rPr lang="en-US" dirty="0"/>
              <a:t> </a:t>
            </a:r>
            <a:r>
              <a:rPr lang="en-US" dirty="0" err="1"/>
              <a:t>Hoàng</a:t>
            </a:r>
            <a:r>
              <a:rPr lang="en-US" dirty="0"/>
              <a:t> </a:t>
            </a:r>
            <a:r>
              <a:rPr lang="en-US" dirty="0" err="1"/>
              <a:t>thành</a:t>
            </a:r>
            <a:r>
              <a:rPr lang="en-US" dirty="0"/>
              <a:t> (</a:t>
            </a:r>
            <a:r>
              <a:rPr lang="en-US" dirty="0" err="1"/>
              <a:t>nơi</a:t>
            </a:r>
            <a:r>
              <a:rPr lang="en-US" dirty="0"/>
              <a:t> ở </a:t>
            </a:r>
            <a:r>
              <a:rPr lang="en-US" dirty="0" err="1"/>
              <a:t>của</a:t>
            </a:r>
            <a:r>
              <a:rPr lang="en-US" dirty="0"/>
              <a:t> </a:t>
            </a:r>
            <a:r>
              <a:rPr lang="en-US" dirty="0" err="1"/>
              <a:t>vua</a:t>
            </a:r>
            <a:r>
              <a:rPr lang="en-US" dirty="0"/>
              <a:t> và </a:t>
            </a:r>
            <a:r>
              <a:rPr lang="en-US" dirty="0" err="1"/>
              <a:t>hoàng</a:t>
            </a:r>
            <a:r>
              <a:rPr lang="en-US" dirty="0"/>
              <a:t> </a:t>
            </a:r>
            <a:r>
              <a:rPr lang="en-US" dirty="0" err="1"/>
              <a:t>tộc</a:t>
            </a:r>
            <a:r>
              <a:rPr lang="en-US" dirty="0"/>
              <a:t>, </a:t>
            </a:r>
            <a:r>
              <a:rPr lang="en-US" dirty="0" err="1"/>
              <a:t>nơi</a:t>
            </a:r>
            <a:r>
              <a:rPr lang="en-US" dirty="0"/>
              <a:t> làm </a:t>
            </a:r>
            <a:r>
              <a:rPr lang="en-US" dirty="0" err="1"/>
              <a:t>việ</a:t>
            </a:r>
            <a:r>
              <a:rPr lang="en-US" dirty="0"/>
              <a:t> </a:t>
            </a:r>
            <a:r>
              <a:rPr lang="en-US" dirty="0" err="1"/>
              <a:t>của</a:t>
            </a:r>
            <a:r>
              <a:rPr lang="en-US" dirty="0"/>
              <a:t> </a:t>
            </a:r>
            <a:r>
              <a:rPr lang="en-US" dirty="0" err="1"/>
              <a:t>triều</a:t>
            </a:r>
            <a:r>
              <a:rPr lang="en-US" dirty="0"/>
              <a:t> </a:t>
            </a:r>
            <a:r>
              <a:rPr lang="en-US" dirty="0" err="1"/>
              <a:t>đình</a:t>
            </a:r>
            <a:r>
              <a:rPr lang="en-US" dirty="0"/>
              <a:t>) và </a:t>
            </a:r>
            <a:r>
              <a:rPr lang="en-US" dirty="0" err="1"/>
              <a:t>nhà</a:t>
            </a:r>
            <a:r>
              <a:rPr lang="en-US" dirty="0"/>
              <a:t> </a:t>
            </a:r>
            <a:r>
              <a:rPr lang="en-US" dirty="0" err="1"/>
              <a:t>của</a:t>
            </a:r>
            <a:r>
              <a:rPr lang="en-US" dirty="0"/>
              <a:t> </a:t>
            </a:r>
            <a:r>
              <a:rPr lang="en-US" dirty="0" err="1"/>
              <a:t>thủ</a:t>
            </a:r>
            <a:r>
              <a:rPr lang="en-US" dirty="0"/>
              <a:t> </a:t>
            </a:r>
            <a:r>
              <a:rPr lang="en-US" dirty="0" err="1"/>
              <a:t>lĩnh</a:t>
            </a:r>
            <a:r>
              <a:rPr lang="en-US" dirty="0"/>
              <a:t>, </a:t>
            </a:r>
            <a:r>
              <a:rPr lang="en-US" dirty="0" err="1"/>
              <a:t>nhà</a:t>
            </a:r>
            <a:r>
              <a:rPr lang="en-US" dirty="0"/>
              <a:t> </a:t>
            </a:r>
            <a:r>
              <a:rPr lang="en-US" dirty="0" err="1"/>
              <a:t>của</a:t>
            </a:r>
            <a:r>
              <a:rPr lang="en-US" dirty="0"/>
              <a:t> các </a:t>
            </a:r>
            <a:r>
              <a:rPr lang="en-US" dirty="0" err="1"/>
              <a:t>quan</a:t>
            </a:r>
            <a:r>
              <a:rPr lang="en-US" dirty="0"/>
              <a:t>.</a:t>
            </a:r>
          </a:p>
          <a:p>
            <a:r>
              <a:rPr lang="en-US" dirty="0" err="1"/>
              <a:t>Bên</a:t>
            </a:r>
            <a:r>
              <a:rPr lang="en-US" dirty="0"/>
              <a:t> trong </a:t>
            </a:r>
            <a:r>
              <a:rPr lang="en-US" dirty="0" err="1"/>
              <a:t>Hoàng</a:t>
            </a:r>
            <a:r>
              <a:rPr lang="en-US" dirty="0"/>
              <a:t> </a:t>
            </a:r>
            <a:r>
              <a:rPr lang="en-US" dirty="0" err="1"/>
              <a:t>thành</a:t>
            </a:r>
            <a:r>
              <a:rPr lang="en-US" dirty="0"/>
              <a:t> có </a:t>
            </a:r>
            <a:r>
              <a:rPr lang="en-US" dirty="0" err="1"/>
              <a:t>điện</a:t>
            </a:r>
            <a:r>
              <a:rPr lang="en-US" dirty="0"/>
              <a:t> </a:t>
            </a:r>
            <a:r>
              <a:rPr lang="en-US" dirty="0" err="1"/>
              <a:t>Thái</a:t>
            </a:r>
            <a:r>
              <a:rPr lang="en-US" dirty="0"/>
              <a:t> </a:t>
            </a:r>
            <a:r>
              <a:rPr lang="en-US" dirty="0" err="1"/>
              <a:t>Hòa</a:t>
            </a:r>
            <a:r>
              <a:rPr lang="en-US" dirty="0"/>
              <a:t>, là </a:t>
            </a:r>
            <a:r>
              <a:rPr lang="en-US" dirty="0" err="1"/>
              <a:t>nơi</a:t>
            </a:r>
            <a:r>
              <a:rPr lang="en-US" dirty="0"/>
              <a:t> làm </a:t>
            </a:r>
            <a:r>
              <a:rPr lang="en-US" dirty="0" err="1"/>
              <a:t>việc</a:t>
            </a:r>
            <a:r>
              <a:rPr lang="en-US" dirty="0"/>
              <a:t> </a:t>
            </a:r>
            <a:r>
              <a:rPr lang="en-US" dirty="0" err="1"/>
              <a:t>của</a:t>
            </a:r>
            <a:r>
              <a:rPr lang="en-US" dirty="0"/>
              <a:t> </a:t>
            </a:r>
            <a:r>
              <a:rPr lang="en-US" dirty="0" err="1"/>
              <a:t>triều</a:t>
            </a:r>
            <a:r>
              <a:rPr lang="en-US" dirty="0"/>
              <a:t> </a:t>
            </a:r>
            <a:r>
              <a:rPr lang="en-US" dirty="0" err="1"/>
              <a:t>đình</a:t>
            </a:r>
            <a:r>
              <a:rPr lang="en-US" dirty="0"/>
              <a:t>;  </a:t>
            </a:r>
            <a:r>
              <a:rPr lang="en-US" dirty="0" err="1"/>
              <a:t>đền</a:t>
            </a:r>
            <a:r>
              <a:rPr lang="en-US" dirty="0"/>
              <a:t> </a:t>
            </a:r>
            <a:r>
              <a:rPr lang="en-US" dirty="0" err="1"/>
              <a:t>thờ</a:t>
            </a:r>
            <a:r>
              <a:rPr lang="en-US" dirty="0"/>
              <a:t> và </a:t>
            </a:r>
            <a:r>
              <a:rPr lang="en-US" dirty="0" err="1"/>
              <a:t>Tử</a:t>
            </a:r>
            <a:r>
              <a:rPr lang="en-US" dirty="0"/>
              <a:t> </a:t>
            </a:r>
            <a:r>
              <a:rPr lang="en-US" dirty="0" err="1"/>
              <a:t>Cấm</a:t>
            </a:r>
            <a:r>
              <a:rPr lang="en-US" dirty="0"/>
              <a:t> </a:t>
            </a:r>
            <a:r>
              <a:rPr lang="en-US" dirty="0" err="1"/>
              <a:t>Thành</a:t>
            </a:r>
            <a:r>
              <a:rPr lang="en-US" dirty="0"/>
              <a:t>, </a:t>
            </a:r>
            <a:r>
              <a:rPr lang="en-US" dirty="0" err="1"/>
              <a:t>nơi</a:t>
            </a:r>
            <a:r>
              <a:rPr lang="en-US" dirty="0"/>
              <a:t> </a:t>
            </a:r>
            <a:r>
              <a:rPr lang="en-US" dirty="0" err="1"/>
              <a:t>sinh</a:t>
            </a:r>
            <a:r>
              <a:rPr lang="en-US" dirty="0"/>
              <a:t> </a:t>
            </a:r>
            <a:r>
              <a:rPr lang="en-US" dirty="0" err="1"/>
              <a:t>sống</a:t>
            </a:r>
            <a:r>
              <a:rPr lang="en-US" dirty="0"/>
              <a:t> </a:t>
            </a:r>
            <a:r>
              <a:rPr lang="en-US" dirty="0" err="1"/>
              <a:t>của</a:t>
            </a:r>
            <a:r>
              <a:rPr lang="en-US" dirty="0"/>
              <a:t> </a:t>
            </a:r>
            <a:r>
              <a:rPr lang="en-US" dirty="0" err="1"/>
              <a:t>vua</a:t>
            </a:r>
            <a:r>
              <a:rPr lang="en-US" dirty="0"/>
              <a:t> và </a:t>
            </a:r>
            <a:r>
              <a:rPr lang="en-US" dirty="0" err="1"/>
              <a:t>hoàng</a:t>
            </a:r>
            <a:r>
              <a:rPr lang="en-US" dirty="0"/>
              <a:t> </a:t>
            </a:r>
            <a:r>
              <a:rPr lang="en-US" dirty="0" err="1"/>
              <a:t>gia</a:t>
            </a:r>
            <a:r>
              <a:rPr lang="en-US" dirty="0"/>
              <a:t>.  </a:t>
            </a:r>
            <a:r>
              <a:rPr lang="en-US" dirty="0" err="1"/>
              <a:t>Người</a:t>
            </a:r>
            <a:r>
              <a:rPr lang="en-US" dirty="0"/>
              <a:t> ta </a:t>
            </a:r>
            <a:r>
              <a:rPr lang="en-US" dirty="0" err="1"/>
              <a:t>thường</a:t>
            </a:r>
            <a:r>
              <a:rPr lang="en-US" dirty="0"/>
              <a:t> </a:t>
            </a:r>
            <a:r>
              <a:rPr lang="en-US" dirty="0" err="1"/>
              <a:t>gọi</a:t>
            </a:r>
            <a:r>
              <a:rPr lang="en-US" dirty="0"/>
              <a:t> </a:t>
            </a:r>
            <a:r>
              <a:rPr lang="en-US" dirty="0" err="1"/>
              <a:t>chung</a:t>
            </a:r>
            <a:r>
              <a:rPr lang="en-US" dirty="0"/>
              <a:t> </a:t>
            </a:r>
            <a:r>
              <a:rPr lang="en-US" dirty="0" err="1"/>
              <a:t>Hoàng</a:t>
            </a:r>
            <a:r>
              <a:rPr lang="en-US" dirty="0"/>
              <a:t> </a:t>
            </a:r>
            <a:r>
              <a:rPr lang="en-US" dirty="0" err="1"/>
              <a:t>thành</a:t>
            </a:r>
            <a:r>
              <a:rPr lang="en-US" dirty="0"/>
              <a:t> và </a:t>
            </a:r>
            <a:r>
              <a:rPr lang="en-US" dirty="0" err="1"/>
              <a:t>Tử</a:t>
            </a:r>
            <a:r>
              <a:rPr lang="en-US" dirty="0"/>
              <a:t> </a:t>
            </a:r>
            <a:r>
              <a:rPr lang="en-US" dirty="0" err="1"/>
              <a:t>Cấm</a:t>
            </a:r>
            <a:r>
              <a:rPr lang="en-US" dirty="0"/>
              <a:t> </a:t>
            </a:r>
            <a:r>
              <a:rPr lang="en-US" dirty="0" err="1"/>
              <a:t>Thành</a:t>
            </a:r>
            <a:r>
              <a:rPr lang="en-US" dirty="0"/>
              <a:t> là </a:t>
            </a:r>
            <a:r>
              <a:rPr lang="en-US" dirty="0" err="1"/>
              <a:t>Hoàng</a:t>
            </a:r>
            <a:r>
              <a:rPr lang="en-US" dirty="0"/>
              <a:t> </a:t>
            </a:r>
            <a:r>
              <a:rPr lang="en-US" dirty="0" err="1"/>
              <a:t>thành</a:t>
            </a:r>
            <a:r>
              <a:rPr lang="en-US" dirty="0"/>
              <a:t>.</a:t>
            </a:r>
            <a:endParaRPr dirty="0"/>
          </a:p>
          <a:p>
            <a:pPr marL="0" indent="0">
              <a:buNone/>
            </a:pPr>
            <a:endParaRPr dirty="0"/>
          </a:p>
        </p:txBody>
      </p:sp>
      <p:sp>
        <p:nvSpPr>
          <p:cNvPr id="152" name="Google Shape;152;p18"/>
          <p:cNvSpPr txBox="1">
            <a:spLocks noGrp="1"/>
          </p:cNvSpPr>
          <p:nvPr>
            <p:ph type="sldNum" idx="12"/>
          </p:nvPr>
        </p:nvSpPr>
        <p:spPr>
          <a:xfrm>
            <a:off x="7475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11</a:t>
            </a:fld>
            <a:endParaRPr kern="0">
              <a:solidFill>
                <a:srgbClr val="33CCFF"/>
              </a:solidFill>
            </a:endParaRPr>
          </a:p>
        </p:txBody>
      </p:sp>
      <p:pic>
        <p:nvPicPr>
          <p:cNvPr id="153" name="Google Shape;153;p18" descr="photo-1485113304677-256fd24bb0ae"/>
          <p:cNvPicPr preferRelativeResize="0"/>
          <p:nvPr/>
        </p:nvPicPr>
        <p:blipFill rotWithShape="1">
          <a:blip r:embed="rId3">
            <a:alphaModFix/>
          </a:blip>
          <a:srcRect l="49857" r="24546"/>
          <a:stretch/>
        </p:blipFill>
        <p:spPr>
          <a:xfrm>
            <a:off x="9558934" y="0"/>
            <a:ext cx="2633065" cy="6858000"/>
          </a:xfrm>
          <a:prstGeom prst="rect">
            <a:avLst/>
          </a:prstGeom>
          <a:noFill/>
          <a:ln>
            <a:noFill/>
          </a:ln>
        </p:spPr>
      </p:pic>
      <p:pic>
        <p:nvPicPr>
          <p:cNvPr id="7" name="Picture 6">
            <a:extLst>
              <a:ext uri="{FF2B5EF4-FFF2-40B4-BE49-F238E27FC236}">
                <a16:creationId xmlns:a16="http://schemas.microsoft.com/office/drawing/2014/main" id="{2BE3173B-D1C4-4C95-84C2-BC01947E9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000" y="-46671"/>
            <a:ext cx="4619485" cy="7007307"/>
          </a:xfrm>
          <a:prstGeom prst="rect">
            <a:avLst/>
          </a:prstGeom>
        </p:spPr>
      </p:pic>
    </p:spTree>
    <p:extLst>
      <p:ext uri="{BB962C8B-B14F-4D97-AF65-F5344CB8AC3E}">
        <p14:creationId xmlns:p14="http://schemas.microsoft.com/office/powerpoint/2010/main" val="234800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ctrTitle"/>
          </p:nvPr>
        </p:nvSpPr>
        <p:spPr>
          <a:xfrm>
            <a:off x="4601967" y="2727000"/>
            <a:ext cx="6872400" cy="921200"/>
          </a:xfrm>
          <a:prstGeom prst="rect">
            <a:avLst/>
          </a:prstGeom>
        </p:spPr>
        <p:txBody>
          <a:bodyPr spcFirstLastPara="1" wrap="square" lIns="121900" tIns="121900" rIns="121900" bIns="121900" anchor="b" anchorCtr="0">
            <a:noAutofit/>
          </a:bodyPr>
          <a:lstStyle/>
          <a:p>
            <a:r>
              <a:rPr lang="en"/>
              <a:t>Transition headline</a:t>
            </a:r>
            <a:endParaRPr/>
          </a:p>
        </p:txBody>
      </p:sp>
      <p:sp>
        <p:nvSpPr>
          <p:cNvPr id="136" name="Google Shape;136;p16"/>
          <p:cNvSpPr txBox="1">
            <a:spLocks noGrp="1"/>
          </p:cNvSpPr>
          <p:nvPr>
            <p:ph type="subTitle" idx="1"/>
          </p:nvPr>
        </p:nvSpPr>
        <p:spPr>
          <a:xfrm>
            <a:off x="4601967" y="3574100"/>
            <a:ext cx="6872400" cy="576400"/>
          </a:xfrm>
          <a:prstGeom prst="rect">
            <a:avLst/>
          </a:prstGeom>
        </p:spPr>
        <p:txBody>
          <a:bodyPr spcFirstLastPara="1" wrap="square" lIns="121900" tIns="121900" rIns="121900" bIns="121900" anchor="t" anchorCtr="0">
            <a:noAutofit/>
          </a:bodyPr>
          <a:lstStyle/>
          <a:p>
            <a:pPr marL="0" indent="0"/>
            <a:r>
              <a:rPr lang="en"/>
              <a:t>Let’s start with the first set of slides</a:t>
            </a:r>
            <a:endParaRPr/>
          </a:p>
        </p:txBody>
      </p:sp>
      <p:sp>
        <p:nvSpPr>
          <p:cNvPr id="137" name="Google Shape;137;p16"/>
          <p:cNvSpPr/>
          <p:nvPr/>
        </p:nvSpPr>
        <p:spPr>
          <a:xfrm>
            <a:off x="945934" y="2868200"/>
            <a:ext cx="731065" cy="1121600"/>
          </a:xfrm>
          <a:prstGeom prst="rect">
            <a:avLst/>
          </a:prstGeom>
        </p:spPr>
        <p:txBody>
          <a:bodyPr>
            <a:prstTxWarp prst="textPlain">
              <a:avLst/>
            </a:prstTxWarp>
          </a:bodyPr>
          <a:lstStyle/>
          <a:p>
            <a:pPr algn="ctr" defTabSz="1219170">
              <a:buClr>
                <a:srgbClr val="000000"/>
              </a:buClr>
            </a:pPr>
            <a:r>
              <a:rPr lang="en-US" sz="1867" b="1" kern="0" dirty="0">
                <a:gradFill>
                  <a:gsLst>
                    <a:gs pos="0">
                      <a:srgbClr val="75DDFF"/>
                    </a:gs>
                    <a:gs pos="100000">
                      <a:srgbClr val="09B1E9"/>
                    </a:gs>
                  </a:gsLst>
                  <a:lin ang="5400012" scaled="0"/>
                </a:gradFill>
                <a:latin typeface="Droid Serif"/>
                <a:cs typeface="Arial"/>
                <a:sym typeface="Arial"/>
              </a:rPr>
              <a:t>3</a:t>
            </a:r>
            <a:endParaRPr sz="1867" b="1" kern="0" dirty="0">
              <a:gradFill>
                <a:gsLst>
                  <a:gs pos="0">
                    <a:srgbClr val="75DDFF"/>
                  </a:gs>
                  <a:gs pos="100000">
                    <a:srgbClr val="09B1E9"/>
                  </a:gs>
                </a:gsLst>
                <a:lin ang="5400012" scaled="0"/>
              </a:gradFill>
              <a:latin typeface="Droid Serif"/>
              <a:cs typeface="Arial"/>
              <a:sym typeface="Arial"/>
            </a:endParaRPr>
          </a:p>
        </p:txBody>
      </p:sp>
      <p:sp>
        <p:nvSpPr>
          <p:cNvPr id="138" name="Google Shape;138;p16"/>
          <p:cNvSpPr txBox="1">
            <a:spLocks noGrp="1"/>
          </p:cNvSpPr>
          <p:nvPr>
            <p:ph type="sldNum" idx="12"/>
          </p:nvPr>
        </p:nvSpPr>
        <p:spPr>
          <a:xfrm>
            <a:off x="11372779"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12</a:t>
            </a:fld>
            <a:endParaRPr kern="0">
              <a:solidFill>
                <a:srgbClr val="33CCFF"/>
              </a:solidFill>
            </a:endParaRPr>
          </a:p>
        </p:txBody>
      </p:sp>
      <p:pic>
        <p:nvPicPr>
          <p:cNvPr id="3" name="Picture 2">
            <a:extLst>
              <a:ext uri="{FF2B5EF4-FFF2-40B4-BE49-F238E27FC236}">
                <a16:creationId xmlns:a16="http://schemas.microsoft.com/office/drawing/2014/main" id="{DBF5829C-0996-44D9-A206-21A383325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962" y="0"/>
            <a:ext cx="8921037" cy="6858000"/>
          </a:xfrm>
          <a:prstGeom prst="rect">
            <a:avLst/>
          </a:prstGeom>
        </p:spPr>
      </p:pic>
    </p:spTree>
    <p:extLst>
      <p:ext uri="{BB962C8B-B14F-4D97-AF65-F5344CB8AC3E}">
        <p14:creationId xmlns:p14="http://schemas.microsoft.com/office/powerpoint/2010/main" val="3956495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body" idx="1"/>
          </p:nvPr>
        </p:nvSpPr>
        <p:spPr>
          <a:xfrm>
            <a:off x="-132678" y="1883600"/>
            <a:ext cx="5981600" cy="4974400"/>
          </a:xfrm>
          <a:prstGeom prst="rect">
            <a:avLst/>
          </a:prstGeom>
        </p:spPr>
        <p:txBody>
          <a:bodyPr spcFirstLastPara="1" wrap="square" lIns="121900" tIns="121900" rIns="121900" bIns="121900" anchor="t" anchorCtr="0">
            <a:noAutofit/>
          </a:bodyPr>
          <a:lstStyle/>
          <a:p>
            <a:r>
              <a:rPr lang="en-US" dirty="0" err="1"/>
              <a:t>Cố</a:t>
            </a:r>
            <a:r>
              <a:rPr lang="en-US" dirty="0"/>
              <a:t> </a:t>
            </a:r>
            <a:r>
              <a:rPr lang="en-US" dirty="0" err="1"/>
              <a:t>đô</a:t>
            </a:r>
            <a:r>
              <a:rPr lang="en-US" dirty="0"/>
              <a:t> </a:t>
            </a:r>
            <a:r>
              <a:rPr lang="en-US" dirty="0" err="1"/>
              <a:t>Huế</a:t>
            </a:r>
            <a:r>
              <a:rPr lang="en-US" dirty="0"/>
              <a:t> là </a:t>
            </a:r>
            <a:r>
              <a:rPr lang="en-US" dirty="0" err="1"/>
              <a:t>một</a:t>
            </a:r>
            <a:r>
              <a:rPr lang="en-US" dirty="0"/>
              <a:t> trong </a:t>
            </a:r>
            <a:r>
              <a:rPr lang="en-US" dirty="0" err="1"/>
              <a:t>những</a:t>
            </a:r>
            <a:r>
              <a:rPr lang="en-US" dirty="0"/>
              <a:t> di </a:t>
            </a:r>
            <a:r>
              <a:rPr lang="en-US" dirty="0" err="1"/>
              <a:t>tích</a:t>
            </a:r>
            <a:r>
              <a:rPr lang="en-US" dirty="0"/>
              <a:t> </a:t>
            </a:r>
            <a:r>
              <a:rPr lang="en-US" dirty="0" err="1"/>
              <a:t>thuộc</a:t>
            </a:r>
            <a:r>
              <a:rPr lang="en-US" dirty="0"/>
              <a:t> </a:t>
            </a:r>
            <a:r>
              <a:rPr lang="en-US" dirty="0" err="1"/>
              <a:t>quần</a:t>
            </a:r>
            <a:r>
              <a:rPr lang="en-US" dirty="0"/>
              <a:t> thể di </a:t>
            </a:r>
            <a:r>
              <a:rPr lang="en-US" dirty="0" err="1"/>
              <a:t>tích</a:t>
            </a:r>
            <a:r>
              <a:rPr lang="en-US" dirty="0"/>
              <a:t> </a:t>
            </a:r>
            <a:r>
              <a:rPr lang="en-US" dirty="0" err="1"/>
              <a:t>Cố</a:t>
            </a:r>
            <a:r>
              <a:rPr lang="en-US" dirty="0"/>
              <a:t> </a:t>
            </a:r>
            <a:r>
              <a:rPr lang="en-US" dirty="0" err="1"/>
              <a:t>đô</a:t>
            </a:r>
            <a:r>
              <a:rPr lang="en-US" dirty="0"/>
              <a:t> </a:t>
            </a:r>
            <a:r>
              <a:rPr lang="en-US" dirty="0" err="1"/>
              <a:t>Huế</a:t>
            </a:r>
            <a:r>
              <a:rPr lang="en-US" dirty="0"/>
              <a:t>.</a:t>
            </a:r>
          </a:p>
        </p:txBody>
      </p:sp>
      <p:sp>
        <p:nvSpPr>
          <p:cNvPr id="144" name="Google Shape;144;p17"/>
          <p:cNvSpPr txBox="1">
            <a:spLocks noGrp="1"/>
          </p:cNvSpPr>
          <p:nvPr>
            <p:ph type="sldNum" idx="12"/>
          </p:nvPr>
        </p:nvSpPr>
        <p:spPr>
          <a:xfrm>
            <a:off x="7475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13</a:t>
            </a:fld>
            <a:endParaRPr kern="0">
              <a:solidFill>
                <a:srgbClr val="33CCFF"/>
              </a:solidFill>
            </a:endParaRPr>
          </a:p>
        </p:txBody>
      </p:sp>
      <p:pic>
        <p:nvPicPr>
          <p:cNvPr id="145" name="Google Shape;145;p17" descr="buildings2.jpg"/>
          <p:cNvPicPr preferRelativeResize="0"/>
          <p:nvPr/>
        </p:nvPicPr>
        <p:blipFill rotWithShape="1">
          <a:blip r:embed="rId3">
            <a:alphaModFix/>
          </a:blip>
          <a:srcRect l="71384" r="7018"/>
          <a:stretch/>
        </p:blipFill>
        <p:spPr>
          <a:xfrm>
            <a:off x="9558933" y="0"/>
            <a:ext cx="2633067" cy="6858000"/>
          </a:xfrm>
          <a:prstGeom prst="rect">
            <a:avLst/>
          </a:prstGeom>
          <a:noFill/>
          <a:ln>
            <a:noFill/>
          </a:ln>
        </p:spPr>
      </p:pic>
      <p:pic>
        <p:nvPicPr>
          <p:cNvPr id="2" name="Picture 1">
            <a:extLst>
              <a:ext uri="{FF2B5EF4-FFF2-40B4-BE49-F238E27FC236}">
                <a16:creationId xmlns:a16="http://schemas.microsoft.com/office/drawing/2014/main" id="{574C69C3-CFEB-4C77-9072-01CC6536908B}"/>
              </a:ext>
            </a:extLst>
          </p:cNvPr>
          <p:cNvPicPr>
            <a:picLocks noChangeAspect="1"/>
          </p:cNvPicPr>
          <p:nvPr/>
        </p:nvPicPr>
        <p:blipFill>
          <a:blip r:embed="rId4"/>
          <a:stretch>
            <a:fillRect/>
          </a:stretch>
        </p:blipFill>
        <p:spPr>
          <a:xfrm>
            <a:off x="9022701" y="0"/>
            <a:ext cx="3274783" cy="6858000"/>
          </a:xfrm>
          <a:prstGeom prst="rect">
            <a:avLst/>
          </a:prstGeom>
        </p:spPr>
      </p:pic>
      <p:pic>
        <p:nvPicPr>
          <p:cNvPr id="4" name="Picture 3">
            <a:extLst>
              <a:ext uri="{FF2B5EF4-FFF2-40B4-BE49-F238E27FC236}">
                <a16:creationId xmlns:a16="http://schemas.microsoft.com/office/drawing/2014/main" id="{F9CD520F-EF30-4BC0-9D54-8B4C42B26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65"/>
            <a:ext cx="6201484" cy="6858000"/>
          </a:xfrm>
          <a:prstGeom prst="rect">
            <a:avLst/>
          </a:prstGeom>
        </p:spPr>
      </p:pic>
    </p:spTree>
    <p:extLst>
      <p:ext uri="{BB962C8B-B14F-4D97-AF65-F5344CB8AC3E}">
        <p14:creationId xmlns:p14="http://schemas.microsoft.com/office/powerpoint/2010/main" val="485391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txBox="1">
            <a:spLocks noGrp="1"/>
          </p:cNvSpPr>
          <p:nvPr>
            <p:ph type="title"/>
          </p:nvPr>
        </p:nvSpPr>
        <p:spPr>
          <a:xfrm>
            <a:off x="609600" y="751067"/>
            <a:ext cx="7068400" cy="970400"/>
          </a:xfrm>
          <a:prstGeom prst="rect">
            <a:avLst/>
          </a:prstGeom>
        </p:spPr>
        <p:txBody>
          <a:bodyPr spcFirstLastPara="1" wrap="square" lIns="121900" tIns="121900" rIns="121900" bIns="121900" anchor="b" anchorCtr="0">
            <a:noAutofit/>
          </a:bodyPr>
          <a:lstStyle/>
          <a:p>
            <a:r>
              <a:rPr lang="en-US" dirty="0" err="1"/>
              <a:t>Kinh</a:t>
            </a:r>
            <a:r>
              <a:rPr lang="en-US" dirty="0"/>
              <a:t> </a:t>
            </a:r>
            <a:r>
              <a:rPr lang="en-US" dirty="0" err="1"/>
              <a:t>thành</a:t>
            </a:r>
            <a:r>
              <a:rPr lang="en-US" dirty="0"/>
              <a:t> </a:t>
            </a:r>
            <a:r>
              <a:rPr lang="en-US" dirty="0" err="1"/>
              <a:t>Huế</a:t>
            </a:r>
            <a:r>
              <a:rPr lang="en-US" dirty="0"/>
              <a:t>- </a:t>
            </a:r>
            <a:r>
              <a:rPr lang="en-US" dirty="0" err="1"/>
              <a:t>Tỉnh</a:t>
            </a:r>
            <a:r>
              <a:rPr lang="en-US" dirty="0"/>
              <a:t> </a:t>
            </a:r>
            <a:r>
              <a:rPr lang="en-US" dirty="0" err="1"/>
              <a:t>Thừa</a:t>
            </a:r>
            <a:r>
              <a:rPr lang="en-US" dirty="0"/>
              <a:t> </a:t>
            </a:r>
            <a:r>
              <a:rPr lang="en-US" dirty="0" err="1"/>
              <a:t>Thiên</a:t>
            </a:r>
            <a:r>
              <a:rPr lang="en-US" dirty="0"/>
              <a:t> </a:t>
            </a:r>
            <a:r>
              <a:rPr lang="en-US" dirty="0" err="1"/>
              <a:t>Huế</a:t>
            </a:r>
            <a:endParaRPr dirty="0"/>
          </a:p>
        </p:txBody>
      </p:sp>
      <p:sp>
        <p:nvSpPr>
          <p:cNvPr id="151" name="Google Shape;151;p18"/>
          <p:cNvSpPr txBox="1">
            <a:spLocks noGrp="1"/>
          </p:cNvSpPr>
          <p:nvPr>
            <p:ph type="body" idx="1"/>
          </p:nvPr>
        </p:nvSpPr>
        <p:spPr>
          <a:xfrm>
            <a:off x="301690" y="1721467"/>
            <a:ext cx="7068400" cy="4215200"/>
          </a:xfrm>
          <a:prstGeom prst="rect">
            <a:avLst/>
          </a:prstGeom>
        </p:spPr>
        <p:txBody>
          <a:bodyPr spcFirstLastPara="1" wrap="square" lIns="121900" tIns="121900" rIns="121900" bIns="121900" anchor="t" anchorCtr="0">
            <a:noAutofit/>
          </a:bodyPr>
          <a:lstStyle/>
          <a:p>
            <a:r>
              <a:rPr lang="en-US" dirty="0"/>
              <a:t>M</a:t>
            </a:r>
            <a:r>
              <a:rPr lang="vi-VN" dirty="0"/>
              <a:t>ột di tích lịch sử văn hóa được xây dựng dưới triều Nguyễn từ đầu thế kỷ 19 đến nửa đầu thế kỷ 20 tại thành phố Huế.  (trước đây là kinh đô Huế), thuộc tỉnh Thừa Thiên Huế. </a:t>
            </a:r>
            <a:r>
              <a:rPr lang="en-US" dirty="0">
                <a:sym typeface="Droid Serif"/>
              </a:rPr>
              <a:t>Trong </a:t>
            </a:r>
            <a:r>
              <a:rPr lang="en-US" dirty="0" err="1">
                <a:sym typeface="Droid Serif"/>
              </a:rPr>
              <a:t>vịnh</a:t>
            </a:r>
            <a:r>
              <a:rPr lang="en-US" dirty="0">
                <a:sym typeface="Droid Serif"/>
              </a:rPr>
              <a:t> </a:t>
            </a:r>
            <a:r>
              <a:rPr lang="en-US" dirty="0" err="1">
                <a:sym typeface="Droid Serif"/>
              </a:rPr>
              <a:t>Hạ</a:t>
            </a:r>
            <a:r>
              <a:rPr lang="en-US" dirty="0">
                <a:sym typeface="Droid Serif"/>
              </a:rPr>
              <a:t> Long có </a:t>
            </a:r>
            <a:r>
              <a:rPr lang="en-US" dirty="0" err="1">
                <a:sym typeface="Droid Serif"/>
              </a:rPr>
              <a:t>gần</a:t>
            </a:r>
            <a:r>
              <a:rPr lang="en-US" dirty="0">
                <a:sym typeface="Droid Serif"/>
              </a:rPr>
              <a:t> 2000 </a:t>
            </a:r>
            <a:r>
              <a:rPr lang="en-US" dirty="0" err="1">
                <a:sym typeface="Droid Serif"/>
              </a:rPr>
              <a:t>hòn</a:t>
            </a:r>
            <a:r>
              <a:rPr lang="en-US" dirty="0">
                <a:sym typeface="Droid Serif"/>
              </a:rPr>
              <a:t> </a:t>
            </a:r>
            <a:r>
              <a:rPr lang="en-US" dirty="0" err="1">
                <a:sym typeface="Droid Serif"/>
              </a:rPr>
              <a:t>đảo</a:t>
            </a:r>
            <a:r>
              <a:rPr lang="en-US" dirty="0">
                <a:sym typeface="Droid Serif"/>
              </a:rPr>
              <a:t> </a:t>
            </a:r>
            <a:r>
              <a:rPr lang="en-US" dirty="0" err="1">
                <a:sym typeface="Droid Serif"/>
              </a:rPr>
              <a:t>lớn</a:t>
            </a:r>
            <a:r>
              <a:rPr lang="en-US" dirty="0">
                <a:sym typeface="Droid Serif"/>
              </a:rPr>
              <a:t> </a:t>
            </a:r>
            <a:r>
              <a:rPr lang="en-US" dirty="0" err="1">
                <a:sym typeface="Droid Serif"/>
              </a:rPr>
              <a:t>nhỏ</a:t>
            </a:r>
            <a:r>
              <a:rPr lang="en-US" dirty="0">
                <a:sym typeface="Droid Serif"/>
              </a:rPr>
              <a:t> và nhiều hang </a:t>
            </a:r>
            <a:r>
              <a:rPr lang="en-US" dirty="0" err="1">
                <a:sym typeface="Droid Serif"/>
              </a:rPr>
              <a:t>động</a:t>
            </a:r>
            <a:r>
              <a:rPr lang="en-US" dirty="0">
                <a:sym typeface="Droid Serif"/>
              </a:rPr>
              <a:t> </a:t>
            </a:r>
            <a:r>
              <a:rPr lang="en-US" dirty="0" err="1">
                <a:sym typeface="Droid Serif"/>
              </a:rPr>
              <a:t>đẹp</a:t>
            </a:r>
            <a:r>
              <a:rPr lang="en-US" dirty="0">
                <a:sym typeface="Droid Serif"/>
              </a:rPr>
              <a:t> (như hang </a:t>
            </a:r>
            <a:r>
              <a:rPr lang="en-US" dirty="0" err="1">
                <a:sym typeface="Droid Serif"/>
              </a:rPr>
              <a:t>Sửng</a:t>
            </a:r>
            <a:r>
              <a:rPr lang="en-US" dirty="0">
                <a:sym typeface="Droid Serif"/>
              </a:rPr>
              <a:t> </a:t>
            </a:r>
            <a:r>
              <a:rPr lang="en-US" dirty="0" err="1">
                <a:sym typeface="Droid Serif"/>
              </a:rPr>
              <a:t>Sốt</a:t>
            </a:r>
            <a:r>
              <a:rPr lang="en-US" dirty="0">
                <a:sym typeface="Droid Serif"/>
              </a:rPr>
              <a:t>, </a:t>
            </a:r>
            <a:r>
              <a:rPr lang="en-US" dirty="0" err="1">
                <a:sym typeface="Droid Serif"/>
              </a:rPr>
              <a:t>động</a:t>
            </a:r>
            <a:r>
              <a:rPr lang="en-US" dirty="0">
                <a:sym typeface="Droid Serif"/>
              </a:rPr>
              <a:t> </a:t>
            </a:r>
            <a:r>
              <a:rPr lang="en-US" dirty="0" err="1">
                <a:sym typeface="Droid Serif"/>
              </a:rPr>
              <a:t>Thiên</a:t>
            </a:r>
            <a:r>
              <a:rPr lang="en-US" dirty="0">
                <a:sym typeface="Droid Serif"/>
              </a:rPr>
              <a:t> </a:t>
            </a:r>
            <a:r>
              <a:rPr lang="en-US" dirty="0" err="1">
                <a:sym typeface="Droid Serif"/>
              </a:rPr>
              <a:t>Cung</a:t>
            </a:r>
            <a:r>
              <a:rPr lang="en-US" dirty="0">
                <a:sym typeface="Droid Serif"/>
              </a:rPr>
              <a:t>, hang Đầu </a:t>
            </a:r>
            <a:r>
              <a:rPr lang="en-US" dirty="0" err="1">
                <a:sym typeface="Droid Serif"/>
              </a:rPr>
              <a:t>Gỗ</a:t>
            </a:r>
            <a:r>
              <a:rPr lang="en-US" dirty="0">
                <a:sym typeface="Droid Serif"/>
              </a:rPr>
              <a:t>, v.v.)  </a:t>
            </a:r>
          </a:p>
          <a:p>
            <a:r>
              <a:rPr lang="en-US" dirty="0">
                <a:sym typeface="Droid Serif"/>
              </a:rPr>
              <a:t> </a:t>
            </a:r>
            <a:r>
              <a:rPr lang="en-US" dirty="0" err="1"/>
              <a:t>Quần</a:t>
            </a:r>
            <a:r>
              <a:rPr lang="en-US" dirty="0"/>
              <a:t> thể di </a:t>
            </a:r>
            <a:r>
              <a:rPr lang="en-US" dirty="0" err="1"/>
              <a:t>tích</a:t>
            </a:r>
            <a:r>
              <a:rPr lang="en-US" dirty="0"/>
              <a:t> </a:t>
            </a:r>
            <a:r>
              <a:rPr lang="en-US" dirty="0" err="1"/>
              <a:t>này</a:t>
            </a:r>
            <a:r>
              <a:rPr lang="en-US" dirty="0"/>
              <a:t> được công </a:t>
            </a:r>
            <a:r>
              <a:rPr lang="en-US" dirty="0" err="1"/>
              <a:t>nhận</a:t>
            </a:r>
            <a:r>
              <a:rPr lang="en-US" dirty="0"/>
              <a:t> là Di sản </a:t>
            </a:r>
            <a:r>
              <a:rPr lang="en-US" dirty="0" err="1"/>
              <a:t>văn</a:t>
            </a:r>
            <a:r>
              <a:rPr lang="en-US" dirty="0"/>
              <a:t> </a:t>
            </a:r>
            <a:r>
              <a:rPr lang="en-US" dirty="0" err="1"/>
              <a:t>hóa</a:t>
            </a:r>
            <a:r>
              <a:rPr lang="en-US" dirty="0"/>
              <a:t> </a:t>
            </a:r>
            <a:r>
              <a:rPr lang="en-US" dirty="0" err="1"/>
              <a:t>thế</a:t>
            </a:r>
            <a:r>
              <a:rPr lang="en-US" dirty="0"/>
              <a:t> </a:t>
            </a:r>
            <a:r>
              <a:rPr lang="en-US" dirty="0" err="1"/>
              <a:t>giới</a:t>
            </a:r>
            <a:r>
              <a:rPr lang="en-US" dirty="0"/>
              <a:t> </a:t>
            </a:r>
            <a:r>
              <a:rPr lang="en-US" dirty="0" err="1"/>
              <a:t>năm</a:t>
            </a:r>
            <a:r>
              <a:rPr lang="en-US" dirty="0"/>
              <a:t> 1993</a:t>
            </a:r>
          </a:p>
          <a:p>
            <a:r>
              <a:rPr lang="en-US" dirty="0" err="1"/>
              <a:t>Kinh</a:t>
            </a:r>
            <a:r>
              <a:rPr lang="en-US" dirty="0"/>
              <a:t> </a:t>
            </a:r>
            <a:r>
              <a:rPr lang="en-US" dirty="0" err="1"/>
              <a:t>thành</a:t>
            </a:r>
            <a:r>
              <a:rPr lang="en-US" dirty="0"/>
              <a:t> </a:t>
            </a:r>
            <a:r>
              <a:rPr lang="en-US" dirty="0" err="1"/>
              <a:t>Huế</a:t>
            </a:r>
            <a:r>
              <a:rPr lang="en-US" dirty="0"/>
              <a:t> được </a:t>
            </a:r>
            <a:r>
              <a:rPr lang="en-US" dirty="0" err="1"/>
              <a:t>xây</a:t>
            </a:r>
            <a:r>
              <a:rPr lang="en-US" dirty="0"/>
              <a:t> </a:t>
            </a:r>
            <a:r>
              <a:rPr lang="en-US" dirty="0" err="1"/>
              <a:t>dựng</a:t>
            </a:r>
            <a:r>
              <a:rPr lang="en-US" dirty="0"/>
              <a:t> </a:t>
            </a:r>
            <a:r>
              <a:rPr lang="en-US" dirty="0" err="1"/>
              <a:t>trên</a:t>
            </a:r>
            <a:r>
              <a:rPr lang="en-US" dirty="0"/>
              <a:t> </a:t>
            </a:r>
            <a:r>
              <a:rPr lang="en-US" dirty="0" err="1"/>
              <a:t>bờ</a:t>
            </a:r>
            <a:r>
              <a:rPr lang="en-US" dirty="0"/>
              <a:t> </a:t>
            </a:r>
            <a:r>
              <a:rPr lang="en-US" dirty="0" err="1"/>
              <a:t>Bắc</a:t>
            </a:r>
            <a:r>
              <a:rPr lang="en-US" dirty="0"/>
              <a:t> </a:t>
            </a:r>
            <a:r>
              <a:rPr lang="en-US" dirty="0" err="1"/>
              <a:t>sông</a:t>
            </a:r>
            <a:r>
              <a:rPr lang="en-US" dirty="0"/>
              <a:t> </a:t>
            </a:r>
            <a:r>
              <a:rPr lang="en-US" dirty="0" err="1"/>
              <a:t>Hương</a:t>
            </a:r>
            <a:r>
              <a:rPr lang="en-US" dirty="0"/>
              <a:t>, bao </a:t>
            </a:r>
            <a:r>
              <a:rPr lang="en-US" dirty="0" err="1"/>
              <a:t>gồm</a:t>
            </a:r>
            <a:r>
              <a:rPr lang="en-US" dirty="0"/>
              <a:t> </a:t>
            </a:r>
            <a:r>
              <a:rPr lang="en-US" dirty="0" err="1"/>
              <a:t>Hoàng</a:t>
            </a:r>
            <a:r>
              <a:rPr lang="en-US" dirty="0"/>
              <a:t> </a:t>
            </a:r>
            <a:r>
              <a:rPr lang="en-US" dirty="0" err="1"/>
              <a:t>thành</a:t>
            </a:r>
            <a:r>
              <a:rPr lang="en-US" dirty="0"/>
              <a:t> (</a:t>
            </a:r>
            <a:r>
              <a:rPr lang="en-US" dirty="0" err="1"/>
              <a:t>nơi</a:t>
            </a:r>
            <a:r>
              <a:rPr lang="en-US" dirty="0"/>
              <a:t> ở </a:t>
            </a:r>
            <a:r>
              <a:rPr lang="en-US" dirty="0" err="1"/>
              <a:t>của</a:t>
            </a:r>
            <a:r>
              <a:rPr lang="en-US" dirty="0"/>
              <a:t> </a:t>
            </a:r>
            <a:r>
              <a:rPr lang="en-US" dirty="0" err="1"/>
              <a:t>vua</a:t>
            </a:r>
            <a:r>
              <a:rPr lang="en-US" dirty="0"/>
              <a:t> và </a:t>
            </a:r>
            <a:r>
              <a:rPr lang="en-US" dirty="0" err="1"/>
              <a:t>hoàng</a:t>
            </a:r>
            <a:r>
              <a:rPr lang="en-US" dirty="0"/>
              <a:t> </a:t>
            </a:r>
            <a:r>
              <a:rPr lang="en-US" dirty="0" err="1"/>
              <a:t>tộc</a:t>
            </a:r>
            <a:r>
              <a:rPr lang="en-US" dirty="0"/>
              <a:t>, </a:t>
            </a:r>
            <a:r>
              <a:rPr lang="en-US" dirty="0" err="1"/>
              <a:t>nơi</a:t>
            </a:r>
            <a:r>
              <a:rPr lang="en-US" dirty="0"/>
              <a:t> làm </a:t>
            </a:r>
            <a:r>
              <a:rPr lang="en-US" dirty="0" err="1"/>
              <a:t>việ</a:t>
            </a:r>
            <a:r>
              <a:rPr lang="en-US" dirty="0"/>
              <a:t> </a:t>
            </a:r>
            <a:r>
              <a:rPr lang="en-US" dirty="0" err="1"/>
              <a:t>của</a:t>
            </a:r>
            <a:r>
              <a:rPr lang="en-US" dirty="0"/>
              <a:t> </a:t>
            </a:r>
            <a:r>
              <a:rPr lang="en-US" dirty="0" err="1"/>
              <a:t>triều</a:t>
            </a:r>
            <a:r>
              <a:rPr lang="en-US" dirty="0"/>
              <a:t> </a:t>
            </a:r>
            <a:r>
              <a:rPr lang="en-US" dirty="0" err="1"/>
              <a:t>đình</a:t>
            </a:r>
            <a:r>
              <a:rPr lang="en-US" dirty="0"/>
              <a:t>) và </a:t>
            </a:r>
            <a:r>
              <a:rPr lang="en-US" dirty="0" err="1"/>
              <a:t>nhà</a:t>
            </a:r>
            <a:r>
              <a:rPr lang="en-US" dirty="0"/>
              <a:t> </a:t>
            </a:r>
            <a:r>
              <a:rPr lang="en-US" dirty="0" err="1"/>
              <a:t>của</a:t>
            </a:r>
            <a:r>
              <a:rPr lang="en-US" dirty="0"/>
              <a:t> </a:t>
            </a:r>
            <a:r>
              <a:rPr lang="en-US" dirty="0" err="1"/>
              <a:t>thủ</a:t>
            </a:r>
            <a:r>
              <a:rPr lang="en-US" dirty="0"/>
              <a:t> </a:t>
            </a:r>
            <a:r>
              <a:rPr lang="en-US" dirty="0" err="1"/>
              <a:t>lĩnh</a:t>
            </a:r>
            <a:r>
              <a:rPr lang="en-US" dirty="0"/>
              <a:t>, </a:t>
            </a:r>
            <a:r>
              <a:rPr lang="en-US" dirty="0" err="1"/>
              <a:t>nhà</a:t>
            </a:r>
            <a:r>
              <a:rPr lang="en-US" dirty="0"/>
              <a:t> </a:t>
            </a:r>
            <a:r>
              <a:rPr lang="en-US" dirty="0" err="1"/>
              <a:t>của</a:t>
            </a:r>
            <a:r>
              <a:rPr lang="en-US" dirty="0"/>
              <a:t> các </a:t>
            </a:r>
            <a:r>
              <a:rPr lang="en-US" dirty="0" err="1"/>
              <a:t>quan</a:t>
            </a:r>
            <a:r>
              <a:rPr lang="en-US" dirty="0"/>
              <a:t>.</a:t>
            </a:r>
          </a:p>
          <a:p>
            <a:r>
              <a:rPr lang="en-US" dirty="0" err="1"/>
              <a:t>Bên</a:t>
            </a:r>
            <a:r>
              <a:rPr lang="en-US" dirty="0"/>
              <a:t> trong </a:t>
            </a:r>
            <a:r>
              <a:rPr lang="en-US" dirty="0" err="1"/>
              <a:t>Hoàng</a:t>
            </a:r>
            <a:r>
              <a:rPr lang="en-US" dirty="0"/>
              <a:t> </a:t>
            </a:r>
            <a:r>
              <a:rPr lang="en-US" dirty="0" err="1"/>
              <a:t>thành</a:t>
            </a:r>
            <a:r>
              <a:rPr lang="en-US" dirty="0"/>
              <a:t> có </a:t>
            </a:r>
            <a:r>
              <a:rPr lang="en-US" dirty="0" err="1"/>
              <a:t>điện</a:t>
            </a:r>
            <a:r>
              <a:rPr lang="en-US" dirty="0"/>
              <a:t> </a:t>
            </a:r>
            <a:r>
              <a:rPr lang="en-US" dirty="0" err="1"/>
              <a:t>Thái</a:t>
            </a:r>
            <a:r>
              <a:rPr lang="en-US" dirty="0"/>
              <a:t> </a:t>
            </a:r>
            <a:r>
              <a:rPr lang="en-US" dirty="0" err="1"/>
              <a:t>Hòa</a:t>
            </a:r>
            <a:r>
              <a:rPr lang="en-US" dirty="0"/>
              <a:t>, là </a:t>
            </a:r>
            <a:r>
              <a:rPr lang="en-US" dirty="0" err="1"/>
              <a:t>nơi</a:t>
            </a:r>
            <a:r>
              <a:rPr lang="en-US" dirty="0"/>
              <a:t> làm </a:t>
            </a:r>
            <a:r>
              <a:rPr lang="en-US" dirty="0" err="1"/>
              <a:t>việc</a:t>
            </a:r>
            <a:r>
              <a:rPr lang="en-US" dirty="0"/>
              <a:t> </a:t>
            </a:r>
            <a:r>
              <a:rPr lang="en-US" dirty="0" err="1"/>
              <a:t>của</a:t>
            </a:r>
            <a:r>
              <a:rPr lang="en-US" dirty="0"/>
              <a:t> </a:t>
            </a:r>
            <a:r>
              <a:rPr lang="en-US" dirty="0" err="1"/>
              <a:t>triều</a:t>
            </a:r>
            <a:r>
              <a:rPr lang="en-US" dirty="0"/>
              <a:t> </a:t>
            </a:r>
            <a:r>
              <a:rPr lang="en-US" dirty="0" err="1"/>
              <a:t>đình</a:t>
            </a:r>
            <a:r>
              <a:rPr lang="en-US" dirty="0"/>
              <a:t>;  </a:t>
            </a:r>
            <a:r>
              <a:rPr lang="en-US" dirty="0" err="1"/>
              <a:t>đền</a:t>
            </a:r>
            <a:r>
              <a:rPr lang="en-US" dirty="0"/>
              <a:t> </a:t>
            </a:r>
            <a:r>
              <a:rPr lang="en-US" dirty="0" err="1"/>
              <a:t>thờ</a:t>
            </a:r>
            <a:r>
              <a:rPr lang="en-US" dirty="0"/>
              <a:t> và </a:t>
            </a:r>
            <a:r>
              <a:rPr lang="en-US" dirty="0" err="1"/>
              <a:t>Tử</a:t>
            </a:r>
            <a:r>
              <a:rPr lang="en-US" dirty="0"/>
              <a:t> </a:t>
            </a:r>
            <a:r>
              <a:rPr lang="en-US" dirty="0" err="1"/>
              <a:t>Cấm</a:t>
            </a:r>
            <a:r>
              <a:rPr lang="en-US" dirty="0"/>
              <a:t> </a:t>
            </a:r>
            <a:r>
              <a:rPr lang="en-US" dirty="0" err="1"/>
              <a:t>Thành</a:t>
            </a:r>
            <a:r>
              <a:rPr lang="en-US" dirty="0"/>
              <a:t>, </a:t>
            </a:r>
            <a:r>
              <a:rPr lang="en-US" dirty="0" err="1"/>
              <a:t>nơi</a:t>
            </a:r>
            <a:r>
              <a:rPr lang="en-US" dirty="0"/>
              <a:t> </a:t>
            </a:r>
            <a:r>
              <a:rPr lang="en-US" dirty="0" err="1"/>
              <a:t>sinh</a:t>
            </a:r>
            <a:r>
              <a:rPr lang="en-US" dirty="0"/>
              <a:t> </a:t>
            </a:r>
            <a:r>
              <a:rPr lang="en-US" dirty="0" err="1"/>
              <a:t>sống</a:t>
            </a:r>
            <a:r>
              <a:rPr lang="en-US" dirty="0"/>
              <a:t> </a:t>
            </a:r>
            <a:r>
              <a:rPr lang="en-US" dirty="0" err="1"/>
              <a:t>của</a:t>
            </a:r>
            <a:r>
              <a:rPr lang="en-US" dirty="0"/>
              <a:t> </a:t>
            </a:r>
            <a:r>
              <a:rPr lang="en-US" dirty="0" err="1"/>
              <a:t>vua</a:t>
            </a:r>
            <a:r>
              <a:rPr lang="en-US" dirty="0"/>
              <a:t> và </a:t>
            </a:r>
            <a:r>
              <a:rPr lang="en-US" dirty="0" err="1"/>
              <a:t>hoàng</a:t>
            </a:r>
            <a:r>
              <a:rPr lang="en-US" dirty="0"/>
              <a:t> </a:t>
            </a:r>
            <a:r>
              <a:rPr lang="en-US" dirty="0" err="1"/>
              <a:t>gia</a:t>
            </a:r>
            <a:r>
              <a:rPr lang="en-US" dirty="0"/>
              <a:t>.  </a:t>
            </a:r>
            <a:r>
              <a:rPr lang="en-US" dirty="0" err="1"/>
              <a:t>Người</a:t>
            </a:r>
            <a:r>
              <a:rPr lang="en-US" dirty="0"/>
              <a:t> ta </a:t>
            </a:r>
            <a:r>
              <a:rPr lang="en-US" dirty="0" err="1"/>
              <a:t>thường</a:t>
            </a:r>
            <a:r>
              <a:rPr lang="en-US" dirty="0"/>
              <a:t> </a:t>
            </a:r>
            <a:r>
              <a:rPr lang="en-US" dirty="0" err="1"/>
              <a:t>gọi</a:t>
            </a:r>
            <a:r>
              <a:rPr lang="en-US" dirty="0"/>
              <a:t> </a:t>
            </a:r>
            <a:r>
              <a:rPr lang="en-US" dirty="0" err="1"/>
              <a:t>chung</a:t>
            </a:r>
            <a:r>
              <a:rPr lang="en-US" dirty="0"/>
              <a:t> </a:t>
            </a:r>
            <a:r>
              <a:rPr lang="en-US" dirty="0" err="1"/>
              <a:t>Hoàng</a:t>
            </a:r>
            <a:r>
              <a:rPr lang="en-US" dirty="0"/>
              <a:t> </a:t>
            </a:r>
            <a:r>
              <a:rPr lang="en-US" dirty="0" err="1"/>
              <a:t>thành</a:t>
            </a:r>
            <a:r>
              <a:rPr lang="en-US" dirty="0"/>
              <a:t> và </a:t>
            </a:r>
            <a:r>
              <a:rPr lang="en-US" dirty="0" err="1"/>
              <a:t>Tử</a:t>
            </a:r>
            <a:r>
              <a:rPr lang="en-US" dirty="0"/>
              <a:t> </a:t>
            </a:r>
            <a:r>
              <a:rPr lang="en-US" dirty="0" err="1"/>
              <a:t>Cấm</a:t>
            </a:r>
            <a:r>
              <a:rPr lang="en-US" dirty="0"/>
              <a:t> </a:t>
            </a:r>
            <a:r>
              <a:rPr lang="en-US" dirty="0" err="1"/>
              <a:t>Thành</a:t>
            </a:r>
            <a:r>
              <a:rPr lang="en-US" dirty="0"/>
              <a:t> là </a:t>
            </a:r>
            <a:r>
              <a:rPr lang="en-US" dirty="0" err="1"/>
              <a:t>Hoàng</a:t>
            </a:r>
            <a:r>
              <a:rPr lang="en-US" dirty="0"/>
              <a:t> </a:t>
            </a:r>
            <a:r>
              <a:rPr lang="en-US" dirty="0" err="1"/>
              <a:t>thành</a:t>
            </a:r>
            <a:r>
              <a:rPr lang="en-US" dirty="0"/>
              <a:t>.</a:t>
            </a:r>
            <a:endParaRPr dirty="0"/>
          </a:p>
          <a:p>
            <a:pPr marL="0" indent="0">
              <a:buNone/>
            </a:pPr>
            <a:endParaRPr dirty="0"/>
          </a:p>
        </p:txBody>
      </p:sp>
      <p:sp>
        <p:nvSpPr>
          <p:cNvPr id="152" name="Google Shape;152;p18"/>
          <p:cNvSpPr txBox="1">
            <a:spLocks noGrp="1"/>
          </p:cNvSpPr>
          <p:nvPr>
            <p:ph type="sldNum" idx="12"/>
          </p:nvPr>
        </p:nvSpPr>
        <p:spPr>
          <a:xfrm>
            <a:off x="7475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14</a:t>
            </a:fld>
            <a:endParaRPr kern="0">
              <a:solidFill>
                <a:srgbClr val="33CCFF"/>
              </a:solidFill>
            </a:endParaRPr>
          </a:p>
        </p:txBody>
      </p:sp>
      <p:pic>
        <p:nvPicPr>
          <p:cNvPr id="153" name="Google Shape;153;p18" descr="photo-1485113304677-256fd24bb0ae"/>
          <p:cNvPicPr preferRelativeResize="0"/>
          <p:nvPr/>
        </p:nvPicPr>
        <p:blipFill rotWithShape="1">
          <a:blip r:embed="rId3">
            <a:alphaModFix/>
          </a:blip>
          <a:srcRect l="49857" r="24546"/>
          <a:stretch/>
        </p:blipFill>
        <p:spPr>
          <a:xfrm>
            <a:off x="9558934" y="0"/>
            <a:ext cx="2633065" cy="6858000"/>
          </a:xfrm>
          <a:prstGeom prst="rect">
            <a:avLst/>
          </a:prstGeom>
          <a:noFill/>
          <a:ln>
            <a:noFill/>
          </a:ln>
        </p:spPr>
      </p:pic>
      <p:pic>
        <p:nvPicPr>
          <p:cNvPr id="7" name="Picture 6">
            <a:extLst>
              <a:ext uri="{FF2B5EF4-FFF2-40B4-BE49-F238E27FC236}">
                <a16:creationId xmlns:a16="http://schemas.microsoft.com/office/drawing/2014/main" id="{2BE3173B-D1C4-4C95-84C2-BC01947E9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000" y="-46671"/>
            <a:ext cx="4619485" cy="7007307"/>
          </a:xfrm>
          <a:prstGeom prst="rect">
            <a:avLst/>
          </a:prstGeom>
        </p:spPr>
      </p:pic>
    </p:spTree>
    <p:extLst>
      <p:ext uri="{BB962C8B-B14F-4D97-AF65-F5344CB8AC3E}">
        <p14:creationId xmlns:p14="http://schemas.microsoft.com/office/powerpoint/2010/main" val="3241929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7;p21">
            <a:extLst>
              <a:ext uri="{FF2B5EF4-FFF2-40B4-BE49-F238E27FC236}">
                <a16:creationId xmlns:a16="http://schemas.microsoft.com/office/drawing/2014/main" id="{267BFE48-9A72-4A16-9334-B28473D20F55}"/>
              </a:ext>
            </a:extLst>
          </p:cNvPr>
          <p:cNvSpPr txBox="1">
            <a:spLocks/>
          </p:cNvSpPr>
          <p:nvPr/>
        </p:nvSpPr>
        <p:spPr>
          <a:xfrm>
            <a:off x="578498" y="717419"/>
            <a:ext cx="11150082" cy="4870400"/>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err="1"/>
              <a:t>Kể</a:t>
            </a:r>
            <a:r>
              <a:rPr lang="en-US" sz="4800" dirty="0"/>
              <a:t> </a:t>
            </a:r>
            <a:r>
              <a:rPr lang="en-US" sz="4800" dirty="0" err="1"/>
              <a:t>tên</a:t>
            </a:r>
            <a:r>
              <a:rPr lang="en-US" sz="4800" dirty="0"/>
              <a:t> </a:t>
            </a:r>
            <a:r>
              <a:rPr lang="en-US" sz="4800" dirty="0" err="1"/>
              <a:t>một</a:t>
            </a:r>
            <a:r>
              <a:rPr lang="en-US" sz="4800" dirty="0"/>
              <a:t> </a:t>
            </a:r>
            <a:r>
              <a:rPr lang="en-US" sz="4800" dirty="0" err="1"/>
              <a:t>số</a:t>
            </a:r>
            <a:r>
              <a:rPr lang="en-US" sz="4800" dirty="0"/>
              <a:t> di </a:t>
            </a:r>
            <a:r>
              <a:rPr lang="en-US" sz="4800" dirty="0" err="1"/>
              <a:t>tích</a:t>
            </a:r>
            <a:r>
              <a:rPr lang="en-US" sz="4800" dirty="0"/>
              <a:t> </a:t>
            </a:r>
            <a:r>
              <a:rPr lang="en-US" sz="4800" dirty="0" err="1"/>
              <a:t>lịch</a:t>
            </a:r>
            <a:r>
              <a:rPr lang="en-US" sz="4800" dirty="0"/>
              <a:t> </a:t>
            </a:r>
            <a:r>
              <a:rPr lang="en-US" sz="4800" dirty="0" err="1"/>
              <a:t>sử</a:t>
            </a:r>
            <a:r>
              <a:rPr lang="en-US" sz="4800" dirty="0"/>
              <a:t>, </a:t>
            </a:r>
            <a:r>
              <a:rPr lang="en-US" sz="4800" dirty="0" err="1"/>
              <a:t>văn</a:t>
            </a:r>
            <a:r>
              <a:rPr lang="en-US" sz="4800" dirty="0"/>
              <a:t> </a:t>
            </a:r>
            <a:r>
              <a:rPr lang="en-US" sz="4800" dirty="0" err="1"/>
              <a:t>hóa</a:t>
            </a:r>
            <a:r>
              <a:rPr lang="en-US" sz="4800" dirty="0"/>
              <a:t> </a:t>
            </a:r>
            <a:r>
              <a:rPr lang="en-US" sz="4800" dirty="0" err="1"/>
              <a:t>hoặc</a:t>
            </a:r>
            <a:r>
              <a:rPr lang="en-US" sz="4800" dirty="0"/>
              <a:t> </a:t>
            </a:r>
            <a:r>
              <a:rPr lang="en-US" sz="4800" dirty="0" err="1"/>
              <a:t>cảnh</a:t>
            </a:r>
            <a:r>
              <a:rPr lang="en-US" sz="4800" dirty="0"/>
              <a:t> </a:t>
            </a:r>
            <a:r>
              <a:rPr lang="en-US" sz="4800" dirty="0" err="1"/>
              <a:t>quan</a:t>
            </a:r>
            <a:r>
              <a:rPr lang="en-US" sz="4800" dirty="0"/>
              <a:t> </a:t>
            </a:r>
            <a:r>
              <a:rPr lang="en-US" sz="4800" dirty="0" err="1"/>
              <a:t>thiên</a:t>
            </a:r>
            <a:r>
              <a:rPr lang="en-US" sz="4800" dirty="0"/>
              <a:t> </a:t>
            </a:r>
            <a:r>
              <a:rPr lang="en-US" sz="4800" dirty="0" err="1"/>
              <a:t>nhiên</a:t>
            </a:r>
            <a:r>
              <a:rPr lang="en-US" sz="4800" dirty="0"/>
              <a:t> ở </a:t>
            </a:r>
            <a:r>
              <a:rPr lang="en-US" sz="4800" dirty="0" err="1"/>
              <a:t>địa</a:t>
            </a:r>
            <a:r>
              <a:rPr lang="en-US" sz="4800" dirty="0"/>
              <a:t> </a:t>
            </a:r>
            <a:r>
              <a:rPr lang="en-US" sz="4800" dirty="0" err="1"/>
              <a:t>phu</a:t>
            </a:r>
            <a:r>
              <a:rPr lang="vi-VN" sz="4800" dirty="0"/>
              <a:t>ơ</a:t>
            </a:r>
            <a:r>
              <a:rPr lang="en-US" sz="4800" dirty="0"/>
              <a:t>ng </a:t>
            </a:r>
            <a:r>
              <a:rPr lang="en-US" sz="4800" dirty="0" err="1"/>
              <a:t>em</a:t>
            </a:r>
            <a:r>
              <a:rPr lang="en-US" sz="4800" dirty="0"/>
              <a:t>?</a:t>
            </a:r>
          </a:p>
        </p:txBody>
      </p:sp>
    </p:spTree>
    <p:extLst>
      <p:ext uri="{BB962C8B-B14F-4D97-AF65-F5344CB8AC3E}">
        <p14:creationId xmlns:p14="http://schemas.microsoft.com/office/powerpoint/2010/main" val="3058775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10EAF-41F9-4B86-8056-167DD4E7E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15491" cy="6858000"/>
          </a:xfrm>
          <a:prstGeom prst="rect">
            <a:avLst/>
          </a:prstGeom>
        </p:spPr>
      </p:pic>
      <p:sp>
        <p:nvSpPr>
          <p:cNvPr id="6" name="Google Shape;143;p17">
            <a:extLst>
              <a:ext uri="{FF2B5EF4-FFF2-40B4-BE49-F238E27FC236}">
                <a16:creationId xmlns:a16="http://schemas.microsoft.com/office/drawing/2014/main" id="{E3BF4351-E1D8-4640-B2B5-E8AFAD754EBC}"/>
              </a:ext>
            </a:extLst>
          </p:cNvPr>
          <p:cNvSpPr txBox="1">
            <a:spLocks/>
          </p:cNvSpPr>
          <p:nvPr/>
        </p:nvSpPr>
        <p:spPr>
          <a:xfrm>
            <a:off x="9615491" y="2014228"/>
            <a:ext cx="2633661" cy="214722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Khu</a:t>
            </a:r>
            <a:r>
              <a:rPr lang="en-US" dirty="0"/>
              <a:t> di </a:t>
            </a:r>
            <a:r>
              <a:rPr lang="en-US" dirty="0" err="1"/>
              <a:t>tích</a:t>
            </a:r>
            <a:r>
              <a:rPr lang="en-US" dirty="0"/>
              <a:t> </a:t>
            </a:r>
            <a:r>
              <a:rPr lang="en-US" dirty="0" err="1"/>
              <a:t>lịch</a:t>
            </a:r>
            <a:r>
              <a:rPr lang="en-US" dirty="0"/>
              <a:t> </a:t>
            </a:r>
            <a:r>
              <a:rPr lang="en-US" dirty="0" err="1"/>
              <a:t>sử</a:t>
            </a:r>
            <a:r>
              <a:rPr lang="en-US" dirty="0"/>
              <a:t> </a:t>
            </a:r>
            <a:r>
              <a:rPr lang="en-US" dirty="0" err="1"/>
              <a:t>Đền</a:t>
            </a:r>
            <a:r>
              <a:rPr lang="en-US" dirty="0"/>
              <a:t> </a:t>
            </a:r>
            <a:r>
              <a:rPr lang="en-US" dirty="0" err="1"/>
              <a:t>Hùng</a:t>
            </a:r>
            <a:r>
              <a:rPr lang="en-US" dirty="0"/>
              <a:t>, </a:t>
            </a:r>
            <a:r>
              <a:rPr lang="en-US" dirty="0" err="1"/>
              <a:t>Tín</a:t>
            </a:r>
            <a:r>
              <a:rPr lang="en-US" dirty="0"/>
              <a:t> ng</a:t>
            </a:r>
            <a:r>
              <a:rPr lang="vi-VN" dirty="0"/>
              <a:t>ưỡn</a:t>
            </a:r>
            <a:r>
              <a:rPr lang="en-US" dirty="0"/>
              <a:t>g </a:t>
            </a:r>
            <a:r>
              <a:rPr lang="en-US" dirty="0" err="1"/>
              <a:t>thờ</a:t>
            </a:r>
            <a:r>
              <a:rPr lang="en-US" dirty="0"/>
              <a:t> </a:t>
            </a:r>
            <a:r>
              <a:rPr lang="en-US" dirty="0" err="1"/>
              <a:t>cúng</a:t>
            </a:r>
            <a:r>
              <a:rPr lang="en-US" dirty="0"/>
              <a:t> </a:t>
            </a:r>
            <a:r>
              <a:rPr lang="en-US" dirty="0" err="1"/>
              <a:t>Hùng</a:t>
            </a:r>
            <a:r>
              <a:rPr lang="en-US" dirty="0"/>
              <a:t> V</a:t>
            </a:r>
            <a:r>
              <a:rPr lang="vi-VN" dirty="0"/>
              <a:t>ươ</a:t>
            </a:r>
            <a:r>
              <a:rPr lang="en-US" dirty="0"/>
              <a:t>ng.</a:t>
            </a:r>
          </a:p>
        </p:txBody>
      </p:sp>
    </p:spTree>
    <p:extLst>
      <p:ext uri="{BB962C8B-B14F-4D97-AF65-F5344CB8AC3E}">
        <p14:creationId xmlns:p14="http://schemas.microsoft.com/office/powerpoint/2010/main" val="3426385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A75E03-9E3F-4DEC-B2AA-CB67FF10B1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901404" cy="6858000"/>
          </a:xfrm>
        </p:spPr>
      </p:pic>
      <p:sp>
        <p:nvSpPr>
          <p:cNvPr id="6" name="Google Shape;143;p17">
            <a:extLst>
              <a:ext uri="{FF2B5EF4-FFF2-40B4-BE49-F238E27FC236}">
                <a16:creationId xmlns:a16="http://schemas.microsoft.com/office/drawing/2014/main" id="{C9A31E48-CFFE-4B73-9D07-34B1D88F8B2E}"/>
              </a:ext>
            </a:extLst>
          </p:cNvPr>
          <p:cNvSpPr txBox="1">
            <a:spLocks/>
          </p:cNvSpPr>
          <p:nvPr/>
        </p:nvSpPr>
        <p:spPr>
          <a:xfrm>
            <a:off x="9101138" y="2014229"/>
            <a:ext cx="3090862" cy="158622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 sản </a:t>
            </a:r>
            <a:r>
              <a:rPr lang="en-US" dirty="0" err="1"/>
              <a:t>văn</a:t>
            </a:r>
            <a:r>
              <a:rPr lang="en-US" dirty="0"/>
              <a:t> </a:t>
            </a:r>
            <a:r>
              <a:rPr lang="en-US" dirty="0" err="1"/>
              <a:t>hóa</a:t>
            </a:r>
            <a:r>
              <a:rPr lang="en-US" dirty="0"/>
              <a:t> phi </a:t>
            </a:r>
            <a:r>
              <a:rPr lang="en-US" dirty="0" err="1"/>
              <a:t>vật</a:t>
            </a:r>
            <a:r>
              <a:rPr lang="en-US" dirty="0"/>
              <a:t> </a:t>
            </a:r>
            <a:r>
              <a:rPr lang="en-US" dirty="0" err="1" smtClean="0"/>
              <a:t>thể</a:t>
            </a:r>
            <a:r>
              <a:rPr lang="en-US" dirty="0" smtClean="0"/>
              <a:t> </a:t>
            </a:r>
            <a:r>
              <a:rPr lang="en-US" dirty="0" err="1" smtClean="0"/>
              <a:t>Hát</a:t>
            </a:r>
            <a:r>
              <a:rPr lang="en-US" dirty="0" smtClean="0"/>
              <a:t> </a:t>
            </a:r>
            <a:r>
              <a:rPr lang="en-US" dirty="0" err="1" smtClean="0"/>
              <a:t>Xoan</a:t>
            </a:r>
            <a:r>
              <a:rPr lang="en-US" dirty="0" smtClean="0"/>
              <a:t> - </a:t>
            </a:r>
            <a:r>
              <a:rPr lang="en-US" dirty="0" err="1" smtClean="0"/>
              <a:t>Phú</a:t>
            </a:r>
            <a:r>
              <a:rPr lang="en-US" dirty="0" smtClean="0"/>
              <a:t> </a:t>
            </a:r>
            <a:r>
              <a:rPr lang="en-US" dirty="0" err="1"/>
              <a:t>Thọ</a:t>
            </a:r>
            <a:r>
              <a:rPr lang="en-US" dirty="0"/>
              <a:t>.</a:t>
            </a:r>
          </a:p>
        </p:txBody>
      </p:sp>
    </p:spTree>
    <p:extLst>
      <p:ext uri="{BB962C8B-B14F-4D97-AF65-F5344CB8AC3E}">
        <p14:creationId xmlns:p14="http://schemas.microsoft.com/office/powerpoint/2010/main" val="960776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0C53D4-E47F-4A84-BAC6-06A801B61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6" name="Rectangle 5">
            <a:extLst>
              <a:ext uri="{FF2B5EF4-FFF2-40B4-BE49-F238E27FC236}">
                <a16:creationId xmlns:a16="http://schemas.microsoft.com/office/drawing/2014/main" id="{A92112D7-E747-49D7-8C79-4CBB785A2B61}"/>
              </a:ext>
            </a:extLst>
          </p:cNvPr>
          <p:cNvSpPr/>
          <p:nvPr/>
        </p:nvSpPr>
        <p:spPr>
          <a:xfrm>
            <a:off x="300038" y="2342472"/>
            <a:ext cx="2071395" cy="954107"/>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mẫu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680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158525-1448-4DFB-AA28-7E72F7B9E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135" y="0"/>
            <a:ext cx="9224865" cy="6858000"/>
          </a:xfrm>
          <a:prstGeom prst="rect">
            <a:avLst/>
          </a:prstGeom>
        </p:spPr>
      </p:pic>
      <p:sp>
        <p:nvSpPr>
          <p:cNvPr id="6" name="Google Shape;143;p17">
            <a:extLst>
              <a:ext uri="{FF2B5EF4-FFF2-40B4-BE49-F238E27FC236}">
                <a16:creationId xmlns:a16="http://schemas.microsoft.com/office/drawing/2014/main" id="{6B579103-33D8-4757-8965-6F2CCF1440F7}"/>
              </a:ext>
            </a:extLst>
          </p:cNvPr>
          <p:cNvSpPr txBox="1">
            <a:spLocks/>
          </p:cNvSpPr>
          <p:nvPr/>
        </p:nvSpPr>
        <p:spPr>
          <a:xfrm>
            <a:off x="1" y="1603681"/>
            <a:ext cx="2835132" cy="214722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latin typeface="Times New Roman" panose="02020603050405020304" pitchFamily="18" charset="0"/>
                <a:cs typeface="Times New Roman" panose="02020603050405020304" pitchFamily="18" charset="0"/>
              </a:rPr>
              <a:t>Đầm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579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2"/>
          <p:cNvSpPr txBox="1">
            <a:spLocks noGrp="1"/>
          </p:cNvSpPr>
          <p:nvPr>
            <p:ph type="ctrTitle"/>
          </p:nvPr>
        </p:nvSpPr>
        <p:spPr>
          <a:xfrm>
            <a:off x="3519333" y="2655767"/>
            <a:ext cx="5153200" cy="1546400"/>
          </a:xfrm>
          <a:prstGeom prst="rect">
            <a:avLst/>
          </a:prstGeom>
        </p:spPr>
        <p:txBody>
          <a:bodyPr spcFirstLastPara="1" wrap="square" lIns="121900" tIns="121900" rIns="121900" bIns="121900" anchor="b" anchorCtr="0">
            <a:noAutofit/>
          </a:bodyPr>
          <a:lstStyle/>
          <a:p>
            <a:r>
              <a:rPr lang="en-US" dirty="0"/>
              <a:t>TIẾT 1</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0C175-0A52-493C-915A-F72FCBF03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Google Shape;143;p17">
            <a:extLst>
              <a:ext uri="{FF2B5EF4-FFF2-40B4-BE49-F238E27FC236}">
                <a16:creationId xmlns:a16="http://schemas.microsoft.com/office/drawing/2014/main" id="{5DAFE6F1-3EE1-4309-A025-ED9224F9A549}"/>
              </a:ext>
            </a:extLst>
          </p:cNvPr>
          <p:cNvSpPr txBox="1">
            <a:spLocks/>
          </p:cNvSpPr>
          <p:nvPr/>
        </p:nvSpPr>
        <p:spPr>
          <a:xfrm>
            <a:off x="9144000" y="2116864"/>
            <a:ext cx="3048000" cy="214722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Đền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Lăng</a:t>
            </a:r>
            <a:r>
              <a:rPr lang="en-US" dirty="0">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ươ</a:t>
            </a:r>
            <a:r>
              <a:rPr lang="en-US" dirty="0">
                <a:latin typeface="Times New Roman" panose="02020603050405020304" pitchFamily="18" charset="0"/>
                <a:cs typeface="Times New Roman" panose="02020603050405020304" pitchFamily="18" charset="0"/>
              </a:rPr>
              <a:t>ng – Thanh </a:t>
            </a:r>
            <a:r>
              <a:rPr lang="en-US" dirty="0" err="1">
                <a:latin typeface="Times New Roman" panose="02020603050405020304" pitchFamily="18" charset="0"/>
                <a:cs typeface="Times New Roman" panose="02020603050405020304" pitchFamily="18" charset="0"/>
              </a:rPr>
              <a:t>Thủy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88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0794E-1C3D-480B-901E-ACA7F21CC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45"/>
            <a:ext cx="9750490" cy="6932645"/>
          </a:xfrm>
          <a:prstGeom prst="rect">
            <a:avLst/>
          </a:prstGeom>
        </p:spPr>
      </p:pic>
      <p:pic>
        <p:nvPicPr>
          <p:cNvPr id="7" name="Picture 6">
            <a:extLst>
              <a:ext uri="{FF2B5EF4-FFF2-40B4-BE49-F238E27FC236}">
                <a16:creationId xmlns:a16="http://schemas.microsoft.com/office/drawing/2014/main" id="{6DC707A2-BA92-4577-A274-9705C1D64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4" y="-167952"/>
            <a:ext cx="9762154" cy="7025951"/>
          </a:xfrm>
          <a:prstGeom prst="rect">
            <a:avLst/>
          </a:prstGeom>
        </p:spPr>
      </p:pic>
      <p:sp>
        <p:nvSpPr>
          <p:cNvPr id="8" name="Google Shape;143;p17">
            <a:extLst>
              <a:ext uri="{FF2B5EF4-FFF2-40B4-BE49-F238E27FC236}">
                <a16:creationId xmlns:a16="http://schemas.microsoft.com/office/drawing/2014/main" id="{8FBFF028-EB58-45AD-96D2-95B42D203152}"/>
              </a:ext>
            </a:extLst>
          </p:cNvPr>
          <p:cNvSpPr txBox="1">
            <a:spLocks/>
          </p:cNvSpPr>
          <p:nvPr/>
        </p:nvSpPr>
        <p:spPr>
          <a:xfrm>
            <a:off x="9762154" y="2271410"/>
            <a:ext cx="2429846" cy="214722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Times New Roman" panose="02020603050405020304" pitchFamily="18" charset="0"/>
                <a:cs typeface="Times New Roman" panose="02020603050405020304" pitchFamily="18" charset="0"/>
              </a:rPr>
              <a:t>Vườn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ơ</a:t>
            </a:r>
            <a:r>
              <a:rPr lang="en-US"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5953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32552-4729-47BE-B557-B496DB556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6" name="Google Shape;143;p17">
            <a:extLst>
              <a:ext uri="{FF2B5EF4-FFF2-40B4-BE49-F238E27FC236}">
                <a16:creationId xmlns:a16="http://schemas.microsoft.com/office/drawing/2014/main" id="{849C0B2C-2056-400F-8DE0-760DEE77F975}"/>
              </a:ext>
            </a:extLst>
          </p:cNvPr>
          <p:cNvSpPr txBox="1">
            <a:spLocks/>
          </p:cNvSpPr>
          <p:nvPr/>
        </p:nvSpPr>
        <p:spPr>
          <a:xfrm>
            <a:off x="442913" y="2028814"/>
            <a:ext cx="2336235" cy="214722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latin typeface="Times New Roman" panose="02020603050405020304" pitchFamily="18" charset="0"/>
                <a:cs typeface="Times New Roman" panose="02020603050405020304" pitchFamily="18" charset="0"/>
              </a:rPr>
              <a: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Suối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196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751690" y="5906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23</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a:extLst>
              <a:ext uri="{FF2B5EF4-FFF2-40B4-BE49-F238E27FC236}">
                <a16:creationId xmlns:a16="http://schemas.microsoft.com/office/drawing/2014/main" id="{48A01639-61E1-46D3-9C8F-73B4144A2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450" y="1474114"/>
            <a:ext cx="8220075" cy="4615888"/>
          </a:xfrm>
          <a:prstGeom prst="rect">
            <a:avLst/>
          </a:prstGeom>
        </p:spPr>
      </p:pic>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Vịnh</a:t>
            </a:r>
            <a:r>
              <a:rPr lang="en-US" dirty="0"/>
              <a:t> </a:t>
            </a:r>
            <a:r>
              <a:rPr lang="en-US" dirty="0" err="1"/>
              <a:t>Hạ</a:t>
            </a:r>
            <a:r>
              <a:rPr lang="en-US" dirty="0"/>
              <a:t> Long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751690" y="5906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24</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Quần</a:t>
            </a:r>
            <a:r>
              <a:rPr lang="en-US" dirty="0"/>
              <a:t> thể di </a:t>
            </a:r>
            <a:r>
              <a:rPr lang="en-US" dirty="0" err="1"/>
              <a:t>tích</a:t>
            </a:r>
            <a:r>
              <a:rPr lang="en-US" dirty="0"/>
              <a:t> </a:t>
            </a:r>
            <a:r>
              <a:rPr lang="en-US" dirty="0" err="1"/>
              <a:t>cố</a:t>
            </a:r>
            <a:r>
              <a:rPr lang="en-US" dirty="0"/>
              <a:t> </a:t>
            </a:r>
            <a:r>
              <a:rPr lang="en-US" dirty="0" err="1"/>
              <a:t>đô</a:t>
            </a:r>
            <a:r>
              <a:rPr lang="en-US" dirty="0"/>
              <a:t> </a:t>
            </a:r>
            <a:r>
              <a:rPr lang="en-US" dirty="0" err="1"/>
              <a:t>Huế</a:t>
            </a:r>
            <a:endParaRPr lang="en-US" dirty="0"/>
          </a:p>
        </p:txBody>
      </p:sp>
      <p:pic>
        <p:nvPicPr>
          <p:cNvPr id="3" name="Picture 2">
            <a:extLst>
              <a:ext uri="{FF2B5EF4-FFF2-40B4-BE49-F238E27FC236}">
                <a16:creationId xmlns:a16="http://schemas.microsoft.com/office/drawing/2014/main" id="{AF5DBC66-DE0B-4BB0-A551-242B14930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50" y="1547184"/>
            <a:ext cx="8553450" cy="4573216"/>
          </a:xfrm>
          <a:prstGeom prst="rect">
            <a:avLst/>
          </a:prstGeom>
        </p:spPr>
      </p:pic>
    </p:spTree>
    <p:extLst>
      <p:ext uri="{BB962C8B-B14F-4D97-AF65-F5344CB8AC3E}">
        <p14:creationId xmlns:p14="http://schemas.microsoft.com/office/powerpoint/2010/main" val="2495827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751690" y="5906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25</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Hoàng</a:t>
            </a:r>
            <a:r>
              <a:rPr lang="en-US" dirty="0"/>
              <a:t> </a:t>
            </a:r>
            <a:r>
              <a:rPr lang="en-US" dirty="0" err="1"/>
              <a:t>thành</a:t>
            </a:r>
            <a:r>
              <a:rPr lang="en-US" dirty="0"/>
              <a:t> </a:t>
            </a:r>
            <a:r>
              <a:rPr lang="en-US" dirty="0" err="1"/>
              <a:t>Thăng</a:t>
            </a:r>
            <a:r>
              <a:rPr lang="en-US" dirty="0"/>
              <a:t> Long</a:t>
            </a:r>
          </a:p>
        </p:txBody>
      </p:sp>
      <p:pic>
        <p:nvPicPr>
          <p:cNvPr id="4" name="Picture 3">
            <a:extLst>
              <a:ext uri="{FF2B5EF4-FFF2-40B4-BE49-F238E27FC236}">
                <a16:creationId xmlns:a16="http://schemas.microsoft.com/office/drawing/2014/main" id="{D4B58B79-3B52-4564-BD9A-8A0D0E929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762" y="1474114"/>
            <a:ext cx="7610475" cy="4819650"/>
          </a:xfrm>
          <a:prstGeom prst="rect">
            <a:avLst/>
          </a:prstGeom>
        </p:spPr>
      </p:pic>
    </p:spTree>
    <p:extLst>
      <p:ext uri="{BB962C8B-B14F-4D97-AF65-F5344CB8AC3E}">
        <p14:creationId xmlns:p14="http://schemas.microsoft.com/office/powerpoint/2010/main" val="3644369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751690" y="5906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26</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Khu</a:t>
            </a:r>
            <a:r>
              <a:rPr lang="en-US" dirty="0"/>
              <a:t> di </a:t>
            </a:r>
            <a:r>
              <a:rPr lang="en-US" dirty="0" err="1"/>
              <a:t>tích</a:t>
            </a:r>
            <a:r>
              <a:rPr lang="en-US" dirty="0"/>
              <a:t> </a:t>
            </a:r>
            <a:r>
              <a:rPr lang="en-US" dirty="0" err="1"/>
              <a:t>Mỹ</a:t>
            </a:r>
            <a:r>
              <a:rPr lang="en-US" dirty="0"/>
              <a:t> S</a:t>
            </a:r>
            <a:r>
              <a:rPr lang="vi-VN" dirty="0"/>
              <a:t>ơ</a:t>
            </a:r>
            <a:r>
              <a:rPr lang="en-US" dirty="0"/>
              <a:t>n</a:t>
            </a:r>
          </a:p>
        </p:txBody>
      </p:sp>
      <p:pic>
        <p:nvPicPr>
          <p:cNvPr id="3" name="Picture 2">
            <a:extLst>
              <a:ext uri="{FF2B5EF4-FFF2-40B4-BE49-F238E27FC236}">
                <a16:creationId xmlns:a16="http://schemas.microsoft.com/office/drawing/2014/main" id="{EB38998F-C8E8-4E45-AD5E-EBD3EDAA9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474114"/>
            <a:ext cx="8141672" cy="4793279"/>
          </a:xfrm>
          <a:prstGeom prst="rect">
            <a:avLst/>
          </a:prstGeom>
        </p:spPr>
      </p:pic>
    </p:spTree>
    <p:extLst>
      <p:ext uri="{BB962C8B-B14F-4D97-AF65-F5344CB8AC3E}">
        <p14:creationId xmlns:p14="http://schemas.microsoft.com/office/powerpoint/2010/main" val="46264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751690" y="5906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a:t>
            </a:r>
            <a:r>
              <a:rPr lang="en-US" dirty="0" err="1"/>
              <a:t>có</a:t>
            </a:r>
            <a:r>
              <a:rPr lang="en-US" dirty="0"/>
              <a:t> </a:t>
            </a:r>
            <a:r>
              <a:rPr lang="en-US" dirty="0" err="1" smtClean="0"/>
              <a:t>biết</a:t>
            </a:r>
            <a:r>
              <a:rPr lang="en-US" dirty="0" smtClean="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27</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Quần</a:t>
            </a:r>
            <a:r>
              <a:rPr lang="en-US" dirty="0"/>
              <a:t> thể </a:t>
            </a:r>
            <a:r>
              <a:rPr lang="en-US" dirty="0" err="1"/>
              <a:t>Tràng</a:t>
            </a:r>
            <a:r>
              <a:rPr lang="en-US" dirty="0"/>
              <a:t> An</a:t>
            </a:r>
          </a:p>
        </p:txBody>
      </p:sp>
      <p:pic>
        <p:nvPicPr>
          <p:cNvPr id="4" name="Picture 3">
            <a:extLst>
              <a:ext uri="{FF2B5EF4-FFF2-40B4-BE49-F238E27FC236}">
                <a16:creationId xmlns:a16="http://schemas.microsoft.com/office/drawing/2014/main" id="{05FC35C4-66D1-442B-BAFE-53199E93B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1474114"/>
            <a:ext cx="8572500" cy="4812386"/>
          </a:xfrm>
          <a:prstGeom prst="rect">
            <a:avLst/>
          </a:prstGeom>
        </p:spPr>
      </p:pic>
    </p:spTree>
    <p:extLst>
      <p:ext uri="{BB962C8B-B14F-4D97-AF65-F5344CB8AC3E}">
        <p14:creationId xmlns:p14="http://schemas.microsoft.com/office/powerpoint/2010/main" val="2400502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751690" y="5906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28</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Thành</a:t>
            </a:r>
            <a:r>
              <a:rPr lang="en-US" dirty="0"/>
              <a:t> </a:t>
            </a:r>
            <a:r>
              <a:rPr lang="en-US" dirty="0" err="1"/>
              <a:t>Nhà</a:t>
            </a:r>
            <a:r>
              <a:rPr lang="en-US" dirty="0"/>
              <a:t> </a:t>
            </a:r>
            <a:r>
              <a:rPr lang="en-US" dirty="0" err="1"/>
              <a:t>Hồ</a:t>
            </a:r>
            <a:endParaRPr lang="en-US" dirty="0"/>
          </a:p>
        </p:txBody>
      </p:sp>
      <p:pic>
        <p:nvPicPr>
          <p:cNvPr id="3" name="Picture 2">
            <a:extLst>
              <a:ext uri="{FF2B5EF4-FFF2-40B4-BE49-F238E27FC236}">
                <a16:creationId xmlns:a16="http://schemas.microsoft.com/office/drawing/2014/main" id="{80B0B75F-5466-4BF4-AEAA-C9FDA21F7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556877"/>
            <a:ext cx="8420100" cy="4710056"/>
          </a:xfrm>
          <a:prstGeom prst="rect">
            <a:avLst/>
          </a:prstGeom>
        </p:spPr>
      </p:pic>
    </p:spTree>
    <p:extLst>
      <p:ext uri="{BB962C8B-B14F-4D97-AF65-F5344CB8AC3E}">
        <p14:creationId xmlns:p14="http://schemas.microsoft.com/office/powerpoint/2010/main" val="238306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608481" y="3013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29</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V</a:t>
            </a:r>
            <a:r>
              <a:rPr lang="vi-VN" dirty="0"/>
              <a:t>ườn</a:t>
            </a:r>
            <a:r>
              <a:rPr lang="en-US" dirty="0"/>
              <a:t> </a:t>
            </a:r>
            <a:r>
              <a:rPr lang="en-US" dirty="0" err="1"/>
              <a:t>quốc</a:t>
            </a:r>
            <a:r>
              <a:rPr lang="en-US" dirty="0"/>
              <a:t> </a:t>
            </a:r>
            <a:r>
              <a:rPr lang="en-US" dirty="0" err="1"/>
              <a:t>gia</a:t>
            </a:r>
            <a:r>
              <a:rPr lang="en-US" dirty="0"/>
              <a:t> </a:t>
            </a:r>
            <a:r>
              <a:rPr lang="en-US" dirty="0" err="1"/>
              <a:t>Phong</a:t>
            </a:r>
            <a:r>
              <a:rPr lang="en-US" dirty="0"/>
              <a:t> </a:t>
            </a:r>
            <a:r>
              <a:rPr lang="en-US" dirty="0" err="1"/>
              <a:t>Nha</a:t>
            </a:r>
            <a:r>
              <a:rPr lang="en-US" dirty="0"/>
              <a:t> - </a:t>
            </a:r>
            <a:r>
              <a:rPr lang="en-US" dirty="0" err="1"/>
              <a:t>Kẻ</a:t>
            </a:r>
            <a:r>
              <a:rPr lang="en-US" dirty="0"/>
              <a:t> </a:t>
            </a:r>
            <a:r>
              <a:rPr lang="en-US" dirty="0" err="1"/>
              <a:t>Bàng</a:t>
            </a:r>
            <a:endParaRPr lang="en-US" dirty="0"/>
          </a:p>
        </p:txBody>
      </p:sp>
      <p:pic>
        <p:nvPicPr>
          <p:cNvPr id="4" name="Picture 3">
            <a:extLst>
              <a:ext uri="{FF2B5EF4-FFF2-40B4-BE49-F238E27FC236}">
                <a16:creationId xmlns:a16="http://schemas.microsoft.com/office/drawing/2014/main" id="{F8820F9C-26FF-4CEA-BEA4-DE2791D3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875" y="1196198"/>
            <a:ext cx="9251244" cy="4924202"/>
          </a:xfrm>
          <a:prstGeom prst="rect">
            <a:avLst/>
          </a:prstGeom>
        </p:spPr>
      </p:pic>
    </p:spTree>
    <p:extLst>
      <p:ext uri="{BB962C8B-B14F-4D97-AF65-F5344CB8AC3E}">
        <p14:creationId xmlns:p14="http://schemas.microsoft.com/office/powerpoint/2010/main" val="2726108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1"/>
          <p:cNvSpPr txBox="1">
            <a:spLocks noGrp="1"/>
          </p:cNvSpPr>
          <p:nvPr>
            <p:ph type="title"/>
          </p:nvPr>
        </p:nvSpPr>
        <p:spPr>
          <a:xfrm>
            <a:off x="1158067" y="0"/>
            <a:ext cx="9876000" cy="1418000"/>
          </a:xfrm>
          <a:prstGeom prst="rect">
            <a:avLst/>
          </a:prstGeom>
        </p:spPr>
        <p:txBody>
          <a:bodyPr spcFirstLastPara="1" wrap="square" lIns="121900" tIns="121900" rIns="121900" bIns="121900" anchor="ctr" anchorCtr="0">
            <a:noAutofit/>
          </a:bodyPr>
          <a:lstStyle/>
          <a:p>
            <a:r>
              <a:rPr lang="en-US" dirty="0"/>
              <a:t>HOẠT ĐỘNG MỞ ĐẦU</a:t>
            </a:r>
            <a:endParaRPr dirty="0"/>
          </a:p>
        </p:txBody>
      </p:sp>
      <p:sp>
        <p:nvSpPr>
          <p:cNvPr id="287" name="Google Shape;287;p21"/>
          <p:cNvSpPr txBox="1">
            <a:spLocks noGrp="1"/>
          </p:cNvSpPr>
          <p:nvPr>
            <p:ph type="body" idx="1"/>
          </p:nvPr>
        </p:nvSpPr>
        <p:spPr>
          <a:xfrm>
            <a:off x="609600" y="1697133"/>
            <a:ext cx="4813600" cy="4870400"/>
          </a:xfrm>
          <a:prstGeom prst="rect">
            <a:avLst/>
          </a:prstGeom>
        </p:spPr>
        <p:txBody>
          <a:bodyPr spcFirstLastPara="1" wrap="square" lIns="121900" tIns="121900" rIns="121900" bIns="121900" anchor="ctr" anchorCtr="0">
            <a:noAutofit/>
          </a:bodyPr>
          <a:lstStyle/>
          <a:p>
            <a:pPr marL="0" indent="0">
              <a:buNone/>
            </a:pPr>
            <a:r>
              <a:rPr lang="en-US" sz="4800" dirty="0" err="1">
                <a:solidFill>
                  <a:schemeClr val="tx1"/>
                </a:solidFill>
              </a:rPr>
              <a:t>Em</a:t>
            </a:r>
            <a:r>
              <a:rPr lang="en-US" sz="4800" dirty="0">
                <a:solidFill>
                  <a:schemeClr val="tx1"/>
                </a:solidFill>
              </a:rPr>
              <a:t> </a:t>
            </a:r>
            <a:r>
              <a:rPr lang="en-US" sz="4800" dirty="0" err="1">
                <a:solidFill>
                  <a:schemeClr val="tx1"/>
                </a:solidFill>
              </a:rPr>
              <a:t>đã</a:t>
            </a:r>
            <a:r>
              <a:rPr lang="en-US" sz="4800" dirty="0">
                <a:solidFill>
                  <a:schemeClr val="tx1"/>
                </a:solidFill>
              </a:rPr>
              <a:t> từng đi tham </a:t>
            </a:r>
            <a:r>
              <a:rPr lang="en-US" sz="4800" dirty="0" err="1">
                <a:solidFill>
                  <a:schemeClr val="tx1"/>
                </a:solidFill>
              </a:rPr>
              <a:t>quan</a:t>
            </a:r>
            <a:r>
              <a:rPr lang="en-US" sz="4800" dirty="0">
                <a:solidFill>
                  <a:schemeClr val="tx1"/>
                </a:solidFill>
              </a:rPr>
              <a:t> ở </a:t>
            </a:r>
            <a:r>
              <a:rPr lang="en-US" sz="4800" dirty="0" err="1">
                <a:solidFill>
                  <a:schemeClr val="tx1"/>
                </a:solidFill>
              </a:rPr>
              <a:t>đâu</a:t>
            </a:r>
            <a:r>
              <a:rPr lang="en-US" sz="4800" dirty="0">
                <a:solidFill>
                  <a:schemeClr val="tx1"/>
                </a:solidFill>
              </a:rPr>
              <a:t>? </a:t>
            </a:r>
          </a:p>
          <a:p>
            <a:pPr marL="0" indent="0">
              <a:buNone/>
            </a:pPr>
            <a:r>
              <a:rPr lang="en-US" sz="4800" dirty="0" err="1">
                <a:solidFill>
                  <a:schemeClr val="tx1"/>
                </a:solidFill>
              </a:rPr>
              <a:t>Hãy</a:t>
            </a:r>
            <a:r>
              <a:rPr lang="en-US" sz="4800" dirty="0">
                <a:solidFill>
                  <a:schemeClr val="tx1"/>
                </a:solidFill>
              </a:rPr>
              <a:t> </a:t>
            </a:r>
            <a:r>
              <a:rPr lang="en-US" sz="4800" dirty="0" err="1">
                <a:solidFill>
                  <a:schemeClr val="tx1"/>
                </a:solidFill>
              </a:rPr>
              <a:t>kể</a:t>
            </a:r>
            <a:r>
              <a:rPr lang="en-US" sz="4800" dirty="0">
                <a:solidFill>
                  <a:schemeClr val="tx1"/>
                </a:solidFill>
              </a:rPr>
              <a:t> </a:t>
            </a:r>
            <a:r>
              <a:rPr lang="en-US" sz="4800" dirty="0" err="1">
                <a:solidFill>
                  <a:schemeClr val="tx1"/>
                </a:solidFill>
              </a:rPr>
              <a:t>về</a:t>
            </a:r>
            <a:r>
              <a:rPr lang="en-US" sz="4800" dirty="0">
                <a:solidFill>
                  <a:schemeClr val="tx1"/>
                </a:solidFill>
              </a:rPr>
              <a:t> </a:t>
            </a:r>
            <a:r>
              <a:rPr lang="en-US" sz="4800" dirty="0" err="1">
                <a:solidFill>
                  <a:schemeClr val="tx1"/>
                </a:solidFill>
              </a:rPr>
              <a:t>điều</a:t>
            </a:r>
            <a:r>
              <a:rPr lang="en-US" sz="4800" dirty="0">
                <a:solidFill>
                  <a:schemeClr val="tx1"/>
                </a:solidFill>
              </a:rPr>
              <a:t> </a:t>
            </a:r>
            <a:r>
              <a:rPr lang="en-US" sz="4800" dirty="0" err="1">
                <a:solidFill>
                  <a:schemeClr val="tx1"/>
                </a:solidFill>
              </a:rPr>
              <a:t>em</a:t>
            </a:r>
            <a:r>
              <a:rPr lang="en-US" sz="4800" dirty="0">
                <a:solidFill>
                  <a:schemeClr val="tx1"/>
                </a:solidFill>
              </a:rPr>
              <a:t> </a:t>
            </a:r>
            <a:r>
              <a:rPr lang="en-US" sz="4800" dirty="0" err="1">
                <a:solidFill>
                  <a:schemeClr val="tx1"/>
                </a:solidFill>
              </a:rPr>
              <a:t>thích</a:t>
            </a:r>
            <a:r>
              <a:rPr lang="en-US" sz="4800" dirty="0">
                <a:solidFill>
                  <a:schemeClr val="tx1"/>
                </a:solidFill>
              </a:rPr>
              <a:t> ở </a:t>
            </a:r>
            <a:r>
              <a:rPr lang="en-US" sz="4800" dirty="0" err="1">
                <a:solidFill>
                  <a:schemeClr val="tx1"/>
                </a:solidFill>
              </a:rPr>
              <a:t>đó</a:t>
            </a:r>
            <a:r>
              <a:rPr lang="en-US" sz="4800" dirty="0">
                <a:solidFill>
                  <a:schemeClr val="tx1"/>
                </a:solidFill>
              </a:rPr>
              <a:t>?</a:t>
            </a:r>
            <a:endParaRPr sz="4800" dirty="0">
              <a:solidFill>
                <a:schemeClr val="tx1"/>
              </a:solidFill>
            </a:endParaRPr>
          </a:p>
        </p:txBody>
      </p:sp>
      <p:sp>
        <p:nvSpPr>
          <p:cNvPr id="289" name="Google Shape;289;p21"/>
          <p:cNvSpPr txBox="1">
            <a:spLocks noGrp="1"/>
          </p:cNvSpPr>
          <p:nvPr>
            <p:ph type="sldNum" idx="12"/>
          </p:nvPr>
        </p:nvSpPr>
        <p:spPr>
          <a:xfrm>
            <a:off x="5730200"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3</a:t>
            </a:fld>
            <a:endParaRPr kern="0"/>
          </a:p>
        </p:txBody>
      </p:sp>
      <p:pic>
        <p:nvPicPr>
          <p:cNvPr id="3" name="Picture 2">
            <a:extLst>
              <a:ext uri="{FF2B5EF4-FFF2-40B4-BE49-F238E27FC236}">
                <a16:creationId xmlns:a16="http://schemas.microsoft.com/office/drawing/2014/main" id="{54179ABF-2980-40A7-B678-DBBADA35F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12365"/>
            <a:ext cx="6096000" cy="54399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608481" y="301307"/>
            <a:ext cx="9154800" cy="1143200"/>
          </a:xfrm>
          <a:prstGeom prst="rect">
            <a:avLst/>
          </a:prstGeom>
        </p:spPr>
        <p:txBody>
          <a:bodyPr spcFirstLastPara="1" wrap="square" lIns="121900" tIns="121900" rIns="121900" bIns="121900" anchor="t" anchorCtr="0">
            <a:noAutofit/>
          </a:bodyPr>
          <a:lstStyle/>
          <a:p>
            <a:r>
              <a:rPr lang="en-US" dirty="0" err="1"/>
              <a:t>Em</a:t>
            </a:r>
            <a:r>
              <a:rPr lang="en-US" dirty="0"/>
              <a:t> có </a:t>
            </a:r>
            <a:r>
              <a:rPr lang="en-US" dirty="0" err="1"/>
              <a:t>biết</a:t>
            </a:r>
            <a:r>
              <a:rPr lang="en-US" dirty="0"/>
              <a:t>?</a:t>
            </a:r>
            <a:endParaRPr dirty="0"/>
          </a:p>
        </p:txBody>
      </p:sp>
      <p:sp>
        <p:nvSpPr>
          <p:cNvPr id="103" name="Google Shape;103;p17"/>
          <p:cNvSpPr txBox="1">
            <a:spLocks noGrp="1"/>
          </p:cNvSpPr>
          <p:nvPr>
            <p:ph type="sldNum" idx="12"/>
          </p:nvPr>
        </p:nvSpPr>
        <p:spPr>
          <a:xfrm>
            <a:off x="11472533" y="6120400"/>
            <a:ext cx="719600" cy="73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30</a:t>
            </a:fld>
            <a:endParaRPr kern="0"/>
          </a:p>
        </p:txBody>
      </p:sp>
      <p:grpSp>
        <p:nvGrpSpPr>
          <p:cNvPr id="104" name="Google Shape;104;p17"/>
          <p:cNvGrpSpPr/>
          <p:nvPr/>
        </p:nvGrpSpPr>
        <p:grpSpPr>
          <a:xfrm>
            <a:off x="10826184" y="301307"/>
            <a:ext cx="719395" cy="1172807"/>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 name="Google Shape;143;p17">
            <a:extLst>
              <a:ext uri="{FF2B5EF4-FFF2-40B4-BE49-F238E27FC236}">
                <a16:creationId xmlns:a16="http://schemas.microsoft.com/office/drawing/2014/main" id="{5B16CECC-2552-45E2-8631-D837EA1872D8}"/>
              </a:ext>
            </a:extLst>
          </p:cNvPr>
          <p:cNvSpPr txBox="1">
            <a:spLocks/>
          </p:cNvSpPr>
          <p:nvPr/>
        </p:nvSpPr>
        <p:spPr>
          <a:xfrm>
            <a:off x="1273881" y="6090002"/>
            <a:ext cx="9779051" cy="7376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Phố</a:t>
            </a:r>
            <a:r>
              <a:rPr lang="en-US" dirty="0"/>
              <a:t> </a:t>
            </a:r>
            <a:r>
              <a:rPr lang="en-US" dirty="0" err="1"/>
              <a:t>cổ</a:t>
            </a:r>
            <a:r>
              <a:rPr lang="en-US" dirty="0"/>
              <a:t> Hội An</a:t>
            </a:r>
          </a:p>
        </p:txBody>
      </p:sp>
      <p:pic>
        <p:nvPicPr>
          <p:cNvPr id="3" name="Picture 2">
            <a:extLst>
              <a:ext uri="{FF2B5EF4-FFF2-40B4-BE49-F238E27FC236}">
                <a16:creationId xmlns:a16="http://schemas.microsoft.com/office/drawing/2014/main" id="{ED9F5347-02CB-4AC7-89C1-E18D20818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62207"/>
            <a:ext cx="9144000" cy="5076668"/>
          </a:xfrm>
          <a:prstGeom prst="rect">
            <a:avLst/>
          </a:prstGeom>
        </p:spPr>
      </p:pic>
    </p:spTree>
    <p:extLst>
      <p:ext uri="{BB962C8B-B14F-4D97-AF65-F5344CB8AC3E}">
        <p14:creationId xmlns:p14="http://schemas.microsoft.com/office/powerpoint/2010/main" val="1619460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2"/>
          <p:cNvSpPr txBox="1">
            <a:spLocks noGrp="1"/>
          </p:cNvSpPr>
          <p:nvPr>
            <p:ph type="ctrTitle"/>
          </p:nvPr>
        </p:nvSpPr>
        <p:spPr>
          <a:xfrm>
            <a:off x="3519333" y="2655767"/>
            <a:ext cx="5153200" cy="1546400"/>
          </a:xfrm>
          <a:prstGeom prst="rect">
            <a:avLst/>
          </a:prstGeom>
        </p:spPr>
        <p:txBody>
          <a:bodyPr spcFirstLastPara="1" wrap="square" lIns="121900" tIns="121900" rIns="121900" bIns="121900" anchor="b" anchorCtr="0">
            <a:noAutofit/>
          </a:bodyPr>
          <a:lstStyle/>
          <a:p>
            <a:r>
              <a:rPr lang="en-US" b="1" dirty="0"/>
              <a:t>TIẾT 2</a:t>
            </a:r>
            <a:endParaRPr b="1" dirty="0"/>
          </a:p>
        </p:txBody>
      </p:sp>
    </p:spTree>
    <p:extLst>
      <p:ext uri="{BB962C8B-B14F-4D97-AF65-F5344CB8AC3E}">
        <p14:creationId xmlns:p14="http://schemas.microsoft.com/office/powerpoint/2010/main" val="35206185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7;p21">
            <a:extLst>
              <a:ext uri="{FF2B5EF4-FFF2-40B4-BE49-F238E27FC236}">
                <a16:creationId xmlns:a16="http://schemas.microsoft.com/office/drawing/2014/main" id="{267BFE48-9A72-4A16-9334-B28473D20F55}"/>
              </a:ext>
            </a:extLst>
          </p:cNvPr>
          <p:cNvSpPr txBox="1">
            <a:spLocks/>
          </p:cNvSpPr>
          <p:nvPr/>
        </p:nvSpPr>
        <p:spPr>
          <a:xfrm>
            <a:off x="578498" y="717419"/>
            <a:ext cx="11150082" cy="4870400"/>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t>Quan </a:t>
            </a:r>
            <a:r>
              <a:rPr lang="en-US" sz="4800" dirty="0" err="1"/>
              <a:t>sát</a:t>
            </a:r>
            <a:r>
              <a:rPr lang="en-US" sz="4800" dirty="0"/>
              <a:t> </a:t>
            </a:r>
            <a:r>
              <a:rPr lang="en-US" sz="4800" dirty="0" err="1"/>
              <a:t>tranh</a:t>
            </a:r>
            <a:r>
              <a:rPr lang="en-US" sz="4800" dirty="0"/>
              <a:t>, </a:t>
            </a:r>
          </a:p>
          <a:p>
            <a:r>
              <a:rPr lang="en-US" sz="4800" dirty="0" err="1"/>
              <a:t>cho</a:t>
            </a:r>
            <a:r>
              <a:rPr lang="en-US" sz="4800" dirty="0"/>
              <a:t> </a:t>
            </a:r>
            <a:r>
              <a:rPr lang="en-US" sz="4800" dirty="0" err="1"/>
              <a:t>biết</a:t>
            </a:r>
            <a:r>
              <a:rPr lang="en-US" sz="4800" dirty="0"/>
              <a:t> các bạn </a:t>
            </a:r>
            <a:r>
              <a:rPr lang="en-US" sz="4800" dirty="0" err="1"/>
              <a:t>nhỏ</a:t>
            </a:r>
            <a:r>
              <a:rPr lang="en-US" sz="4800" dirty="0"/>
              <a:t> </a:t>
            </a:r>
            <a:r>
              <a:rPr lang="en-US" sz="4800" dirty="0" err="1"/>
              <a:t>đang</a:t>
            </a:r>
            <a:r>
              <a:rPr lang="en-US" sz="4800" dirty="0"/>
              <a:t> làm </a:t>
            </a:r>
            <a:r>
              <a:rPr lang="en-US" sz="4800" dirty="0" err="1"/>
              <a:t>gì</a:t>
            </a:r>
            <a:r>
              <a:rPr lang="en-US" sz="4800" dirty="0"/>
              <a:t>?</a:t>
            </a:r>
          </a:p>
        </p:txBody>
      </p:sp>
    </p:spTree>
    <p:extLst>
      <p:ext uri="{BB962C8B-B14F-4D97-AF65-F5344CB8AC3E}">
        <p14:creationId xmlns:p14="http://schemas.microsoft.com/office/powerpoint/2010/main" val="2607261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BE408-64AF-4B90-BEF8-7572346EE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69" y="0"/>
            <a:ext cx="11464210" cy="5742860"/>
          </a:xfrm>
          <a:prstGeom prst="rect">
            <a:avLst/>
          </a:prstGeom>
        </p:spPr>
      </p:pic>
      <p:sp>
        <p:nvSpPr>
          <p:cNvPr id="6" name="Google Shape;143;p17">
            <a:extLst>
              <a:ext uri="{FF2B5EF4-FFF2-40B4-BE49-F238E27FC236}">
                <a16:creationId xmlns:a16="http://schemas.microsoft.com/office/drawing/2014/main" id="{BB27B2F8-B6C9-4586-8588-A104818AE093}"/>
              </a:ext>
            </a:extLst>
          </p:cNvPr>
          <p:cNvSpPr txBox="1">
            <a:spLocks/>
          </p:cNvSpPr>
          <p:nvPr/>
        </p:nvSpPr>
        <p:spPr>
          <a:xfrm>
            <a:off x="1180576"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Mặc</a:t>
            </a:r>
            <a:r>
              <a:rPr lang="en-US" dirty="0"/>
              <a:t> </a:t>
            </a:r>
            <a:r>
              <a:rPr lang="en-US" dirty="0" err="1"/>
              <a:t>váy</a:t>
            </a:r>
            <a:r>
              <a:rPr lang="en-US" dirty="0"/>
              <a:t> </a:t>
            </a:r>
            <a:r>
              <a:rPr lang="en-US" dirty="0" err="1"/>
              <a:t>ngắn</a:t>
            </a:r>
            <a:r>
              <a:rPr lang="en-US" dirty="0"/>
              <a:t>, </a:t>
            </a:r>
            <a:r>
              <a:rPr lang="en-US" dirty="0" err="1"/>
              <a:t>quần</a:t>
            </a:r>
            <a:r>
              <a:rPr lang="en-US" dirty="0"/>
              <a:t> </a:t>
            </a:r>
            <a:r>
              <a:rPr lang="en-US" dirty="0" err="1"/>
              <a:t>áo</a:t>
            </a:r>
            <a:r>
              <a:rPr lang="en-US" dirty="0"/>
              <a:t> </a:t>
            </a:r>
            <a:r>
              <a:rPr lang="en-US" dirty="0" err="1"/>
              <a:t>cộc</a:t>
            </a:r>
            <a:r>
              <a:rPr lang="en-US" dirty="0"/>
              <a:t> khi </a:t>
            </a:r>
            <a:r>
              <a:rPr lang="en-US" dirty="0" err="1"/>
              <a:t>đền</a:t>
            </a:r>
            <a:r>
              <a:rPr lang="en-US" dirty="0"/>
              <a:t> </a:t>
            </a:r>
            <a:r>
              <a:rPr lang="en-US" dirty="0" err="1"/>
              <a:t>đền</a:t>
            </a:r>
            <a:r>
              <a:rPr lang="en-US" dirty="0"/>
              <a:t> , </a:t>
            </a:r>
            <a:r>
              <a:rPr lang="en-US" dirty="0" err="1"/>
              <a:t>chùa</a:t>
            </a:r>
            <a:endParaRPr lang="en-US" dirty="0"/>
          </a:p>
        </p:txBody>
      </p:sp>
      <p:sp>
        <p:nvSpPr>
          <p:cNvPr id="7" name="Google Shape;143;p17">
            <a:extLst>
              <a:ext uri="{FF2B5EF4-FFF2-40B4-BE49-F238E27FC236}">
                <a16:creationId xmlns:a16="http://schemas.microsoft.com/office/drawing/2014/main" id="{4822A466-8477-4568-8BBA-B3D52D6AA887}"/>
              </a:ext>
            </a:extLst>
          </p:cNvPr>
          <p:cNvSpPr txBox="1">
            <a:spLocks/>
          </p:cNvSpPr>
          <p:nvPr/>
        </p:nvSpPr>
        <p:spPr>
          <a:xfrm>
            <a:off x="6606977"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Trèo</a:t>
            </a:r>
            <a:r>
              <a:rPr lang="en-US" dirty="0"/>
              <a:t> </a:t>
            </a:r>
            <a:r>
              <a:rPr lang="en-US" dirty="0" err="1"/>
              <a:t>leo</a:t>
            </a:r>
            <a:r>
              <a:rPr lang="en-US" dirty="0"/>
              <a:t> </a:t>
            </a:r>
            <a:r>
              <a:rPr lang="en-US" dirty="0" err="1"/>
              <a:t>lên</a:t>
            </a:r>
            <a:r>
              <a:rPr lang="en-US" dirty="0"/>
              <a:t> </a:t>
            </a:r>
            <a:r>
              <a:rPr lang="en-US" dirty="0" err="1"/>
              <a:t>khu</a:t>
            </a:r>
            <a:r>
              <a:rPr lang="en-US" dirty="0"/>
              <a:t> di </a:t>
            </a:r>
            <a:r>
              <a:rPr lang="en-US" dirty="0" err="1"/>
              <a:t>tích</a:t>
            </a:r>
            <a:r>
              <a:rPr lang="en-US" dirty="0"/>
              <a:t> </a:t>
            </a:r>
            <a:r>
              <a:rPr lang="en-US" dirty="0" err="1"/>
              <a:t>để</a:t>
            </a:r>
            <a:r>
              <a:rPr lang="en-US" dirty="0"/>
              <a:t> </a:t>
            </a:r>
            <a:r>
              <a:rPr lang="en-US" dirty="0" err="1"/>
              <a:t>chụp</a:t>
            </a:r>
            <a:r>
              <a:rPr lang="en-US" dirty="0"/>
              <a:t> </a:t>
            </a:r>
            <a:r>
              <a:rPr lang="en-US" dirty="0" err="1"/>
              <a:t>ảnh</a:t>
            </a:r>
            <a:endParaRPr lang="en-US" dirty="0"/>
          </a:p>
        </p:txBody>
      </p:sp>
    </p:spTree>
    <p:extLst>
      <p:ext uri="{BB962C8B-B14F-4D97-AF65-F5344CB8AC3E}">
        <p14:creationId xmlns:p14="http://schemas.microsoft.com/office/powerpoint/2010/main" val="4022012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3;p17">
            <a:extLst>
              <a:ext uri="{FF2B5EF4-FFF2-40B4-BE49-F238E27FC236}">
                <a16:creationId xmlns:a16="http://schemas.microsoft.com/office/drawing/2014/main" id="{BB27B2F8-B6C9-4586-8588-A104818AE093}"/>
              </a:ext>
            </a:extLst>
          </p:cNvPr>
          <p:cNvSpPr txBox="1">
            <a:spLocks/>
          </p:cNvSpPr>
          <p:nvPr/>
        </p:nvSpPr>
        <p:spPr>
          <a:xfrm>
            <a:off x="1180576"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Vẽ</a:t>
            </a:r>
            <a:r>
              <a:rPr lang="en-US" dirty="0"/>
              <a:t> </a:t>
            </a:r>
            <a:r>
              <a:rPr lang="en-US" dirty="0" err="1"/>
              <a:t>bậy</a:t>
            </a:r>
            <a:r>
              <a:rPr lang="en-US" dirty="0"/>
              <a:t> </a:t>
            </a:r>
            <a:r>
              <a:rPr lang="en-US" dirty="0" err="1"/>
              <a:t>lên</a:t>
            </a:r>
            <a:r>
              <a:rPr lang="en-US" dirty="0"/>
              <a:t> </a:t>
            </a:r>
            <a:r>
              <a:rPr lang="en-US" dirty="0" err="1"/>
              <a:t>khu</a:t>
            </a:r>
            <a:r>
              <a:rPr lang="en-US" dirty="0"/>
              <a:t> di </a:t>
            </a:r>
            <a:r>
              <a:rPr lang="en-US" dirty="0" err="1"/>
              <a:t>tích</a:t>
            </a:r>
            <a:endParaRPr lang="en-US" dirty="0"/>
          </a:p>
        </p:txBody>
      </p:sp>
      <p:sp>
        <p:nvSpPr>
          <p:cNvPr id="7" name="Google Shape;143;p17">
            <a:extLst>
              <a:ext uri="{FF2B5EF4-FFF2-40B4-BE49-F238E27FC236}">
                <a16:creationId xmlns:a16="http://schemas.microsoft.com/office/drawing/2014/main" id="{4822A466-8477-4568-8BBA-B3D52D6AA887}"/>
              </a:ext>
            </a:extLst>
          </p:cNvPr>
          <p:cNvSpPr txBox="1">
            <a:spLocks/>
          </p:cNvSpPr>
          <p:nvPr/>
        </p:nvSpPr>
        <p:spPr>
          <a:xfrm>
            <a:off x="6826899"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Vứt</a:t>
            </a:r>
            <a:r>
              <a:rPr lang="en-US" dirty="0"/>
              <a:t> </a:t>
            </a:r>
            <a:r>
              <a:rPr lang="en-US" dirty="0" err="1"/>
              <a:t>rác</a:t>
            </a:r>
            <a:r>
              <a:rPr lang="en-US" dirty="0"/>
              <a:t> </a:t>
            </a:r>
            <a:r>
              <a:rPr lang="en-US" dirty="0" err="1"/>
              <a:t>đúng</a:t>
            </a:r>
            <a:r>
              <a:rPr lang="en-US" dirty="0"/>
              <a:t> n</a:t>
            </a:r>
            <a:r>
              <a:rPr lang="vi-VN" dirty="0"/>
              <a:t>ơ</a:t>
            </a:r>
            <a:r>
              <a:rPr lang="en-US" dirty="0" err="1"/>
              <a:t>i</a:t>
            </a:r>
            <a:r>
              <a:rPr lang="en-US" dirty="0"/>
              <a:t> </a:t>
            </a:r>
            <a:r>
              <a:rPr lang="en-US" dirty="0" err="1"/>
              <a:t>quy</a:t>
            </a:r>
            <a:r>
              <a:rPr lang="en-US" dirty="0"/>
              <a:t> </a:t>
            </a:r>
            <a:r>
              <a:rPr lang="en-US" dirty="0" err="1"/>
              <a:t>định</a:t>
            </a:r>
            <a:endParaRPr lang="en-US" dirty="0"/>
          </a:p>
        </p:txBody>
      </p:sp>
      <p:pic>
        <p:nvPicPr>
          <p:cNvPr id="3" name="Picture 2">
            <a:extLst>
              <a:ext uri="{FF2B5EF4-FFF2-40B4-BE49-F238E27FC236}">
                <a16:creationId xmlns:a16="http://schemas.microsoft.com/office/drawing/2014/main" id="{F54546D9-C187-4540-9651-67EEE97E4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46" y="153506"/>
            <a:ext cx="11297100" cy="5590426"/>
          </a:xfrm>
          <a:prstGeom prst="rect">
            <a:avLst/>
          </a:prstGeom>
        </p:spPr>
      </p:pic>
      <p:sp>
        <p:nvSpPr>
          <p:cNvPr id="4" name="Rectangle 3">
            <a:extLst>
              <a:ext uri="{FF2B5EF4-FFF2-40B4-BE49-F238E27FC236}">
                <a16:creationId xmlns:a16="http://schemas.microsoft.com/office/drawing/2014/main" id="{1F6754EE-E4BF-4EBE-8DE7-AAB331280C30}"/>
              </a:ext>
            </a:extLst>
          </p:cNvPr>
          <p:cNvSpPr/>
          <p:nvPr/>
        </p:nvSpPr>
        <p:spPr>
          <a:xfrm>
            <a:off x="5977217" y="3244334"/>
            <a:ext cx="237566" cy="369332"/>
          </a:xfrm>
          <a:prstGeom prst="rect">
            <a:avLst/>
          </a:prstGeom>
        </p:spPr>
        <p:txBody>
          <a:bodyPr wrap="none">
            <a:spAutoFit/>
          </a:bodyPr>
          <a:lstStyle/>
          <a:p>
            <a:r>
              <a:rPr lang="en-US" dirty="0"/>
              <a:t>ị</a:t>
            </a:r>
          </a:p>
        </p:txBody>
      </p:sp>
    </p:spTree>
    <p:extLst>
      <p:ext uri="{BB962C8B-B14F-4D97-AF65-F5344CB8AC3E}">
        <p14:creationId xmlns:p14="http://schemas.microsoft.com/office/powerpoint/2010/main" val="1020859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7;p21">
            <a:extLst>
              <a:ext uri="{FF2B5EF4-FFF2-40B4-BE49-F238E27FC236}">
                <a16:creationId xmlns:a16="http://schemas.microsoft.com/office/drawing/2014/main" id="{267BFE48-9A72-4A16-9334-B28473D20F55}"/>
              </a:ext>
            </a:extLst>
          </p:cNvPr>
          <p:cNvSpPr txBox="1">
            <a:spLocks/>
          </p:cNvSpPr>
          <p:nvPr/>
        </p:nvSpPr>
        <p:spPr>
          <a:xfrm>
            <a:off x="1486678" y="2266300"/>
            <a:ext cx="12409713" cy="1624565"/>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dirty="0" err="1"/>
              <a:t>Hành</a:t>
            </a:r>
            <a:r>
              <a:rPr lang="en-US" sz="5400" dirty="0"/>
              <a:t> </a:t>
            </a:r>
            <a:r>
              <a:rPr lang="en-US" sz="5400" dirty="0" err="1"/>
              <a:t>động</a:t>
            </a:r>
            <a:r>
              <a:rPr lang="en-US" sz="5400" dirty="0"/>
              <a:t> </a:t>
            </a:r>
            <a:r>
              <a:rPr lang="en-US" sz="5400" dirty="0" err="1"/>
              <a:t>nào</a:t>
            </a:r>
            <a:r>
              <a:rPr lang="en-US" sz="5400" dirty="0"/>
              <a:t> </a:t>
            </a:r>
            <a:r>
              <a:rPr lang="en-US" sz="5400" dirty="0" err="1"/>
              <a:t>nên</a:t>
            </a:r>
            <a:r>
              <a:rPr lang="en-US" sz="5400" dirty="0"/>
              <a:t> làm? </a:t>
            </a:r>
          </a:p>
          <a:p>
            <a:pPr algn="l"/>
            <a:r>
              <a:rPr lang="en-US" sz="5400" dirty="0" err="1"/>
              <a:t>Hành</a:t>
            </a:r>
            <a:r>
              <a:rPr lang="en-US" sz="5400" dirty="0"/>
              <a:t> </a:t>
            </a:r>
            <a:r>
              <a:rPr lang="en-US" sz="5400" dirty="0" err="1"/>
              <a:t>động</a:t>
            </a:r>
            <a:r>
              <a:rPr lang="en-US" sz="5400" dirty="0"/>
              <a:t> </a:t>
            </a:r>
            <a:r>
              <a:rPr lang="en-US" sz="5400" dirty="0" err="1"/>
              <a:t>nào</a:t>
            </a:r>
            <a:r>
              <a:rPr lang="en-US" sz="5400" dirty="0"/>
              <a:t> </a:t>
            </a:r>
            <a:r>
              <a:rPr lang="en-US" sz="5400" dirty="0" err="1"/>
              <a:t>không</a:t>
            </a:r>
            <a:r>
              <a:rPr lang="en-US" sz="5400" dirty="0"/>
              <a:t> </a:t>
            </a:r>
            <a:r>
              <a:rPr lang="en-US" sz="5400" dirty="0" err="1"/>
              <a:t>nên</a:t>
            </a:r>
            <a:r>
              <a:rPr lang="en-US" sz="5400" dirty="0"/>
              <a:t> làm?</a:t>
            </a:r>
          </a:p>
        </p:txBody>
      </p:sp>
      <p:sp>
        <p:nvSpPr>
          <p:cNvPr id="3" name="Half Frame 2">
            <a:extLst>
              <a:ext uri="{FF2B5EF4-FFF2-40B4-BE49-F238E27FC236}">
                <a16:creationId xmlns:a16="http://schemas.microsoft.com/office/drawing/2014/main" id="{293AADA5-4495-4340-900C-077831774E25}"/>
              </a:ext>
            </a:extLst>
          </p:cNvPr>
          <p:cNvSpPr/>
          <p:nvPr/>
        </p:nvSpPr>
        <p:spPr>
          <a:xfrm rot="12966085">
            <a:off x="9341719" y="1977753"/>
            <a:ext cx="413892" cy="824821"/>
          </a:xfrm>
          <a:prstGeom prst="half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Multiplication Sign 4">
            <a:extLst>
              <a:ext uri="{FF2B5EF4-FFF2-40B4-BE49-F238E27FC236}">
                <a16:creationId xmlns:a16="http://schemas.microsoft.com/office/drawing/2014/main" id="{3B9B7F70-542C-4425-94BD-888CE20A84B5}"/>
              </a:ext>
            </a:extLst>
          </p:cNvPr>
          <p:cNvSpPr/>
          <p:nvPr/>
        </p:nvSpPr>
        <p:spPr>
          <a:xfrm>
            <a:off x="10618236" y="3185832"/>
            <a:ext cx="820414" cy="91030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783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BE408-64AF-4B90-BEF8-7572346EE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69" y="0"/>
            <a:ext cx="11464210" cy="5742860"/>
          </a:xfrm>
          <a:prstGeom prst="rect">
            <a:avLst/>
          </a:prstGeom>
        </p:spPr>
      </p:pic>
      <p:sp>
        <p:nvSpPr>
          <p:cNvPr id="6" name="Google Shape;143;p17">
            <a:extLst>
              <a:ext uri="{FF2B5EF4-FFF2-40B4-BE49-F238E27FC236}">
                <a16:creationId xmlns:a16="http://schemas.microsoft.com/office/drawing/2014/main" id="{BB27B2F8-B6C9-4586-8588-A104818AE093}"/>
              </a:ext>
            </a:extLst>
          </p:cNvPr>
          <p:cNvSpPr txBox="1">
            <a:spLocks/>
          </p:cNvSpPr>
          <p:nvPr/>
        </p:nvSpPr>
        <p:spPr>
          <a:xfrm>
            <a:off x="1180576"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Mặc</a:t>
            </a:r>
            <a:r>
              <a:rPr lang="en-US" dirty="0"/>
              <a:t> </a:t>
            </a:r>
            <a:r>
              <a:rPr lang="en-US" dirty="0" err="1"/>
              <a:t>váy</a:t>
            </a:r>
            <a:r>
              <a:rPr lang="en-US" dirty="0"/>
              <a:t> </a:t>
            </a:r>
            <a:r>
              <a:rPr lang="en-US" dirty="0" err="1"/>
              <a:t>ngắn</a:t>
            </a:r>
            <a:r>
              <a:rPr lang="en-US" dirty="0"/>
              <a:t>, </a:t>
            </a:r>
            <a:r>
              <a:rPr lang="en-US" dirty="0" err="1"/>
              <a:t>quần</a:t>
            </a:r>
            <a:r>
              <a:rPr lang="en-US" dirty="0"/>
              <a:t> </a:t>
            </a:r>
            <a:r>
              <a:rPr lang="en-US" dirty="0" err="1"/>
              <a:t>áo</a:t>
            </a:r>
            <a:r>
              <a:rPr lang="en-US" dirty="0"/>
              <a:t> </a:t>
            </a:r>
            <a:r>
              <a:rPr lang="en-US" dirty="0" err="1"/>
              <a:t>cộc</a:t>
            </a:r>
            <a:r>
              <a:rPr lang="en-US" dirty="0"/>
              <a:t> khi </a:t>
            </a:r>
            <a:r>
              <a:rPr lang="en-US" dirty="0" err="1"/>
              <a:t>đền</a:t>
            </a:r>
            <a:r>
              <a:rPr lang="en-US" dirty="0"/>
              <a:t> </a:t>
            </a:r>
            <a:r>
              <a:rPr lang="en-US" dirty="0" err="1"/>
              <a:t>đền</a:t>
            </a:r>
            <a:r>
              <a:rPr lang="en-US" dirty="0"/>
              <a:t> , </a:t>
            </a:r>
            <a:r>
              <a:rPr lang="en-US" dirty="0" err="1"/>
              <a:t>chùa</a:t>
            </a:r>
            <a:endParaRPr lang="en-US" dirty="0"/>
          </a:p>
        </p:txBody>
      </p:sp>
      <p:sp>
        <p:nvSpPr>
          <p:cNvPr id="7" name="Google Shape;143;p17">
            <a:extLst>
              <a:ext uri="{FF2B5EF4-FFF2-40B4-BE49-F238E27FC236}">
                <a16:creationId xmlns:a16="http://schemas.microsoft.com/office/drawing/2014/main" id="{4822A466-8477-4568-8BBA-B3D52D6AA887}"/>
              </a:ext>
            </a:extLst>
          </p:cNvPr>
          <p:cNvSpPr txBox="1">
            <a:spLocks/>
          </p:cNvSpPr>
          <p:nvPr/>
        </p:nvSpPr>
        <p:spPr>
          <a:xfrm>
            <a:off x="6606977"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Trèo</a:t>
            </a:r>
            <a:r>
              <a:rPr lang="en-US" dirty="0"/>
              <a:t> </a:t>
            </a:r>
            <a:r>
              <a:rPr lang="en-US" dirty="0" err="1"/>
              <a:t>leo</a:t>
            </a:r>
            <a:r>
              <a:rPr lang="en-US" dirty="0"/>
              <a:t> </a:t>
            </a:r>
            <a:r>
              <a:rPr lang="en-US" dirty="0" err="1"/>
              <a:t>lên</a:t>
            </a:r>
            <a:r>
              <a:rPr lang="en-US" dirty="0"/>
              <a:t> </a:t>
            </a:r>
            <a:r>
              <a:rPr lang="en-US" dirty="0" err="1"/>
              <a:t>khu</a:t>
            </a:r>
            <a:r>
              <a:rPr lang="en-US" dirty="0"/>
              <a:t> di </a:t>
            </a:r>
            <a:r>
              <a:rPr lang="en-US" dirty="0" err="1"/>
              <a:t>tích</a:t>
            </a:r>
            <a:r>
              <a:rPr lang="en-US" dirty="0"/>
              <a:t> </a:t>
            </a:r>
            <a:r>
              <a:rPr lang="en-US" dirty="0" err="1"/>
              <a:t>để</a:t>
            </a:r>
            <a:r>
              <a:rPr lang="en-US" dirty="0"/>
              <a:t> </a:t>
            </a:r>
            <a:r>
              <a:rPr lang="en-US" dirty="0" err="1"/>
              <a:t>chụp</a:t>
            </a:r>
            <a:r>
              <a:rPr lang="en-US" dirty="0"/>
              <a:t> </a:t>
            </a:r>
            <a:r>
              <a:rPr lang="en-US" dirty="0" err="1"/>
              <a:t>ảnh</a:t>
            </a:r>
            <a:endParaRPr lang="en-US" dirty="0"/>
          </a:p>
        </p:txBody>
      </p:sp>
      <p:sp>
        <p:nvSpPr>
          <p:cNvPr id="9" name="Multiplication Sign 8">
            <a:extLst>
              <a:ext uri="{FF2B5EF4-FFF2-40B4-BE49-F238E27FC236}">
                <a16:creationId xmlns:a16="http://schemas.microsoft.com/office/drawing/2014/main" id="{54AA20A4-5D5D-4247-83E2-C55E0FCF8486}"/>
              </a:ext>
            </a:extLst>
          </p:cNvPr>
          <p:cNvSpPr/>
          <p:nvPr/>
        </p:nvSpPr>
        <p:spPr>
          <a:xfrm>
            <a:off x="250966" y="5318471"/>
            <a:ext cx="1149530" cy="124119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BDBEB4D6-350B-4D2A-BAB5-A04B5910EB6A}"/>
              </a:ext>
            </a:extLst>
          </p:cNvPr>
          <p:cNvSpPr/>
          <p:nvPr/>
        </p:nvSpPr>
        <p:spPr>
          <a:xfrm>
            <a:off x="10534942" y="5612231"/>
            <a:ext cx="1149530" cy="124119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958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3;p17">
            <a:extLst>
              <a:ext uri="{FF2B5EF4-FFF2-40B4-BE49-F238E27FC236}">
                <a16:creationId xmlns:a16="http://schemas.microsoft.com/office/drawing/2014/main" id="{BB27B2F8-B6C9-4586-8588-A104818AE093}"/>
              </a:ext>
            </a:extLst>
          </p:cNvPr>
          <p:cNvSpPr txBox="1">
            <a:spLocks/>
          </p:cNvSpPr>
          <p:nvPr/>
        </p:nvSpPr>
        <p:spPr>
          <a:xfrm>
            <a:off x="1180576"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Vẽ</a:t>
            </a:r>
            <a:r>
              <a:rPr lang="en-US" dirty="0"/>
              <a:t> </a:t>
            </a:r>
            <a:r>
              <a:rPr lang="en-US" dirty="0" err="1"/>
              <a:t>bậy</a:t>
            </a:r>
            <a:r>
              <a:rPr lang="en-US" dirty="0"/>
              <a:t> </a:t>
            </a:r>
            <a:r>
              <a:rPr lang="en-US" dirty="0" err="1"/>
              <a:t>lên</a:t>
            </a:r>
            <a:r>
              <a:rPr lang="en-US" dirty="0"/>
              <a:t> </a:t>
            </a:r>
            <a:r>
              <a:rPr lang="en-US" dirty="0" err="1"/>
              <a:t>khu</a:t>
            </a:r>
            <a:r>
              <a:rPr lang="en-US" dirty="0"/>
              <a:t> di </a:t>
            </a:r>
            <a:r>
              <a:rPr lang="en-US" dirty="0" err="1"/>
              <a:t>tích</a:t>
            </a:r>
            <a:endParaRPr lang="en-US" dirty="0"/>
          </a:p>
        </p:txBody>
      </p:sp>
      <p:sp>
        <p:nvSpPr>
          <p:cNvPr id="7" name="Google Shape;143;p17">
            <a:extLst>
              <a:ext uri="{FF2B5EF4-FFF2-40B4-BE49-F238E27FC236}">
                <a16:creationId xmlns:a16="http://schemas.microsoft.com/office/drawing/2014/main" id="{4822A466-8477-4568-8BBA-B3D52D6AA887}"/>
              </a:ext>
            </a:extLst>
          </p:cNvPr>
          <p:cNvSpPr txBox="1">
            <a:spLocks/>
          </p:cNvSpPr>
          <p:nvPr/>
        </p:nvSpPr>
        <p:spPr>
          <a:xfrm>
            <a:off x="6826899" y="5612231"/>
            <a:ext cx="4184527" cy="74191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Vứt</a:t>
            </a:r>
            <a:r>
              <a:rPr lang="en-US" dirty="0"/>
              <a:t> </a:t>
            </a:r>
            <a:r>
              <a:rPr lang="en-US" dirty="0" err="1"/>
              <a:t>rác</a:t>
            </a:r>
            <a:r>
              <a:rPr lang="en-US" dirty="0"/>
              <a:t> </a:t>
            </a:r>
            <a:r>
              <a:rPr lang="en-US" dirty="0" err="1"/>
              <a:t>đúng</a:t>
            </a:r>
            <a:r>
              <a:rPr lang="en-US" dirty="0"/>
              <a:t> n</a:t>
            </a:r>
            <a:r>
              <a:rPr lang="vi-VN" dirty="0"/>
              <a:t>ơ</a:t>
            </a:r>
            <a:r>
              <a:rPr lang="en-US" dirty="0" err="1"/>
              <a:t>i</a:t>
            </a:r>
            <a:r>
              <a:rPr lang="en-US" dirty="0"/>
              <a:t> </a:t>
            </a:r>
            <a:r>
              <a:rPr lang="en-US" dirty="0" err="1"/>
              <a:t>quy</a:t>
            </a:r>
            <a:r>
              <a:rPr lang="en-US" dirty="0"/>
              <a:t> </a:t>
            </a:r>
            <a:r>
              <a:rPr lang="en-US" dirty="0" err="1"/>
              <a:t>định</a:t>
            </a:r>
            <a:endParaRPr lang="en-US" dirty="0"/>
          </a:p>
        </p:txBody>
      </p:sp>
      <p:pic>
        <p:nvPicPr>
          <p:cNvPr id="3" name="Picture 2">
            <a:extLst>
              <a:ext uri="{FF2B5EF4-FFF2-40B4-BE49-F238E27FC236}">
                <a16:creationId xmlns:a16="http://schemas.microsoft.com/office/drawing/2014/main" id="{F54546D9-C187-4540-9651-67EEE97E4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46" y="153506"/>
            <a:ext cx="11297100" cy="5590426"/>
          </a:xfrm>
          <a:prstGeom prst="rect">
            <a:avLst/>
          </a:prstGeom>
        </p:spPr>
      </p:pic>
      <p:sp>
        <p:nvSpPr>
          <p:cNvPr id="8" name="Multiplication Sign 7">
            <a:extLst>
              <a:ext uri="{FF2B5EF4-FFF2-40B4-BE49-F238E27FC236}">
                <a16:creationId xmlns:a16="http://schemas.microsoft.com/office/drawing/2014/main" id="{BCC9ACDB-745E-48E4-92CC-AD8D50F65584}"/>
              </a:ext>
            </a:extLst>
          </p:cNvPr>
          <p:cNvSpPr/>
          <p:nvPr/>
        </p:nvSpPr>
        <p:spPr>
          <a:xfrm>
            <a:off x="664746" y="5428444"/>
            <a:ext cx="1149530" cy="124119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alf Frame 8">
            <a:extLst>
              <a:ext uri="{FF2B5EF4-FFF2-40B4-BE49-F238E27FC236}">
                <a16:creationId xmlns:a16="http://schemas.microsoft.com/office/drawing/2014/main" id="{19A044E1-50C7-49A8-8A4D-4E27225D74DE}"/>
              </a:ext>
            </a:extLst>
          </p:cNvPr>
          <p:cNvSpPr/>
          <p:nvPr/>
        </p:nvSpPr>
        <p:spPr>
          <a:xfrm rot="12966085">
            <a:off x="10937347" y="4773397"/>
            <a:ext cx="819656" cy="1310092"/>
          </a:xfrm>
          <a:prstGeom prst="half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41201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7;p21">
            <a:extLst>
              <a:ext uri="{FF2B5EF4-FFF2-40B4-BE49-F238E27FC236}">
                <a16:creationId xmlns:a16="http://schemas.microsoft.com/office/drawing/2014/main" id="{267BFE48-9A72-4A16-9334-B28473D20F55}"/>
              </a:ext>
            </a:extLst>
          </p:cNvPr>
          <p:cNvSpPr txBox="1">
            <a:spLocks/>
          </p:cNvSpPr>
          <p:nvPr/>
        </p:nvSpPr>
        <p:spPr>
          <a:xfrm>
            <a:off x="578498" y="717419"/>
            <a:ext cx="11150082" cy="4870400"/>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t>Chia </a:t>
            </a:r>
            <a:r>
              <a:rPr lang="en-US" sz="4800" dirty="0" err="1"/>
              <a:t>sẻ</a:t>
            </a:r>
            <a:r>
              <a:rPr lang="en-US" sz="4800" dirty="0"/>
              <a:t> </a:t>
            </a:r>
            <a:r>
              <a:rPr lang="en-US" sz="4800" dirty="0" err="1"/>
              <a:t>những</a:t>
            </a:r>
            <a:r>
              <a:rPr lang="en-US" sz="4800" dirty="0"/>
              <a:t> </a:t>
            </a:r>
            <a:r>
              <a:rPr lang="en-US" sz="4800" dirty="0" err="1"/>
              <a:t>việc</a:t>
            </a:r>
            <a:r>
              <a:rPr lang="en-US" sz="4800" dirty="0"/>
              <a:t> </a:t>
            </a:r>
            <a:r>
              <a:rPr lang="en-US" sz="4800" dirty="0" err="1"/>
              <a:t>em</a:t>
            </a:r>
            <a:r>
              <a:rPr lang="en-US" sz="4800" dirty="0"/>
              <a:t> </a:t>
            </a:r>
            <a:r>
              <a:rPr lang="en-US" sz="4800" dirty="0" err="1"/>
              <a:t>đã</a:t>
            </a:r>
            <a:r>
              <a:rPr lang="en-US" sz="4800" dirty="0"/>
              <a:t> làm thể hiện </a:t>
            </a:r>
            <a:r>
              <a:rPr lang="en-US" sz="4800" dirty="0" err="1"/>
              <a:t>sự</a:t>
            </a:r>
            <a:r>
              <a:rPr lang="en-US" sz="4800" dirty="0"/>
              <a:t> </a:t>
            </a:r>
            <a:r>
              <a:rPr lang="en-US" sz="4800" dirty="0" err="1"/>
              <a:t>tôn</a:t>
            </a:r>
            <a:r>
              <a:rPr lang="en-US" sz="4800" dirty="0"/>
              <a:t> </a:t>
            </a:r>
            <a:r>
              <a:rPr lang="en-US" sz="4800" dirty="0" err="1"/>
              <a:t>trọng</a:t>
            </a:r>
            <a:r>
              <a:rPr lang="en-US" sz="4800" dirty="0"/>
              <a:t>, </a:t>
            </a:r>
            <a:r>
              <a:rPr lang="en-US" sz="4800" dirty="0" err="1"/>
              <a:t>giữ</a:t>
            </a:r>
            <a:r>
              <a:rPr lang="en-US" sz="4800" dirty="0"/>
              <a:t> </a:t>
            </a:r>
            <a:r>
              <a:rPr lang="en-US" sz="4800" dirty="0" err="1"/>
              <a:t>vệ</a:t>
            </a:r>
            <a:r>
              <a:rPr lang="en-US" sz="4800" dirty="0"/>
              <a:t> </a:t>
            </a:r>
            <a:r>
              <a:rPr lang="en-US" sz="4800" dirty="0" err="1"/>
              <a:t>sinh</a:t>
            </a:r>
            <a:r>
              <a:rPr lang="en-US" sz="4800" dirty="0"/>
              <a:t> khi đi tham </a:t>
            </a:r>
            <a:r>
              <a:rPr lang="en-US" sz="4800" dirty="0" err="1"/>
              <a:t>quan</a:t>
            </a:r>
            <a:r>
              <a:rPr lang="en-US" sz="4800" dirty="0"/>
              <a:t>?</a:t>
            </a:r>
          </a:p>
        </p:txBody>
      </p:sp>
    </p:spTree>
    <p:extLst>
      <p:ext uri="{BB962C8B-B14F-4D97-AF65-F5344CB8AC3E}">
        <p14:creationId xmlns:p14="http://schemas.microsoft.com/office/powerpoint/2010/main" val="2067738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6CE29B-3933-46FC-AB03-DE867E3DC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580"/>
            <a:ext cx="8507378" cy="6008914"/>
          </a:xfrm>
          <a:prstGeom prst="rect">
            <a:avLst/>
          </a:prstGeom>
        </p:spPr>
      </p:pic>
      <p:sp>
        <p:nvSpPr>
          <p:cNvPr id="6" name="Google Shape;287;p21">
            <a:extLst>
              <a:ext uri="{FF2B5EF4-FFF2-40B4-BE49-F238E27FC236}">
                <a16:creationId xmlns:a16="http://schemas.microsoft.com/office/drawing/2014/main" id="{749EB1DE-B717-42AB-835F-DD57EEC0902C}"/>
              </a:ext>
            </a:extLst>
          </p:cNvPr>
          <p:cNvSpPr txBox="1">
            <a:spLocks/>
          </p:cNvSpPr>
          <p:nvPr/>
        </p:nvSpPr>
        <p:spPr>
          <a:xfrm>
            <a:off x="8220268" y="717419"/>
            <a:ext cx="3508311" cy="4870400"/>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err="1"/>
              <a:t>Thảo</a:t>
            </a:r>
            <a:r>
              <a:rPr lang="en-US" sz="4800" dirty="0"/>
              <a:t> </a:t>
            </a:r>
            <a:r>
              <a:rPr lang="en-US" sz="4800" dirty="0" err="1"/>
              <a:t>luận</a:t>
            </a:r>
            <a:r>
              <a:rPr lang="en-US" sz="4800" dirty="0"/>
              <a:t>: </a:t>
            </a:r>
            <a:r>
              <a:rPr lang="en-US" sz="4800" dirty="0" err="1"/>
              <a:t>Em</a:t>
            </a:r>
            <a:r>
              <a:rPr lang="en-US" sz="4800" dirty="0"/>
              <a:t> sẽ làm </a:t>
            </a:r>
            <a:r>
              <a:rPr lang="en-US" sz="4800" dirty="0" err="1"/>
              <a:t>gì</a:t>
            </a:r>
            <a:r>
              <a:rPr lang="en-US" sz="4800" dirty="0"/>
              <a:t> khi </a:t>
            </a:r>
            <a:r>
              <a:rPr lang="en-US" sz="4800" dirty="0" err="1"/>
              <a:t>gặp</a:t>
            </a:r>
            <a:r>
              <a:rPr lang="en-US" sz="4800" dirty="0"/>
              <a:t> </a:t>
            </a:r>
            <a:r>
              <a:rPr lang="en-US" sz="4800" dirty="0" err="1"/>
              <a:t>tình</a:t>
            </a:r>
            <a:r>
              <a:rPr lang="en-US" sz="4800" dirty="0"/>
              <a:t> </a:t>
            </a:r>
            <a:r>
              <a:rPr lang="en-US" sz="4800" dirty="0" err="1"/>
              <a:t>huống</a:t>
            </a:r>
            <a:r>
              <a:rPr lang="en-US" sz="4800" dirty="0"/>
              <a:t> </a:t>
            </a:r>
            <a:r>
              <a:rPr lang="en-US" sz="4800" dirty="0" err="1"/>
              <a:t>sau</a:t>
            </a:r>
            <a:r>
              <a:rPr lang="en-US" sz="4800" dirty="0"/>
              <a:t>.</a:t>
            </a:r>
          </a:p>
        </p:txBody>
      </p:sp>
    </p:spTree>
    <p:extLst>
      <p:ext uri="{BB962C8B-B14F-4D97-AF65-F5344CB8AC3E}">
        <p14:creationId xmlns:p14="http://schemas.microsoft.com/office/powerpoint/2010/main" val="1983326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ctrTitle"/>
          </p:nvPr>
        </p:nvSpPr>
        <p:spPr>
          <a:xfrm>
            <a:off x="3044546" y="2655800"/>
            <a:ext cx="6123371" cy="1546400"/>
          </a:xfrm>
          <a:prstGeom prst="rect">
            <a:avLst/>
          </a:prstGeom>
        </p:spPr>
        <p:txBody>
          <a:bodyPr spcFirstLastPara="1" wrap="square" lIns="121900" tIns="121900" rIns="121900" bIns="121900" anchor="ctr" anchorCtr="0">
            <a:noAutofit/>
          </a:bodyPr>
          <a:lstStyle/>
          <a:p>
            <a:r>
              <a:rPr lang="en-US" sz="4800" dirty="0" err="1"/>
              <a:t>Bài</a:t>
            </a:r>
            <a:r>
              <a:rPr lang="en-US" sz="4800" dirty="0"/>
              <a:t> 11. Di </a:t>
            </a:r>
            <a:r>
              <a:rPr lang="en-US" sz="4800" dirty="0" err="1"/>
              <a:t>tích</a:t>
            </a:r>
            <a:r>
              <a:rPr lang="en-US" sz="4800" dirty="0"/>
              <a:t> </a:t>
            </a:r>
            <a:r>
              <a:rPr lang="en-US" sz="4800" dirty="0" err="1"/>
              <a:t>lịch</a:t>
            </a:r>
            <a:r>
              <a:rPr lang="en-US" sz="4800" dirty="0"/>
              <a:t> </a:t>
            </a:r>
            <a:r>
              <a:rPr lang="en-US" sz="4800" dirty="0" err="1"/>
              <a:t>sử-văn</a:t>
            </a:r>
            <a:r>
              <a:rPr lang="en-US" sz="4800" dirty="0"/>
              <a:t> </a:t>
            </a:r>
            <a:r>
              <a:rPr lang="en-US" sz="4800" dirty="0" err="1"/>
              <a:t>hóa</a:t>
            </a:r>
            <a:r>
              <a:rPr lang="en-US" sz="4800" dirty="0"/>
              <a:t> và </a:t>
            </a:r>
            <a:r>
              <a:rPr lang="en-US" sz="4800" dirty="0" err="1"/>
              <a:t>cảnh</a:t>
            </a:r>
            <a:r>
              <a:rPr lang="en-US" sz="4800" dirty="0"/>
              <a:t> </a:t>
            </a:r>
            <a:r>
              <a:rPr lang="en-US" sz="4800" dirty="0" err="1"/>
              <a:t>quan</a:t>
            </a:r>
            <a:r>
              <a:rPr lang="en-US" sz="4800" dirty="0"/>
              <a:t> </a:t>
            </a:r>
            <a:r>
              <a:rPr lang="en-US" sz="4800" dirty="0" err="1"/>
              <a:t>thiên</a:t>
            </a:r>
            <a:r>
              <a:rPr lang="en-US" sz="4800" dirty="0"/>
              <a:t> </a:t>
            </a:r>
            <a:r>
              <a:rPr lang="en-US" sz="4800" dirty="0" err="1"/>
              <a:t>nhiên</a:t>
            </a:r>
            <a:endParaRPr lang="en-US" sz="4800" dirty="0"/>
          </a:p>
        </p:txBody>
      </p:sp>
      <p:grpSp>
        <p:nvGrpSpPr>
          <p:cNvPr id="91" name="Google Shape;91;p16"/>
          <p:cNvGrpSpPr/>
          <p:nvPr/>
        </p:nvGrpSpPr>
        <p:grpSpPr>
          <a:xfrm>
            <a:off x="5851687" y="1306837"/>
            <a:ext cx="488611" cy="488583"/>
            <a:chOff x="1923675" y="1633650"/>
            <a:chExt cx="436000" cy="435975"/>
          </a:xfrm>
        </p:grpSpPr>
        <p:sp>
          <p:nvSpPr>
            <p:cNvPr id="92" name="Google Shape;92;p16"/>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ECC1C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3;p16"/>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ECC1C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4;p16"/>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ECC1C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5;p16"/>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ECC1C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6;p16"/>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ECC1C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7;p16"/>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ECC1C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C36771-6119-4712-9DFA-6DF35726F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52514" cy="6858000"/>
          </a:xfrm>
          <a:prstGeom prst="rect">
            <a:avLst/>
          </a:prstGeom>
        </p:spPr>
      </p:pic>
      <p:pic>
        <p:nvPicPr>
          <p:cNvPr id="7" name="Picture 6">
            <a:extLst>
              <a:ext uri="{FF2B5EF4-FFF2-40B4-BE49-F238E27FC236}">
                <a16:creationId xmlns:a16="http://schemas.microsoft.com/office/drawing/2014/main" id="{72E8875C-2060-407D-9C4C-F43E436380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4431" y="2042878"/>
            <a:ext cx="728226" cy="485721"/>
          </a:xfrm>
          <a:prstGeom prst="rect">
            <a:avLst/>
          </a:prstGeom>
        </p:spPr>
      </p:pic>
      <p:pic>
        <p:nvPicPr>
          <p:cNvPr id="9" name="Picture 8">
            <a:extLst>
              <a:ext uri="{FF2B5EF4-FFF2-40B4-BE49-F238E27FC236}">
                <a16:creationId xmlns:a16="http://schemas.microsoft.com/office/drawing/2014/main" id="{59077972-F5C2-4040-AA43-68383EA970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5492" y="4215502"/>
            <a:ext cx="734748" cy="489066"/>
          </a:xfrm>
          <a:prstGeom prst="rect">
            <a:avLst/>
          </a:prstGeom>
        </p:spPr>
      </p:pic>
      <p:pic>
        <p:nvPicPr>
          <p:cNvPr id="11" name="Picture 10">
            <a:extLst>
              <a:ext uri="{FF2B5EF4-FFF2-40B4-BE49-F238E27FC236}">
                <a16:creationId xmlns:a16="http://schemas.microsoft.com/office/drawing/2014/main" id="{83F8994C-F23A-499A-9C4E-529F37A53E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58727" y="2580157"/>
            <a:ext cx="791072" cy="444218"/>
          </a:xfrm>
          <a:prstGeom prst="rect">
            <a:avLst/>
          </a:prstGeom>
        </p:spPr>
      </p:pic>
      <p:pic>
        <p:nvPicPr>
          <p:cNvPr id="13" name="Picture 12">
            <a:extLst>
              <a:ext uri="{FF2B5EF4-FFF2-40B4-BE49-F238E27FC236}">
                <a16:creationId xmlns:a16="http://schemas.microsoft.com/office/drawing/2014/main" id="{FC317925-3ADC-4913-97BD-E1A9E1EC4FD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90003" y="2552617"/>
            <a:ext cx="728226" cy="559840"/>
          </a:xfrm>
          <a:prstGeom prst="rect">
            <a:avLst/>
          </a:prstGeom>
        </p:spPr>
      </p:pic>
      <p:pic>
        <p:nvPicPr>
          <p:cNvPr id="15" name="Picture 14">
            <a:extLst>
              <a:ext uri="{FF2B5EF4-FFF2-40B4-BE49-F238E27FC236}">
                <a16:creationId xmlns:a16="http://schemas.microsoft.com/office/drawing/2014/main" id="{91217D7B-F045-47A1-B46D-C048C97B715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90003" y="2019064"/>
            <a:ext cx="730408" cy="485721"/>
          </a:xfrm>
          <a:prstGeom prst="rect">
            <a:avLst/>
          </a:prstGeom>
        </p:spPr>
      </p:pic>
      <p:pic>
        <p:nvPicPr>
          <p:cNvPr id="17" name="Picture 16">
            <a:extLst>
              <a:ext uri="{FF2B5EF4-FFF2-40B4-BE49-F238E27FC236}">
                <a16:creationId xmlns:a16="http://schemas.microsoft.com/office/drawing/2014/main" id="{FBD95AA1-E504-476D-B5C8-B85B96DFBE5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V="1">
            <a:off x="8232000" y="2042878"/>
            <a:ext cx="791072" cy="444218"/>
          </a:xfrm>
          <a:prstGeom prst="rect">
            <a:avLst/>
          </a:prstGeom>
        </p:spPr>
      </p:pic>
      <p:pic>
        <p:nvPicPr>
          <p:cNvPr id="19" name="Picture 18">
            <a:extLst>
              <a:ext uri="{FF2B5EF4-FFF2-40B4-BE49-F238E27FC236}">
                <a16:creationId xmlns:a16="http://schemas.microsoft.com/office/drawing/2014/main" id="{6AC5702E-B30C-4DEC-8009-A8862608AA4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04431" y="2599274"/>
            <a:ext cx="728226" cy="395854"/>
          </a:xfrm>
          <a:prstGeom prst="rect">
            <a:avLst/>
          </a:prstGeom>
        </p:spPr>
      </p:pic>
      <p:pic>
        <p:nvPicPr>
          <p:cNvPr id="21" name="Picture 20">
            <a:extLst>
              <a:ext uri="{FF2B5EF4-FFF2-40B4-BE49-F238E27FC236}">
                <a16:creationId xmlns:a16="http://schemas.microsoft.com/office/drawing/2014/main" id="{BFAB07E8-F933-4076-948D-6C1E8E5E2AA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313199" y="4247948"/>
            <a:ext cx="790326" cy="485721"/>
          </a:xfrm>
          <a:prstGeom prst="rect">
            <a:avLst/>
          </a:prstGeom>
        </p:spPr>
      </p:pic>
      <p:pic>
        <p:nvPicPr>
          <p:cNvPr id="23" name="Picture 22">
            <a:extLst>
              <a:ext uri="{FF2B5EF4-FFF2-40B4-BE49-F238E27FC236}">
                <a16:creationId xmlns:a16="http://schemas.microsoft.com/office/drawing/2014/main" id="{4FE13E9D-7E6D-409F-878B-2F01D56B253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256484" y="5083651"/>
            <a:ext cx="1116320" cy="654127"/>
          </a:xfrm>
          <a:prstGeom prst="rect">
            <a:avLst/>
          </a:prstGeom>
        </p:spPr>
      </p:pic>
      <p:pic>
        <p:nvPicPr>
          <p:cNvPr id="25" name="Picture 24">
            <a:extLst>
              <a:ext uri="{FF2B5EF4-FFF2-40B4-BE49-F238E27FC236}">
                <a16:creationId xmlns:a16="http://schemas.microsoft.com/office/drawing/2014/main" id="{FAB33DD0-56A2-406E-92FE-83A15FE5724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295384" y="2692760"/>
            <a:ext cx="852326" cy="559126"/>
          </a:xfrm>
          <a:prstGeom prst="rect">
            <a:avLst/>
          </a:prstGeom>
        </p:spPr>
      </p:pic>
      <p:pic>
        <p:nvPicPr>
          <p:cNvPr id="27" name="Picture 26">
            <a:extLst>
              <a:ext uri="{FF2B5EF4-FFF2-40B4-BE49-F238E27FC236}">
                <a16:creationId xmlns:a16="http://schemas.microsoft.com/office/drawing/2014/main" id="{811E1753-F1F8-441E-AC75-634AF04C7A8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56484" y="4247948"/>
            <a:ext cx="1116320" cy="745702"/>
          </a:xfrm>
          <a:prstGeom prst="rect">
            <a:avLst/>
          </a:prstGeom>
        </p:spPr>
      </p:pic>
      <p:pic>
        <p:nvPicPr>
          <p:cNvPr id="29" name="Picture 28">
            <a:extLst>
              <a:ext uri="{FF2B5EF4-FFF2-40B4-BE49-F238E27FC236}">
                <a16:creationId xmlns:a16="http://schemas.microsoft.com/office/drawing/2014/main" id="{2E579ED1-0E4E-410E-B2F3-2218E4AB353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406943" y="4844506"/>
            <a:ext cx="1078209" cy="718806"/>
          </a:xfrm>
          <a:prstGeom prst="rect">
            <a:avLst/>
          </a:prstGeom>
        </p:spPr>
      </p:pic>
      <p:pic>
        <p:nvPicPr>
          <p:cNvPr id="31" name="Picture 30">
            <a:extLst>
              <a:ext uri="{FF2B5EF4-FFF2-40B4-BE49-F238E27FC236}">
                <a16:creationId xmlns:a16="http://schemas.microsoft.com/office/drawing/2014/main" id="{60DB78C3-9EE4-4094-AB9D-95059A67018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197696" y="2021525"/>
            <a:ext cx="955565" cy="577749"/>
          </a:xfrm>
          <a:prstGeom prst="rect">
            <a:avLst/>
          </a:prstGeom>
        </p:spPr>
      </p:pic>
      <p:sp>
        <p:nvSpPr>
          <p:cNvPr id="32" name="Google Shape;287;p21">
            <a:extLst>
              <a:ext uri="{FF2B5EF4-FFF2-40B4-BE49-F238E27FC236}">
                <a16:creationId xmlns:a16="http://schemas.microsoft.com/office/drawing/2014/main" id="{4230BE65-34AA-4ACC-91B4-521BCE8850C1}"/>
              </a:ext>
            </a:extLst>
          </p:cNvPr>
          <p:cNvSpPr txBox="1">
            <a:spLocks/>
          </p:cNvSpPr>
          <p:nvPr/>
        </p:nvSpPr>
        <p:spPr>
          <a:xfrm>
            <a:off x="5657785" y="372785"/>
            <a:ext cx="6160664" cy="1406198"/>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err="1" smtClean="0">
                <a:latin typeface="Times New Roman" panose="02020603050405020304" pitchFamily="18" charset="0"/>
                <a:cs typeface="Times New Roman" panose="02020603050405020304" pitchFamily="18" charset="0"/>
              </a:rPr>
              <a:t>Hoàn</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bộ</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a:t>
            </a:r>
            <a:r>
              <a:rPr lang="en-US" sz="4800" dirty="0" err="1">
                <a:latin typeface="Times New Roman" panose="02020603050405020304" pitchFamily="18" charset="0"/>
                <a:cs typeface="Times New Roman" panose="02020603050405020304" pitchFamily="18" charset="0"/>
              </a:rPr>
              <a:t>ư</a:t>
            </a:r>
            <a:r>
              <a:rPr lang="en-US" sz="4800" dirty="0" err="1" smtClean="0">
                <a:latin typeface="Times New Roman" panose="02020603050405020304" pitchFamily="18" charset="0"/>
                <a:cs typeface="Times New Roman" panose="02020603050405020304" pitchFamily="18" charset="0"/>
              </a:rPr>
              <a:t>u</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734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0D2F2F-B70D-4AD7-8C30-BB97EF719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004"/>
            <a:ext cx="4282751" cy="4282751"/>
          </a:xfrm>
          <a:prstGeom prst="rect">
            <a:avLst/>
          </a:prstGeom>
        </p:spPr>
      </p:pic>
      <p:sp>
        <p:nvSpPr>
          <p:cNvPr id="4" name="Cloud 3">
            <a:extLst>
              <a:ext uri="{FF2B5EF4-FFF2-40B4-BE49-F238E27FC236}">
                <a16:creationId xmlns:a16="http://schemas.microsoft.com/office/drawing/2014/main" id="{8E428A8A-4895-4F36-83D2-724475D6F449}"/>
              </a:ext>
            </a:extLst>
          </p:cNvPr>
          <p:cNvSpPr/>
          <p:nvPr/>
        </p:nvSpPr>
        <p:spPr>
          <a:xfrm>
            <a:off x="1085851" y="1548591"/>
            <a:ext cx="10887074" cy="495455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Chúng ta </a:t>
            </a:r>
            <a:r>
              <a:rPr lang="en-US" sz="3600" b="1" dirty="0" err="1">
                <a:solidFill>
                  <a:schemeClr val="tx1"/>
                </a:solidFill>
                <a:latin typeface="Times New Roman" panose="02020603050405020304" pitchFamily="18" charset="0"/>
                <a:cs typeface="Times New Roman" panose="02020603050405020304" pitchFamily="18" charset="0"/>
              </a:rPr>
              <a:t>giữ</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vệ</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sinh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chấp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hành</a:t>
            </a:r>
            <a:r>
              <a:rPr lang="en-US" sz="3600" b="1" dirty="0">
                <a:solidFill>
                  <a:schemeClr val="tx1"/>
                </a:solidFill>
                <a:latin typeface="Times New Roman" panose="02020603050405020304" pitchFamily="18" charset="0"/>
                <a:cs typeface="Times New Roman" panose="02020603050405020304" pitchFamily="18" charset="0"/>
              </a:rPr>
              <a:t> các </a:t>
            </a:r>
            <a:r>
              <a:rPr lang="en-US" sz="3600" b="1" dirty="0" err="1">
                <a:solidFill>
                  <a:schemeClr val="tx1"/>
                </a:solidFill>
                <a:latin typeface="Times New Roman" panose="02020603050405020304" pitchFamily="18" charset="0"/>
                <a:cs typeface="Times New Roman" panose="02020603050405020304" pitchFamily="18" charset="0"/>
              </a:rPr>
              <a:t>quy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định</a:t>
            </a:r>
            <a:r>
              <a:rPr lang="en-US" sz="3600" b="1" dirty="0">
                <a:solidFill>
                  <a:schemeClr val="tx1"/>
                </a:solidFill>
                <a:latin typeface="Times New Roman" panose="02020603050405020304" pitchFamily="18" charset="0"/>
                <a:cs typeface="Times New Roman" panose="02020603050405020304" pitchFamily="18" charset="0"/>
              </a:rPr>
              <a:t> chúng khi đi tham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di </a:t>
            </a:r>
            <a:r>
              <a:rPr lang="en-US" sz="3600" b="1" dirty="0" err="1">
                <a:solidFill>
                  <a:schemeClr val="tx1"/>
                </a:solidFill>
                <a:latin typeface="Times New Roman" panose="02020603050405020304" pitchFamily="18" charset="0"/>
                <a:cs typeface="Times New Roman" panose="02020603050405020304" pitchFamily="18" charset="0"/>
              </a:rPr>
              <a:t>tích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lịch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hóa</a:t>
            </a:r>
            <a:r>
              <a:rPr lang="en-US" sz="3600" b="1" dirty="0">
                <a:solidFill>
                  <a:schemeClr val="tx1"/>
                </a:solidFill>
                <a:latin typeface="Times New Roman" panose="02020603050405020304" pitchFamily="18" charset="0"/>
                <a:cs typeface="Times New Roman" panose="02020603050405020304" pitchFamily="18" charset="0"/>
              </a:rPr>
              <a:t> và </a:t>
            </a:r>
            <a:r>
              <a:rPr lang="en-US" sz="3600" b="1" dirty="0" err="1">
                <a:solidFill>
                  <a:schemeClr val="tx1"/>
                </a:solidFill>
                <a:latin typeface="Times New Roman" panose="02020603050405020304" pitchFamily="18" charset="0"/>
                <a:cs typeface="Times New Roman" panose="02020603050405020304" pitchFamily="18" charset="0"/>
              </a:rPr>
              <a:t>cảnh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thiên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nhiên</a:t>
            </a:r>
            <a:r>
              <a:rPr lang="en-US" sz="3600" b="1" dirty="0">
                <a:solidFill>
                  <a:schemeClr val="tx1"/>
                </a:solidFill>
                <a:latin typeface="Times New Roman" panose="02020603050405020304" pitchFamily="18" charset="0"/>
                <a:cs typeface="Times New Roman" panose="02020603050405020304" pitchFamily="18" charset="0"/>
              </a:rPr>
              <a:t> và </a:t>
            </a:r>
            <a:r>
              <a:rPr lang="en-US" sz="3600" b="1" dirty="0" err="1">
                <a:solidFill>
                  <a:schemeClr val="tx1"/>
                </a:solidFill>
                <a:latin typeface="Times New Roman" panose="02020603050405020304" pitchFamily="18" charset="0"/>
                <a:cs typeface="Times New Roman" panose="02020603050405020304" pitchFamily="18" charset="0"/>
              </a:rPr>
              <a:t>nhắc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mọi</a:t>
            </a:r>
            <a:r>
              <a:rPr lang="en-US" sz="3600" b="1" dirty="0">
                <a:solidFill>
                  <a:schemeClr val="tx1"/>
                </a:solidFill>
                <a:latin typeface="Times New Roman" panose="02020603050405020304" pitchFamily="18" charset="0"/>
                <a:cs typeface="Times New Roman" panose="02020603050405020304" pitchFamily="18" charset="0"/>
              </a:rPr>
              <a:t> ng</a:t>
            </a:r>
            <a:r>
              <a:rPr lang="vi-VN" sz="3600" b="1" dirty="0">
                <a:solidFill>
                  <a:schemeClr val="tx1"/>
                </a:solidFill>
                <a:latin typeface="Times New Roman" panose="02020603050405020304" pitchFamily="18" charset="0"/>
                <a:cs typeface="Times New Roman" panose="02020603050405020304" pitchFamily="18" charset="0"/>
              </a:rPr>
              <a:t>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thực</a:t>
            </a:r>
            <a:r>
              <a:rPr lang="en-US" sz="3600" b="1" dirty="0">
                <a:solidFill>
                  <a:schemeClr val="tx1"/>
                </a:solidFill>
                <a:latin typeface="Times New Roman" panose="02020603050405020304" pitchFamily="18" charset="0"/>
                <a:cs typeface="Times New Roman" panose="02020603050405020304" pitchFamily="18" charset="0"/>
              </a:rPr>
              <a:t> hiện.</a:t>
            </a:r>
          </a:p>
        </p:txBody>
      </p:sp>
    </p:spTree>
    <p:extLst>
      <p:ext uri="{BB962C8B-B14F-4D97-AF65-F5344CB8AC3E}">
        <p14:creationId xmlns:p14="http://schemas.microsoft.com/office/powerpoint/2010/main" val="213776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722144" y="609605"/>
            <a:ext cx="2151200" cy="1143200"/>
          </a:xfrm>
          <a:prstGeom prst="rect">
            <a:avLst/>
          </a:prstGeom>
        </p:spPr>
        <p:txBody>
          <a:bodyPr spcFirstLastPara="1" wrap="square" lIns="121900" tIns="121900" rIns="121900" bIns="121900" anchor="t" anchorCtr="0">
            <a:noAutofit/>
          </a:bodyPr>
          <a:lstStyle/>
          <a:p>
            <a:r>
              <a:rPr lang="en-US" sz="3200" dirty="0" err="1"/>
              <a:t>Nói</a:t>
            </a:r>
            <a:r>
              <a:rPr lang="en-US" sz="3200" dirty="0"/>
              <a:t> </a:t>
            </a:r>
            <a:r>
              <a:rPr lang="en-US" sz="3200" dirty="0" err="1"/>
              <a:t>với</a:t>
            </a:r>
            <a:r>
              <a:rPr lang="en-US" sz="3200" dirty="0"/>
              <a:t> bạn </a:t>
            </a:r>
            <a:r>
              <a:rPr lang="en-US" sz="3200" dirty="0" err="1"/>
              <a:t>điều</a:t>
            </a:r>
            <a:r>
              <a:rPr lang="en-US" sz="3200" dirty="0"/>
              <a:t> </a:t>
            </a:r>
            <a:r>
              <a:rPr lang="en-US" sz="3200" dirty="0" err="1"/>
              <a:t>em</a:t>
            </a:r>
            <a:r>
              <a:rPr lang="en-US" sz="3200" dirty="0"/>
              <a:t> </a:t>
            </a:r>
            <a:r>
              <a:rPr lang="en-US" sz="3200" dirty="0" err="1"/>
              <a:t>biết</a:t>
            </a:r>
            <a:r>
              <a:rPr lang="en-US" sz="3200" dirty="0"/>
              <a:t> </a:t>
            </a:r>
            <a:r>
              <a:rPr lang="en-US" sz="3200" dirty="0" err="1"/>
              <a:t>về</a:t>
            </a:r>
            <a:r>
              <a:rPr lang="en-US" sz="3200" dirty="0"/>
              <a:t> n</a:t>
            </a:r>
            <a:r>
              <a:rPr lang="vi-VN" sz="3200" dirty="0"/>
              <a:t>ơi</a:t>
            </a:r>
            <a:r>
              <a:rPr lang="en-US" sz="3200" dirty="0"/>
              <a:t> </a:t>
            </a:r>
            <a:r>
              <a:rPr lang="en-US" sz="3200" dirty="0" err="1"/>
              <a:t>đây</a:t>
            </a:r>
            <a:r>
              <a:rPr lang="en-US" sz="3200" dirty="0"/>
              <a:t>?</a:t>
            </a:r>
            <a:endParaRPr sz="3200" dirty="0"/>
          </a:p>
        </p:txBody>
      </p:sp>
      <p:sp>
        <p:nvSpPr>
          <p:cNvPr id="106" name="Google Shape;106;p1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5</a:t>
            </a:fld>
            <a:endParaRPr kern="0"/>
          </a:p>
        </p:txBody>
      </p:sp>
      <p:pic>
        <p:nvPicPr>
          <p:cNvPr id="3" name="Picture 2">
            <a:extLst>
              <a:ext uri="{FF2B5EF4-FFF2-40B4-BE49-F238E27FC236}">
                <a16:creationId xmlns:a16="http://schemas.microsoft.com/office/drawing/2014/main" id="{78C86B62-C818-4864-B2C2-644AE60F2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854" y="1045028"/>
            <a:ext cx="3997431" cy="2286001"/>
          </a:xfrm>
          <a:prstGeom prst="rect">
            <a:avLst/>
          </a:prstGeom>
        </p:spPr>
      </p:pic>
      <p:pic>
        <p:nvPicPr>
          <p:cNvPr id="5" name="Picture 4">
            <a:extLst>
              <a:ext uri="{FF2B5EF4-FFF2-40B4-BE49-F238E27FC236}">
                <a16:creationId xmlns:a16="http://schemas.microsoft.com/office/drawing/2014/main" id="{D9B2D26D-FD4C-431C-A7C3-BD4F5ACF5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295" y="3526972"/>
            <a:ext cx="4090789" cy="2529471"/>
          </a:xfrm>
          <a:prstGeom prst="rect">
            <a:avLst/>
          </a:prstGeom>
        </p:spPr>
      </p:pic>
      <p:pic>
        <p:nvPicPr>
          <p:cNvPr id="7" name="Picture 6">
            <a:extLst>
              <a:ext uri="{FF2B5EF4-FFF2-40B4-BE49-F238E27FC236}">
                <a16:creationId xmlns:a16="http://schemas.microsoft.com/office/drawing/2014/main" id="{48F4AE26-09E2-4F37-AD11-1B20159A7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795" y="1940767"/>
            <a:ext cx="3328735" cy="34336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ctrTitle"/>
          </p:nvPr>
        </p:nvSpPr>
        <p:spPr>
          <a:xfrm>
            <a:off x="4601967" y="2727000"/>
            <a:ext cx="6872400" cy="921200"/>
          </a:xfrm>
          <a:prstGeom prst="rect">
            <a:avLst/>
          </a:prstGeom>
        </p:spPr>
        <p:txBody>
          <a:bodyPr spcFirstLastPara="1" wrap="square" lIns="121900" tIns="121900" rIns="121900" bIns="121900" anchor="b" anchorCtr="0">
            <a:noAutofit/>
          </a:bodyPr>
          <a:lstStyle/>
          <a:p>
            <a:r>
              <a:rPr lang="en"/>
              <a:t>Transition headline</a:t>
            </a:r>
            <a:endParaRPr/>
          </a:p>
        </p:txBody>
      </p:sp>
      <p:sp>
        <p:nvSpPr>
          <p:cNvPr id="136" name="Google Shape;136;p16"/>
          <p:cNvSpPr txBox="1">
            <a:spLocks noGrp="1"/>
          </p:cNvSpPr>
          <p:nvPr>
            <p:ph type="subTitle" idx="1"/>
          </p:nvPr>
        </p:nvSpPr>
        <p:spPr>
          <a:xfrm>
            <a:off x="4601967" y="3574100"/>
            <a:ext cx="6872400" cy="576400"/>
          </a:xfrm>
          <a:prstGeom prst="rect">
            <a:avLst/>
          </a:prstGeom>
        </p:spPr>
        <p:txBody>
          <a:bodyPr spcFirstLastPara="1" wrap="square" lIns="121900" tIns="121900" rIns="121900" bIns="121900" anchor="t" anchorCtr="0">
            <a:noAutofit/>
          </a:bodyPr>
          <a:lstStyle/>
          <a:p>
            <a:pPr marL="0" indent="0"/>
            <a:r>
              <a:rPr lang="en"/>
              <a:t>Let’s start with the first set of slides</a:t>
            </a:r>
            <a:endParaRPr/>
          </a:p>
        </p:txBody>
      </p:sp>
      <p:sp>
        <p:nvSpPr>
          <p:cNvPr id="137" name="Google Shape;137;p16"/>
          <p:cNvSpPr/>
          <p:nvPr/>
        </p:nvSpPr>
        <p:spPr>
          <a:xfrm>
            <a:off x="945934" y="2868200"/>
            <a:ext cx="731065" cy="1121600"/>
          </a:xfrm>
          <a:prstGeom prst="rect">
            <a:avLst/>
          </a:prstGeom>
        </p:spPr>
        <p:txBody>
          <a:bodyPr>
            <a:prstTxWarp prst="textPlain">
              <a:avLst/>
            </a:prstTxWarp>
          </a:bodyPr>
          <a:lstStyle/>
          <a:p>
            <a:pPr algn="ctr" defTabSz="1219170">
              <a:buClr>
                <a:srgbClr val="000000"/>
              </a:buClr>
            </a:pPr>
            <a:r>
              <a:rPr sz="1867" b="1" kern="0">
                <a:gradFill>
                  <a:gsLst>
                    <a:gs pos="0">
                      <a:srgbClr val="75DDFF"/>
                    </a:gs>
                    <a:gs pos="100000">
                      <a:srgbClr val="09B1E9"/>
                    </a:gs>
                  </a:gsLst>
                  <a:lin ang="5400012" scaled="0"/>
                </a:gradFill>
                <a:latin typeface="Droid Serif"/>
                <a:cs typeface="Arial"/>
                <a:sym typeface="Arial"/>
              </a:rPr>
              <a:t>1</a:t>
            </a:r>
          </a:p>
        </p:txBody>
      </p:sp>
      <p:sp>
        <p:nvSpPr>
          <p:cNvPr id="138" name="Google Shape;138;p16"/>
          <p:cNvSpPr txBox="1">
            <a:spLocks noGrp="1"/>
          </p:cNvSpPr>
          <p:nvPr>
            <p:ph type="sldNum" idx="12"/>
          </p:nvPr>
        </p:nvSpPr>
        <p:spPr>
          <a:xfrm>
            <a:off x="11372779"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6</a:t>
            </a:fld>
            <a:endParaRPr kern="0">
              <a:solidFill>
                <a:srgbClr val="33CCFF"/>
              </a:solidFill>
            </a:endParaRPr>
          </a:p>
        </p:txBody>
      </p:sp>
      <p:pic>
        <p:nvPicPr>
          <p:cNvPr id="3" name="Picture 2">
            <a:extLst>
              <a:ext uri="{FF2B5EF4-FFF2-40B4-BE49-F238E27FC236}">
                <a16:creationId xmlns:a16="http://schemas.microsoft.com/office/drawing/2014/main" id="{130B57F6-1D3F-4DAB-BF6E-6848DB77F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376" y="0"/>
            <a:ext cx="8907624" cy="692331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body" idx="1"/>
          </p:nvPr>
        </p:nvSpPr>
        <p:spPr>
          <a:xfrm>
            <a:off x="1313567" y="1022267"/>
            <a:ext cx="5981600" cy="4974400"/>
          </a:xfrm>
          <a:prstGeom prst="rect">
            <a:avLst/>
          </a:prstGeom>
        </p:spPr>
        <p:txBody>
          <a:bodyPr spcFirstLastPara="1" wrap="square" lIns="121900" tIns="121900" rIns="121900" bIns="121900" anchor="t" anchorCtr="0">
            <a:noAutofit/>
          </a:bodyPr>
          <a:lstStyle/>
          <a:p>
            <a:r>
              <a:rPr lang="en-US" dirty="0" err="1"/>
              <a:t>Vịnh</a:t>
            </a:r>
            <a:r>
              <a:rPr lang="en-US" dirty="0"/>
              <a:t> </a:t>
            </a:r>
            <a:r>
              <a:rPr lang="en-US" dirty="0" err="1"/>
              <a:t>Hạ</a:t>
            </a:r>
            <a:r>
              <a:rPr lang="en-US" dirty="0"/>
              <a:t> Long là </a:t>
            </a:r>
            <a:r>
              <a:rPr lang="en-US" dirty="0" err="1"/>
              <a:t>một</a:t>
            </a:r>
            <a:r>
              <a:rPr lang="en-US" dirty="0"/>
              <a:t> trong </a:t>
            </a:r>
            <a:r>
              <a:rPr lang="en-US" dirty="0" err="1"/>
              <a:t>những</a:t>
            </a:r>
            <a:r>
              <a:rPr lang="en-US" dirty="0"/>
              <a:t> </a:t>
            </a:r>
            <a:r>
              <a:rPr lang="en-US" dirty="0" err="1"/>
              <a:t>thắng</a:t>
            </a:r>
            <a:r>
              <a:rPr lang="en-US" dirty="0"/>
              <a:t> </a:t>
            </a:r>
            <a:r>
              <a:rPr lang="en-US" dirty="0" err="1"/>
              <a:t>cảnh</a:t>
            </a:r>
            <a:r>
              <a:rPr lang="en-US" dirty="0"/>
              <a:t> </a:t>
            </a:r>
            <a:r>
              <a:rPr lang="en-US" dirty="0" err="1"/>
              <a:t>thiên</a:t>
            </a:r>
            <a:r>
              <a:rPr lang="en-US" dirty="0"/>
              <a:t> </a:t>
            </a:r>
            <a:r>
              <a:rPr lang="en-US" dirty="0" err="1"/>
              <a:t>nhiên</a:t>
            </a:r>
            <a:r>
              <a:rPr lang="en-US" dirty="0"/>
              <a:t> </a:t>
            </a:r>
            <a:r>
              <a:rPr lang="en-US" dirty="0" err="1"/>
              <a:t>đẹp</a:t>
            </a:r>
            <a:r>
              <a:rPr lang="en-US" dirty="0"/>
              <a:t> và </a:t>
            </a:r>
            <a:r>
              <a:rPr lang="en-US" dirty="0" err="1"/>
              <a:t>nổi</a:t>
            </a:r>
            <a:r>
              <a:rPr lang="en-US" dirty="0"/>
              <a:t> </a:t>
            </a:r>
            <a:r>
              <a:rPr lang="en-US" dirty="0" err="1"/>
              <a:t>tiếng</a:t>
            </a:r>
            <a:r>
              <a:rPr lang="en-US" dirty="0"/>
              <a:t> ở </a:t>
            </a:r>
            <a:r>
              <a:rPr lang="en-US" dirty="0" err="1"/>
              <a:t>tỉnh</a:t>
            </a:r>
            <a:r>
              <a:rPr lang="en-US" dirty="0"/>
              <a:t> </a:t>
            </a:r>
            <a:r>
              <a:rPr lang="en-US" dirty="0" err="1"/>
              <a:t>Quảng</a:t>
            </a:r>
            <a:r>
              <a:rPr lang="en-US" dirty="0"/>
              <a:t> </a:t>
            </a:r>
            <a:r>
              <a:rPr lang="en-US" dirty="0" err="1"/>
              <a:t>Ninh</a:t>
            </a:r>
            <a:r>
              <a:rPr lang="en-US" dirty="0"/>
              <a:t>. </a:t>
            </a:r>
          </a:p>
        </p:txBody>
      </p:sp>
      <p:sp>
        <p:nvSpPr>
          <p:cNvPr id="144" name="Google Shape;144;p17"/>
          <p:cNvSpPr txBox="1">
            <a:spLocks noGrp="1"/>
          </p:cNvSpPr>
          <p:nvPr>
            <p:ph type="sldNum" idx="12"/>
          </p:nvPr>
        </p:nvSpPr>
        <p:spPr>
          <a:xfrm>
            <a:off x="7475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7</a:t>
            </a:fld>
            <a:endParaRPr kern="0">
              <a:solidFill>
                <a:srgbClr val="33CCFF"/>
              </a:solidFill>
            </a:endParaRPr>
          </a:p>
        </p:txBody>
      </p:sp>
      <p:pic>
        <p:nvPicPr>
          <p:cNvPr id="145" name="Google Shape;145;p17" descr="buildings2.jpg"/>
          <p:cNvPicPr preferRelativeResize="0"/>
          <p:nvPr/>
        </p:nvPicPr>
        <p:blipFill rotWithShape="1">
          <a:blip r:embed="rId3">
            <a:alphaModFix/>
          </a:blip>
          <a:srcRect l="71384" r="7018"/>
          <a:stretch/>
        </p:blipFill>
        <p:spPr>
          <a:xfrm>
            <a:off x="9558933" y="0"/>
            <a:ext cx="2633067" cy="6858000"/>
          </a:xfrm>
          <a:prstGeom prst="rect">
            <a:avLst/>
          </a:prstGeom>
          <a:noFill/>
          <a:ln>
            <a:noFill/>
          </a:ln>
        </p:spPr>
      </p:pic>
      <p:pic>
        <p:nvPicPr>
          <p:cNvPr id="2" name="Picture 1">
            <a:extLst>
              <a:ext uri="{FF2B5EF4-FFF2-40B4-BE49-F238E27FC236}">
                <a16:creationId xmlns:a16="http://schemas.microsoft.com/office/drawing/2014/main" id="{574C69C3-CFEB-4C77-9072-01CC6536908B}"/>
              </a:ext>
            </a:extLst>
          </p:cNvPr>
          <p:cNvPicPr>
            <a:picLocks noChangeAspect="1"/>
          </p:cNvPicPr>
          <p:nvPr/>
        </p:nvPicPr>
        <p:blipFill>
          <a:blip r:embed="rId4"/>
          <a:stretch>
            <a:fillRect/>
          </a:stretch>
        </p:blipFill>
        <p:spPr>
          <a:xfrm>
            <a:off x="9022701" y="0"/>
            <a:ext cx="3274783"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txBox="1">
            <a:spLocks noGrp="1"/>
          </p:cNvSpPr>
          <p:nvPr>
            <p:ph type="title"/>
          </p:nvPr>
        </p:nvSpPr>
        <p:spPr>
          <a:xfrm>
            <a:off x="609600" y="751067"/>
            <a:ext cx="7068400" cy="970400"/>
          </a:xfrm>
          <a:prstGeom prst="rect">
            <a:avLst/>
          </a:prstGeom>
        </p:spPr>
        <p:txBody>
          <a:bodyPr spcFirstLastPara="1" wrap="square" lIns="121900" tIns="121900" rIns="121900" bIns="121900" anchor="b" anchorCtr="0">
            <a:noAutofit/>
          </a:bodyPr>
          <a:lstStyle/>
          <a:p>
            <a:r>
              <a:rPr lang="en-US" dirty="0" err="1"/>
              <a:t>Vịnh</a:t>
            </a:r>
            <a:r>
              <a:rPr lang="en-US" dirty="0"/>
              <a:t> </a:t>
            </a:r>
            <a:r>
              <a:rPr lang="en-US" dirty="0" err="1"/>
              <a:t>Hạ</a:t>
            </a:r>
            <a:r>
              <a:rPr lang="en-US" dirty="0"/>
              <a:t> Long - </a:t>
            </a:r>
            <a:r>
              <a:rPr lang="en-US" dirty="0" err="1"/>
              <a:t>Quảng</a:t>
            </a:r>
            <a:r>
              <a:rPr lang="en-US" dirty="0"/>
              <a:t> </a:t>
            </a:r>
            <a:r>
              <a:rPr lang="en-US" dirty="0" err="1"/>
              <a:t>Ninh</a:t>
            </a:r>
            <a:endParaRPr dirty="0"/>
          </a:p>
        </p:txBody>
      </p:sp>
      <p:sp>
        <p:nvSpPr>
          <p:cNvPr id="151" name="Google Shape;151;p18"/>
          <p:cNvSpPr txBox="1">
            <a:spLocks noGrp="1"/>
          </p:cNvSpPr>
          <p:nvPr>
            <p:ph type="body" idx="1"/>
          </p:nvPr>
        </p:nvSpPr>
        <p:spPr>
          <a:xfrm>
            <a:off x="301690" y="1721467"/>
            <a:ext cx="7068400" cy="4215200"/>
          </a:xfrm>
          <a:prstGeom prst="rect">
            <a:avLst/>
          </a:prstGeom>
        </p:spPr>
        <p:txBody>
          <a:bodyPr spcFirstLastPara="1" wrap="square" lIns="121900" tIns="121900" rIns="121900" bIns="121900" anchor="t" anchorCtr="0">
            <a:noAutofit/>
          </a:bodyPr>
          <a:lstStyle/>
          <a:p>
            <a:r>
              <a:rPr lang="en-US" dirty="0"/>
              <a:t>Đ</a:t>
            </a:r>
            <a:r>
              <a:rPr lang="vi-VN" dirty="0"/>
              <a:t>ượ</a:t>
            </a:r>
            <a:r>
              <a:rPr lang="en-US" dirty="0"/>
              <a:t>c UNESCO công </a:t>
            </a:r>
            <a:r>
              <a:rPr lang="en-US" dirty="0" err="1"/>
              <a:t>nhận</a:t>
            </a:r>
            <a:r>
              <a:rPr lang="en-US" dirty="0"/>
              <a:t> là Di sản </a:t>
            </a:r>
            <a:r>
              <a:rPr lang="en-US" dirty="0" err="1"/>
              <a:t>thiên</a:t>
            </a:r>
            <a:r>
              <a:rPr lang="en-US" dirty="0"/>
              <a:t> </a:t>
            </a:r>
            <a:r>
              <a:rPr lang="en-US" dirty="0" err="1"/>
              <a:t>nhiên</a:t>
            </a:r>
            <a:r>
              <a:rPr lang="en-US" dirty="0"/>
              <a:t> </a:t>
            </a:r>
            <a:r>
              <a:rPr lang="en-US" dirty="0" err="1"/>
              <a:t>thế</a:t>
            </a:r>
            <a:r>
              <a:rPr lang="en-US" dirty="0"/>
              <a:t> </a:t>
            </a:r>
            <a:r>
              <a:rPr lang="en-US" dirty="0" err="1"/>
              <a:t>giới</a:t>
            </a:r>
            <a:r>
              <a:rPr lang="en-US" dirty="0"/>
              <a:t> </a:t>
            </a:r>
            <a:r>
              <a:rPr lang="en-US" dirty="0" err="1"/>
              <a:t>năm</a:t>
            </a:r>
            <a:r>
              <a:rPr lang="en-US" dirty="0"/>
              <a:t> 1994 </a:t>
            </a:r>
          </a:p>
          <a:p>
            <a:r>
              <a:rPr lang="en-US" dirty="0">
                <a:sym typeface="Droid Serif"/>
              </a:rPr>
              <a:t>Trong </a:t>
            </a:r>
            <a:r>
              <a:rPr lang="en-US" dirty="0" err="1">
                <a:sym typeface="Droid Serif"/>
              </a:rPr>
              <a:t>vịnh</a:t>
            </a:r>
            <a:r>
              <a:rPr lang="en-US" dirty="0">
                <a:sym typeface="Droid Serif"/>
              </a:rPr>
              <a:t> </a:t>
            </a:r>
            <a:r>
              <a:rPr lang="en-US" dirty="0" err="1">
                <a:sym typeface="Droid Serif"/>
              </a:rPr>
              <a:t>Hạ</a:t>
            </a:r>
            <a:r>
              <a:rPr lang="en-US" dirty="0">
                <a:sym typeface="Droid Serif"/>
              </a:rPr>
              <a:t> Long có </a:t>
            </a:r>
            <a:r>
              <a:rPr lang="en-US" dirty="0" err="1">
                <a:sym typeface="Droid Serif"/>
              </a:rPr>
              <a:t>gần</a:t>
            </a:r>
            <a:r>
              <a:rPr lang="en-US" dirty="0">
                <a:sym typeface="Droid Serif"/>
              </a:rPr>
              <a:t> 2000 </a:t>
            </a:r>
            <a:r>
              <a:rPr lang="en-US" dirty="0" err="1">
                <a:sym typeface="Droid Serif"/>
              </a:rPr>
              <a:t>hòn</a:t>
            </a:r>
            <a:r>
              <a:rPr lang="en-US" dirty="0">
                <a:sym typeface="Droid Serif"/>
              </a:rPr>
              <a:t> </a:t>
            </a:r>
            <a:r>
              <a:rPr lang="en-US" dirty="0" err="1">
                <a:sym typeface="Droid Serif"/>
              </a:rPr>
              <a:t>đảo</a:t>
            </a:r>
            <a:r>
              <a:rPr lang="en-US" dirty="0">
                <a:sym typeface="Droid Serif"/>
              </a:rPr>
              <a:t> </a:t>
            </a:r>
            <a:r>
              <a:rPr lang="en-US" dirty="0" err="1">
                <a:sym typeface="Droid Serif"/>
              </a:rPr>
              <a:t>lớn</a:t>
            </a:r>
            <a:r>
              <a:rPr lang="en-US" dirty="0">
                <a:sym typeface="Droid Serif"/>
              </a:rPr>
              <a:t> </a:t>
            </a:r>
            <a:r>
              <a:rPr lang="en-US" dirty="0" err="1">
                <a:sym typeface="Droid Serif"/>
              </a:rPr>
              <a:t>nhỏ</a:t>
            </a:r>
            <a:r>
              <a:rPr lang="en-US" dirty="0">
                <a:sym typeface="Droid Serif"/>
              </a:rPr>
              <a:t> và nhiều hang </a:t>
            </a:r>
            <a:r>
              <a:rPr lang="en-US" dirty="0" err="1">
                <a:sym typeface="Droid Serif"/>
              </a:rPr>
              <a:t>động</a:t>
            </a:r>
            <a:r>
              <a:rPr lang="en-US" dirty="0">
                <a:sym typeface="Droid Serif"/>
              </a:rPr>
              <a:t> </a:t>
            </a:r>
            <a:r>
              <a:rPr lang="en-US" dirty="0" err="1">
                <a:sym typeface="Droid Serif"/>
              </a:rPr>
              <a:t>đẹp</a:t>
            </a:r>
            <a:r>
              <a:rPr lang="en-US" dirty="0">
                <a:sym typeface="Droid Serif"/>
              </a:rPr>
              <a:t> (như hang </a:t>
            </a:r>
            <a:r>
              <a:rPr lang="en-US" dirty="0" err="1">
                <a:sym typeface="Droid Serif"/>
              </a:rPr>
              <a:t>Sửng</a:t>
            </a:r>
            <a:r>
              <a:rPr lang="en-US" dirty="0">
                <a:sym typeface="Droid Serif"/>
              </a:rPr>
              <a:t> </a:t>
            </a:r>
            <a:r>
              <a:rPr lang="en-US" dirty="0" err="1">
                <a:sym typeface="Droid Serif"/>
              </a:rPr>
              <a:t>Sốt</a:t>
            </a:r>
            <a:r>
              <a:rPr lang="en-US" dirty="0">
                <a:sym typeface="Droid Serif"/>
              </a:rPr>
              <a:t>, </a:t>
            </a:r>
            <a:r>
              <a:rPr lang="en-US" dirty="0" err="1">
                <a:sym typeface="Droid Serif"/>
              </a:rPr>
              <a:t>động</a:t>
            </a:r>
            <a:r>
              <a:rPr lang="en-US" dirty="0">
                <a:sym typeface="Droid Serif"/>
              </a:rPr>
              <a:t> </a:t>
            </a:r>
            <a:r>
              <a:rPr lang="en-US" dirty="0" err="1">
                <a:sym typeface="Droid Serif"/>
              </a:rPr>
              <a:t>Thiên</a:t>
            </a:r>
            <a:r>
              <a:rPr lang="en-US" dirty="0">
                <a:sym typeface="Droid Serif"/>
              </a:rPr>
              <a:t> </a:t>
            </a:r>
            <a:r>
              <a:rPr lang="en-US" dirty="0" err="1">
                <a:sym typeface="Droid Serif"/>
              </a:rPr>
              <a:t>Cung</a:t>
            </a:r>
            <a:r>
              <a:rPr lang="en-US" dirty="0">
                <a:sym typeface="Droid Serif"/>
              </a:rPr>
              <a:t>, hang Đầu </a:t>
            </a:r>
            <a:r>
              <a:rPr lang="en-US" dirty="0" err="1">
                <a:sym typeface="Droid Serif"/>
              </a:rPr>
              <a:t>Gỗ</a:t>
            </a:r>
            <a:r>
              <a:rPr lang="en-US" dirty="0">
                <a:sym typeface="Droid Serif"/>
              </a:rPr>
              <a:t>, v.v.)  </a:t>
            </a:r>
          </a:p>
          <a:p>
            <a:r>
              <a:rPr lang="en-US" dirty="0">
                <a:sym typeface="Droid Serif"/>
              </a:rPr>
              <a:t> </a:t>
            </a:r>
            <a:r>
              <a:rPr lang="en-US" dirty="0"/>
              <a:t>Khi đến </a:t>
            </a:r>
            <a:r>
              <a:rPr lang="en-US" dirty="0" err="1"/>
              <a:t>với</a:t>
            </a:r>
            <a:r>
              <a:rPr lang="en-US" dirty="0"/>
              <a:t> </a:t>
            </a:r>
            <a:r>
              <a:rPr lang="en-US" dirty="0" err="1"/>
              <a:t>Vịnh</a:t>
            </a:r>
            <a:r>
              <a:rPr lang="en-US" dirty="0"/>
              <a:t> </a:t>
            </a:r>
            <a:r>
              <a:rPr lang="en-US" dirty="0" err="1"/>
              <a:t>Hạ</a:t>
            </a:r>
            <a:r>
              <a:rPr lang="en-US" dirty="0"/>
              <a:t> Long, du </a:t>
            </a:r>
            <a:r>
              <a:rPr lang="en-US" dirty="0" err="1"/>
              <a:t>khách</a:t>
            </a:r>
            <a:r>
              <a:rPr lang="en-US" dirty="0"/>
              <a:t> có thể tham </a:t>
            </a:r>
            <a:r>
              <a:rPr lang="en-US" dirty="0" err="1"/>
              <a:t>gia</a:t>
            </a:r>
            <a:r>
              <a:rPr lang="en-US" dirty="0"/>
              <a:t> nhiều </a:t>
            </a:r>
            <a:r>
              <a:rPr lang="en-US" dirty="0" err="1"/>
              <a:t>hoạt</a:t>
            </a:r>
            <a:r>
              <a:rPr lang="en-US" dirty="0"/>
              <a:t> </a:t>
            </a:r>
            <a:r>
              <a:rPr lang="en-US" dirty="0" err="1"/>
              <a:t>động</a:t>
            </a:r>
            <a:r>
              <a:rPr lang="en-US" dirty="0"/>
              <a:t>: </a:t>
            </a:r>
            <a:r>
              <a:rPr lang="en-US" dirty="0" err="1"/>
              <a:t>tắm</a:t>
            </a:r>
            <a:r>
              <a:rPr lang="en-US" dirty="0"/>
              <a:t> </a:t>
            </a:r>
            <a:r>
              <a:rPr lang="en-US" dirty="0" err="1"/>
              <a:t>biển</a:t>
            </a:r>
            <a:r>
              <a:rPr lang="en-US" dirty="0"/>
              <a:t> </a:t>
            </a:r>
            <a:r>
              <a:rPr lang="en-US" dirty="0" err="1"/>
              <a:t>tắm</a:t>
            </a:r>
            <a:r>
              <a:rPr lang="en-US" dirty="0"/>
              <a:t> </a:t>
            </a:r>
            <a:r>
              <a:rPr lang="en-US" dirty="0" err="1"/>
              <a:t>biển</a:t>
            </a:r>
            <a:r>
              <a:rPr lang="en-US" dirty="0"/>
              <a:t>, đi du </a:t>
            </a:r>
            <a:r>
              <a:rPr lang="en-US" dirty="0" err="1"/>
              <a:t>thuyền</a:t>
            </a:r>
            <a:r>
              <a:rPr lang="en-US" dirty="0"/>
              <a:t> </a:t>
            </a:r>
            <a:r>
              <a:rPr lang="en-US" dirty="0" err="1"/>
              <a:t>thăm</a:t>
            </a:r>
            <a:r>
              <a:rPr lang="en-US" dirty="0"/>
              <a:t> </a:t>
            </a:r>
            <a:r>
              <a:rPr lang="en-US" dirty="0" err="1"/>
              <a:t>Vịnh</a:t>
            </a:r>
            <a:r>
              <a:rPr lang="en-US" dirty="0"/>
              <a:t>, </a:t>
            </a:r>
            <a:r>
              <a:rPr lang="en-US" dirty="0" err="1"/>
              <a:t>thăm</a:t>
            </a:r>
            <a:r>
              <a:rPr lang="en-US" dirty="0"/>
              <a:t> hang </a:t>
            </a:r>
            <a:r>
              <a:rPr lang="en-US" dirty="0" err="1"/>
              <a:t>động</a:t>
            </a:r>
            <a:r>
              <a:rPr lang="en-US" dirty="0"/>
              <a:t>, </a:t>
            </a:r>
            <a:r>
              <a:rPr lang="en-US" dirty="0" err="1"/>
              <a:t>chèo</a:t>
            </a:r>
            <a:r>
              <a:rPr lang="en-US" dirty="0"/>
              <a:t> </a:t>
            </a:r>
            <a:r>
              <a:rPr lang="en-US" dirty="0" err="1"/>
              <a:t>thuyền</a:t>
            </a:r>
            <a:r>
              <a:rPr lang="en-US" dirty="0"/>
              <a:t>,…</a:t>
            </a:r>
            <a:endParaRPr dirty="0"/>
          </a:p>
          <a:p>
            <a:pPr marL="0" indent="0">
              <a:buNone/>
            </a:pPr>
            <a:endParaRPr dirty="0"/>
          </a:p>
        </p:txBody>
      </p:sp>
      <p:sp>
        <p:nvSpPr>
          <p:cNvPr id="152" name="Google Shape;152;p18"/>
          <p:cNvSpPr txBox="1">
            <a:spLocks noGrp="1"/>
          </p:cNvSpPr>
          <p:nvPr>
            <p:ph type="sldNum" idx="12"/>
          </p:nvPr>
        </p:nvSpPr>
        <p:spPr>
          <a:xfrm>
            <a:off x="7475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8</a:t>
            </a:fld>
            <a:endParaRPr kern="0">
              <a:solidFill>
                <a:srgbClr val="33CCFF"/>
              </a:solidFill>
            </a:endParaRPr>
          </a:p>
        </p:txBody>
      </p:sp>
      <p:pic>
        <p:nvPicPr>
          <p:cNvPr id="153" name="Google Shape;153;p18" descr="photo-1485113304677-256fd24bb0ae"/>
          <p:cNvPicPr preferRelativeResize="0"/>
          <p:nvPr/>
        </p:nvPicPr>
        <p:blipFill rotWithShape="1">
          <a:blip r:embed="rId3">
            <a:alphaModFix/>
          </a:blip>
          <a:srcRect l="49857" r="24546"/>
          <a:stretch/>
        </p:blipFill>
        <p:spPr>
          <a:xfrm>
            <a:off x="9558934" y="0"/>
            <a:ext cx="2633065" cy="6858000"/>
          </a:xfrm>
          <a:prstGeom prst="rect">
            <a:avLst/>
          </a:prstGeom>
          <a:noFill/>
          <a:ln>
            <a:noFill/>
          </a:ln>
        </p:spPr>
      </p:pic>
      <p:pic>
        <p:nvPicPr>
          <p:cNvPr id="2" name="Picture 1">
            <a:extLst>
              <a:ext uri="{FF2B5EF4-FFF2-40B4-BE49-F238E27FC236}">
                <a16:creationId xmlns:a16="http://schemas.microsoft.com/office/drawing/2014/main" id="{5E1F1AAC-4B2B-46BC-8119-0DFD7E2E589D}"/>
              </a:ext>
            </a:extLst>
          </p:cNvPr>
          <p:cNvPicPr>
            <a:picLocks noChangeAspect="1"/>
          </p:cNvPicPr>
          <p:nvPr/>
        </p:nvPicPr>
        <p:blipFill>
          <a:blip r:embed="rId4"/>
          <a:stretch>
            <a:fillRect/>
          </a:stretch>
        </p:blipFill>
        <p:spPr>
          <a:xfrm>
            <a:off x="8918448" y="-65"/>
            <a:ext cx="3273552"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ctrTitle"/>
          </p:nvPr>
        </p:nvSpPr>
        <p:spPr>
          <a:xfrm>
            <a:off x="4601967" y="2727000"/>
            <a:ext cx="6872400" cy="921200"/>
          </a:xfrm>
          <a:prstGeom prst="rect">
            <a:avLst/>
          </a:prstGeom>
        </p:spPr>
        <p:txBody>
          <a:bodyPr spcFirstLastPara="1" wrap="square" lIns="121900" tIns="121900" rIns="121900" bIns="121900" anchor="b" anchorCtr="0">
            <a:noAutofit/>
          </a:bodyPr>
          <a:lstStyle/>
          <a:p>
            <a:r>
              <a:rPr lang="en"/>
              <a:t>Transition headline</a:t>
            </a:r>
            <a:endParaRPr/>
          </a:p>
        </p:txBody>
      </p:sp>
      <p:sp>
        <p:nvSpPr>
          <p:cNvPr id="136" name="Google Shape;136;p16"/>
          <p:cNvSpPr txBox="1">
            <a:spLocks noGrp="1"/>
          </p:cNvSpPr>
          <p:nvPr>
            <p:ph type="subTitle" idx="1"/>
          </p:nvPr>
        </p:nvSpPr>
        <p:spPr>
          <a:xfrm>
            <a:off x="4601967" y="3574100"/>
            <a:ext cx="6872400" cy="576400"/>
          </a:xfrm>
          <a:prstGeom prst="rect">
            <a:avLst/>
          </a:prstGeom>
        </p:spPr>
        <p:txBody>
          <a:bodyPr spcFirstLastPara="1" wrap="square" lIns="121900" tIns="121900" rIns="121900" bIns="121900" anchor="t" anchorCtr="0">
            <a:noAutofit/>
          </a:bodyPr>
          <a:lstStyle/>
          <a:p>
            <a:pPr marL="0" indent="0"/>
            <a:r>
              <a:rPr lang="en"/>
              <a:t>Let’s start with the first set of slides</a:t>
            </a:r>
            <a:endParaRPr/>
          </a:p>
        </p:txBody>
      </p:sp>
      <p:sp>
        <p:nvSpPr>
          <p:cNvPr id="137" name="Google Shape;137;p16"/>
          <p:cNvSpPr/>
          <p:nvPr/>
        </p:nvSpPr>
        <p:spPr>
          <a:xfrm>
            <a:off x="945934" y="2868200"/>
            <a:ext cx="731065" cy="1121600"/>
          </a:xfrm>
          <a:prstGeom prst="rect">
            <a:avLst/>
          </a:prstGeom>
        </p:spPr>
        <p:txBody>
          <a:bodyPr>
            <a:prstTxWarp prst="textPlain">
              <a:avLst/>
            </a:prstTxWarp>
          </a:bodyPr>
          <a:lstStyle/>
          <a:p>
            <a:pPr algn="ctr" defTabSz="1219170">
              <a:buClr>
                <a:srgbClr val="000000"/>
              </a:buClr>
            </a:pPr>
            <a:r>
              <a:rPr lang="en-US" sz="1867" b="1" kern="0" dirty="0">
                <a:gradFill>
                  <a:gsLst>
                    <a:gs pos="0">
                      <a:srgbClr val="75DDFF"/>
                    </a:gs>
                    <a:gs pos="100000">
                      <a:srgbClr val="09B1E9"/>
                    </a:gs>
                  </a:gsLst>
                  <a:lin ang="5400012" scaled="0"/>
                </a:gradFill>
                <a:latin typeface="Droid Serif"/>
                <a:cs typeface="Arial"/>
                <a:sym typeface="Arial"/>
              </a:rPr>
              <a:t>2</a:t>
            </a:r>
            <a:endParaRPr sz="1867" b="1" kern="0" dirty="0">
              <a:gradFill>
                <a:gsLst>
                  <a:gs pos="0">
                    <a:srgbClr val="75DDFF"/>
                  </a:gs>
                  <a:gs pos="100000">
                    <a:srgbClr val="09B1E9"/>
                  </a:gs>
                </a:gsLst>
                <a:lin ang="5400012" scaled="0"/>
              </a:gradFill>
              <a:latin typeface="Droid Serif"/>
              <a:cs typeface="Arial"/>
              <a:sym typeface="Arial"/>
            </a:endParaRPr>
          </a:p>
        </p:txBody>
      </p:sp>
      <p:sp>
        <p:nvSpPr>
          <p:cNvPr id="138" name="Google Shape;138;p16"/>
          <p:cNvSpPr txBox="1">
            <a:spLocks noGrp="1"/>
          </p:cNvSpPr>
          <p:nvPr>
            <p:ph type="sldNum" idx="12"/>
          </p:nvPr>
        </p:nvSpPr>
        <p:spPr>
          <a:xfrm>
            <a:off x="11372779" y="6333135"/>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33CCFF"/>
                </a:solidFill>
              </a:rPr>
              <a:pPr defTabSz="1219170">
                <a:buClr>
                  <a:srgbClr val="000000"/>
                </a:buClr>
              </a:pPr>
              <a:t>9</a:t>
            </a:fld>
            <a:endParaRPr kern="0">
              <a:solidFill>
                <a:srgbClr val="33CCFF"/>
              </a:solidFill>
            </a:endParaRPr>
          </a:p>
        </p:txBody>
      </p:sp>
      <p:pic>
        <p:nvPicPr>
          <p:cNvPr id="4" name="Picture 3">
            <a:extLst>
              <a:ext uri="{FF2B5EF4-FFF2-40B4-BE49-F238E27FC236}">
                <a16:creationId xmlns:a16="http://schemas.microsoft.com/office/drawing/2014/main" id="{CCE3FF4C-8AC1-4CDF-A72B-32F8B0B0C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368" y="0"/>
            <a:ext cx="8879632" cy="6858000"/>
          </a:xfrm>
          <a:prstGeom prst="rect">
            <a:avLst/>
          </a:prstGeom>
        </p:spPr>
      </p:pic>
    </p:spTree>
    <p:extLst>
      <p:ext uri="{BB962C8B-B14F-4D97-AF65-F5344CB8AC3E}">
        <p14:creationId xmlns:p14="http://schemas.microsoft.com/office/powerpoint/2010/main" val="862987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ra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e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stor template">
  <a:themeElements>
    <a:clrScheme name="Custom 347">
      <a:dk1>
        <a:srgbClr val="162D5A"/>
      </a:dk1>
      <a:lt1>
        <a:srgbClr val="FFFFFF"/>
      </a:lt1>
      <a:dk2>
        <a:srgbClr val="5E626B"/>
      </a:dk2>
      <a:lt2>
        <a:srgbClr val="EDEEF1"/>
      </a:lt2>
      <a:accent1>
        <a:srgbClr val="A7EA52"/>
      </a:accent1>
      <a:accent2>
        <a:srgbClr val="33CCCC"/>
      </a:accent2>
      <a:accent3>
        <a:srgbClr val="33CCFF"/>
      </a:accent3>
      <a:accent4>
        <a:srgbClr val="16A3E0"/>
      </a:accent4>
      <a:accent5>
        <a:srgbClr val="162D5A"/>
      </a:accent5>
      <a:accent6>
        <a:srgbClr val="F14124"/>
      </a:accent6>
      <a:hlink>
        <a:srgbClr val="16A3E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Quickl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980</Words>
  <Application>Microsoft Office PowerPoint</Application>
  <PresentationFormat>Widescreen</PresentationFormat>
  <Paragraphs>96</Paragraphs>
  <Slides>41</Slides>
  <Notes>23</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41</vt:i4>
      </vt:variant>
    </vt:vector>
  </HeadingPairs>
  <TitlesOfParts>
    <vt:vector size="66" baseType="lpstr">
      <vt:lpstr>Amatic SC</vt:lpstr>
      <vt:lpstr>Arial</vt:lpstr>
      <vt:lpstr>Calibri</vt:lpstr>
      <vt:lpstr>Calibri Light</vt:lpstr>
      <vt:lpstr>等线</vt:lpstr>
      <vt:lpstr>Droid Serif</vt:lpstr>
      <vt:lpstr>Muli</vt:lpstr>
      <vt:lpstr>Muli Regular</vt:lpstr>
      <vt:lpstr>Playfair Display</vt:lpstr>
      <vt:lpstr>Pontano Sans</vt:lpstr>
      <vt:lpstr>Raleway</vt:lpstr>
      <vt:lpstr>Raleway ExtraBold</vt:lpstr>
      <vt:lpstr>Raleway Light</vt:lpstr>
      <vt:lpstr>SVN-Berkshire Swash</vt:lpstr>
      <vt:lpstr>Times New Roman</vt:lpstr>
      <vt:lpstr>Tinos</vt:lpstr>
      <vt:lpstr>Varela Round</vt:lpstr>
      <vt:lpstr>字魂58号-创中黑</vt:lpstr>
      <vt:lpstr>字魂59号-创粗黑</vt:lpstr>
      <vt:lpstr>Office Theme</vt:lpstr>
      <vt:lpstr>Iras template</vt:lpstr>
      <vt:lpstr>Ophelia template</vt:lpstr>
      <vt:lpstr>Nestor template</vt:lpstr>
      <vt:lpstr>Quickly template</vt:lpstr>
      <vt:lpstr>Olivia template</vt:lpstr>
      <vt:lpstr>PowerPoint Presentation</vt:lpstr>
      <vt:lpstr>TIẾT 1</vt:lpstr>
      <vt:lpstr>HOẠT ĐỘNG MỞ ĐẦU</vt:lpstr>
      <vt:lpstr>Bài 11. Di tích lịch sử-văn hóa và cảnh quan thiên nhiên</vt:lpstr>
      <vt:lpstr>Nói với bạn điều em biết về nơi đây?</vt:lpstr>
      <vt:lpstr>Transition headline</vt:lpstr>
      <vt:lpstr>PowerPoint Presentation</vt:lpstr>
      <vt:lpstr>Vịnh Hạ Long - Quảng Ninh</vt:lpstr>
      <vt:lpstr>Transition headline</vt:lpstr>
      <vt:lpstr>PowerPoint Presentation</vt:lpstr>
      <vt:lpstr>Kinh thành Huế- Tỉnh Thừa Thiên Huế</vt:lpstr>
      <vt:lpstr>Transition headline</vt:lpstr>
      <vt:lpstr>PowerPoint Presentation</vt:lpstr>
      <vt:lpstr>Kinh thành Huế- Tỉnh Thừa Thiên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Em có biết?</vt:lpstr>
      <vt:lpstr>Em có biết?</vt:lpstr>
      <vt:lpstr>Em có biết?</vt:lpstr>
      <vt:lpstr>Em có biết?</vt:lpstr>
      <vt:lpstr>Em có biết?</vt:lpstr>
      <vt:lpstr>Em có biết?</vt:lpstr>
      <vt:lpstr>Em có biết?</vt:lpstr>
      <vt:lpstr>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Nguyên Giáp</dc:creator>
  <cp:lastModifiedBy>DELL</cp:lastModifiedBy>
  <cp:revision>16</cp:revision>
  <dcterms:created xsi:type="dcterms:W3CDTF">2022-06-11T00:33:34Z</dcterms:created>
  <dcterms:modified xsi:type="dcterms:W3CDTF">2023-10-07T13:57:03Z</dcterms:modified>
</cp:coreProperties>
</file>