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</p:sldMasterIdLst>
  <p:sldIdLst>
    <p:sldId id="296" r:id="rId3"/>
    <p:sldId id="256" r:id="rId4"/>
    <p:sldId id="257" r:id="rId5"/>
    <p:sldId id="278" r:id="rId6"/>
    <p:sldId id="259" r:id="rId7"/>
    <p:sldId id="279" r:id="rId8"/>
    <p:sldId id="261" r:id="rId9"/>
    <p:sldId id="280" r:id="rId10"/>
    <p:sldId id="28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19779-CA1F-40DB-BB8B-CB8EDE41EE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601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64C10-4F01-459F-9F8D-65EED4C096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787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34D3-4ECB-4052-B782-478EB5057B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315D0-6D0A-4550-AAC4-1526140C521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587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39CB2-6AD2-49FC-8818-762887B1A6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57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0164C-B9D9-49F1-9E1A-934EC6802F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9641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AA019-2945-48B7-80CF-C0A43D2913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552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B6A4C-1C25-43B8-A42E-7E91BC317F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21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E2C5-D894-4717-86EA-6DDF6AA613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753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EB50E-CB89-4C62-A7B6-F6FABD4E70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4845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4FF24-DF86-472C-8348-7A633D0CC6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16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38E80B79-642F-465B-8E2C-610026F970F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66300" y="2201724"/>
            <a:ext cx="9641841" cy="117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Chính</a:t>
            </a:r>
            <a:r>
              <a:rPr lang="en-US" altLang="zh-CN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tả</a:t>
            </a:r>
            <a:r>
              <a:rPr lang="en-US" altLang="zh-CN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( </a:t>
            </a:r>
            <a:r>
              <a:rPr lang="en-US" altLang="zh-CN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nghe</a:t>
            </a:r>
            <a:r>
              <a:rPr lang="en-US" altLang="zh-CN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viết</a:t>
            </a:r>
            <a:r>
              <a:rPr lang="en-US" altLang="zh-CN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       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Nhà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yêu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nước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Nguyễn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 Trung </a:t>
            </a:r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Trực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9112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581147A-68E1-4BF1-A394-91E7BFE32AB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366514" y="990600"/>
            <a:ext cx="8839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6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altLang="en-US" sz="32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giêng</a:t>
            </a: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</a:t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	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 descr="1">
            <a:extLst>
              <a:ext uri="{FF2B5EF4-FFF2-40B4-BE49-F238E27FC236}">
                <a16:creationId xmlns:a16="http://schemas.microsoft.com/office/drawing/2014/main" id="{6E79B280-2260-42D3-9856-AFC98CEB5908}"/>
              </a:ext>
            </a:extLst>
          </p:cNvPr>
          <p:cNvSpPr/>
          <p:nvPr/>
        </p:nvSpPr>
        <p:spPr>
          <a:xfrm>
            <a:off x="5022049" y="1838499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Oval 13" descr="1">
            <a:extLst>
              <a:ext uri="{FF2B5EF4-FFF2-40B4-BE49-F238E27FC236}">
                <a16:creationId xmlns:a16="http://schemas.microsoft.com/office/drawing/2014/main" id="{FD9F58A9-7BFD-4D1F-8961-FF4D8F5B0A3C}"/>
              </a:ext>
            </a:extLst>
          </p:cNvPr>
          <p:cNvSpPr/>
          <p:nvPr/>
        </p:nvSpPr>
        <p:spPr>
          <a:xfrm>
            <a:off x="4074544" y="4519987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Oval 14" descr="1">
            <a:extLst>
              <a:ext uri="{FF2B5EF4-FFF2-40B4-BE49-F238E27FC236}">
                <a16:creationId xmlns:a16="http://schemas.microsoft.com/office/drawing/2014/main" id="{774EEA20-7EBB-4BB1-BA76-4EAD7B87B209}"/>
              </a:ext>
            </a:extLst>
          </p:cNvPr>
          <p:cNvSpPr/>
          <p:nvPr/>
        </p:nvSpPr>
        <p:spPr>
          <a:xfrm>
            <a:off x="3980525" y="3424687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" name="Oval 15" descr="1">
            <a:extLst>
              <a:ext uri="{FF2B5EF4-FFF2-40B4-BE49-F238E27FC236}">
                <a16:creationId xmlns:a16="http://schemas.microsoft.com/office/drawing/2014/main" id="{FA5E351D-F5A4-4AED-AFD8-BAD982E500F1}"/>
              </a:ext>
            </a:extLst>
          </p:cNvPr>
          <p:cNvSpPr/>
          <p:nvPr/>
        </p:nvSpPr>
        <p:spPr>
          <a:xfrm>
            <a:off x="6498567" y="2852424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Oval 16" descr="1">
            <a:extLst>
              <a:ext uri="{FF2B5EF4-FFF2-40B4-BE49-F238E27FC236}">
                <a16:creationId xmlns:a16="http://schemas.microsoft.com/office/drawing/2014/main" id="{12180A94-3149-4A63-A195-08BB5BA89127}"/>
              </a:ext>
            </a:extLst>
          </p:cNvPr>
          <p:cNvSpPr/>
          <p:nvPr/>
        </p:nvSpPr>
        <p:spPr>
          <a:xfrm>
            <a:off x="6498567" y="2287073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Oval 17" descr="1">
            <a:extLst>
              <a:ext uri="{FF2B5EF4-FFF2-40B4-BE49-F238E27FC236}">
                <a16:creationId xmlns:a16="http://schemas.microsoft.com/office/drawing/2014/main" id="{89358764-F8DA-4476-9415-D4261D0DB2B5}"/>
              </a:ext>
            </a:extLst>
          </p:cNvPr>
          <p:cNvSpPr/>
          <p:nvPr/>
        </p:nvSpPr>
        <p:spPr>
          <a:xfrm>
            <a:off x="7319817" y="5139531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0" name="Oval 19" descr="1">
            <a:extLst>
              <a:ext uri="{FF2B5EF4-FFF2-40B4-BE49-F238E27FC236}">
                <a16:creationId xmlns:a16="http://schemas.microsoft.com/office/drawing/2014/main" id="{F739F671-F779-4FF3-AFE2-31CF4BCFE4A5}"/>
              </a:ext>
            </a:extLst>
          </p:cNvPr>
          <p:cNvSpPr/>
          <p:nvPr/>
        </p:nvSpPr>
        <p:spPr>
          <a:xfrm>
            <a:off x="7319817" y="3429000"/>
            <a:ext cx="575094" cy="4485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74011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8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AC46D-D7AB-46FD-A128-ECA6D49E62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4999939" y="1094340"/>
            <a:ext cx="3080122" cy="873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C0D33B89-3908-48F5-84A5-4F2B6BC90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871" y="2514600"/>
            <a:ext cx="190500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EA"/>
                </a:solidFill>
                <a:latin typeface="Times New Roman" panose="02020603050405020304" pitchFamily="18" charset="0"/>
              </a:rPr>
              <a:t>TV5 tập 2</a:t>
            </a:r>
          </a:p>
        </p:txBody>
      </p:sp>
      <p:pic>
        <p:nvPicPr>
          <p:cNvPr id="6" name="Picture 5" descr="but-chi-co-tay">
            <a:extLst>
              <a:ext uri="{FF2B5EF4-FFF2-40B4-BE49-F238E27FC236}">
                <a16:creationId xmlns:a16="http://schemas.microsoft.com/office/drawing/2014/main" id="{849BF41D-9031-4CAE-B176-E8E3C7B02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871" y="4953000"/>
            <a:ext cx="1676400" cy="17526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2">
            <a:extLst>
              <a:ext uri="{FF2B5EF4-FFF2-40B4-BE49-F238E27FC236}">
                <a16:creationId xmlns:a16="http://schemas.microsoft.com/office/drawing/2014/main" id="{66832F87-A94C-4A7D-B5EA-DF3625D76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1271" y="2514600"/>
            <a:ext cx="220980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EA"/>
                </a:solidFill>
                <a:latin typeface="Times New Roman" panose="02020603050405020304" pitchFamily="18" charset="0"/>
              </a:rPr>
              <a:t>Bút mực, chì</a:t>
            </a:r>
          </a:p>
        </p:txBody>
      </p:sp>
      <p:pic>
        <p:nvPicPr>
          <p:cNvPr id="8" name="Picture 7" descr="a02">
            <a:extLst>
              <a:ext uri="{FF2B5EF4-FFF2-40B4-BE49-F238E27FC236}">
                <a16:creationId xmlns:a16="http://schemas.microsoft.com/office/drawing/2014/main" id="{D7515B88-50E4-4E7D-BF19-246C79010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271" y="4876800"/>
            <a:ext cx="1447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HT-0041">
            <a:extLst>
              <a:ext uri="{FF2B5EF4-FFF2-40B4-BE49-F238E27FC236}">
                <a16:creationId xmlns:a16="http://schemas.microsoft.com/office/drawing/2014/main" id="{9A2FA2CF-4E69-45A5-B601-60A430D6F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071" y="5029200"/>
            <a:ext cx="1981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2">
            <a:extLst>
              <a:ext uri="{FF2B5EF4-FFF2-40B4-BE49-F238E27FC236}">
                <a16:creationId xmlns:a16="http://schemas.microsoft.com/office/drawing/2014/main" id="{E42C1716-FD27-40A1-BA5B-332A99A48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3871" y="2514600"/>
            <a:ext cx="2057400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EA"/>
                </a:solidFill>
                <a:latin typeface="Times New Roman" panose="02020603050405020304" pitchFamily="18" charset="0"/>
              </a:rPr>
              <a:t>Vở chính tả</a:t>
            </a:r>
          </a:p>
        </p:txBody>
      </p:sp>
      <p:pic>
        <p:nvPicPr>
          <p:cNvPr id="11" name="Picture 10" descr="ARROPINK">
            <a:extLst>
              <a:ext uri="{FF2B5EF4-FFF2-40B4-BE49-F238E27FC236}">
                <a16:creationId xmlns:a16="http://schemas.microsoft.com/office/drawing/2014/main" id="{325D27AF-9AEC-49A0-AAFE-B21C4AD6A5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74979" flipH="1">
            <a:off x="7409371" y="37719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ARROPINK">
            <a:extLst>
              <a:ext uri="{FF2B5EF4-FFF2-40B4-BE49-F238E27FC236}">
                <a16:creationId xmlns:a16="http://schemas.microsoft.com/office/drawing/2014/main" id="{958FE33F-3C5D-4026-AEEE-A546319716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74979" flipH="1">
            <a:off x="5428171" y="38481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ARROPINK">
            <a:extLst>
              <a:ext uri="{FF2B5EF4-FFF2-40B4-BE49-F238E27FC236}">
                <a16:creationId xmlns:a16="http://schemas.microsoft.com/office/drawing/2014/main" id="{C188436F-F7D8-425B-949E-869DA7D1B9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74979" flipH="1">
            <a:off x="3370771" y="37719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qqq56">
            <a:extLst>
              <a:ext uri="{FF2B5EF4-FFF2-40B4-BE49-F238E27FC236}">
                <a16:creationId xmlns:a16="http://schemas.microsoft.com/office/drawing/2014/main" id="{32ED2C90-8E42-4E47-87D0-EC0A74F929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371" y="2790825"/>
            <a:ext cx="23241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77834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:a16="http://schemas.microsoft.com/office/drawing/2014/main" id="{1477E638-F14D-47F6-828A-DA84AE6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233888"/>
            <a:ext cx="996151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–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r/d/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o/ô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03F0DC-3D6B-4028-BEBC-195046897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298" y="2162385"/>
            <a:ext cx="8382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4000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F18DBF-223B-4D98-8630-3E08B50FF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3429000"/>
            <a:ext cx="984395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latin typeface="HP001 4 hàng" panose="020B0603050302020204" pitchFamily="34" charset="0"/>
              </a:rPr>
              <a:t>     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FF93BD-872B-4381-BADA-03E12B21A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699" y="839833"/>
            <a:ext cx="8812602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rgbClr val="3333FF"/>
              </a:solidFill>
              <a:latin typeface="HP001 4 hàng" panose="020B06030503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rgbClr val="3333FF"/>
              </a:solidFill>
              <a:latin typeface="HP001 4 hàng" panose="020B06030503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44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4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44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44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en-US" sz="4400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9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63662E-BDC1-423B-89C4-1F6983788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30498" y="6119436"/>
            <a:ext cx="10794521" cy="1188545"/>
          </a:xfrm>
        </p:spPr>
        <p:txBody>
          <a:bodyPr>
            <a:no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(1838- 1868)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419E49-94B3-41D5-9E97-932ED7DBF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966" y="0"/>
            <a:ext cx="5512525" cy="611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90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30F53-3A8F-4DDF-81B6-5DEAE6CAD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2324100"/>
            <a:ext cx="9866312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HP001 4 hàng" panose="020B0603050302020204" pitchFamily="34" charset="0"/>
                <a:cs typeface="Times New Roman" panose="02020603050405020304" pitchFamily="18" charset="0"/>
              </a:rPr>
              <a:t>  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1F605C37-2B22-4879-BA80-A8C674E4E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009" y="800100"/>
            <a:ext cx="968689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4400">
              <a:solidFill>
                <a:srgbClr val="0000FF"/>
              </a:solidFill>
              <a:latin typeface="HP001 4 hàng" panose="020B06030503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rgbClr val="0000FF"/>
                </a:solidFill>
                <a:latin typeface="HP001 4 hàng" panose="020B0603050302020204" pitchFamily="34" charset="0"/>
              </a:rPr>
              <a:t>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750B5-F824-4A94-812E-8703D228763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371116" y="952500"/>
            <a:ext cx="90301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62629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5F29EA-9BD3-4A98-9D5E-29B0B791D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1921" y="1200509"/>
            <a:ext cx="8382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    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1F1B4B-132B-4E32-8B32-D61055E5A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1920" y="1908534"/>
            <a:ext cx="1043915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rgbClr val="3333FF"/>
                </a:solidFill>
              </a:rPr>
              <a:t>  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altLang="en-US" sz="4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902017-3FE0-41AB-8324-69B6FCB48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327" y="0"/>
            <a:ext cx="115867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Nghe –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F54B00-A1C0-43CF-8AC6-236697068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025" y="3419208"/>
            <a:ext cx="11191056" cy="1418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“Bao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nhổ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58381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>
            <a:extLst>
              <a:ext uri="{FF2B5EF4-FFF2-40B4-BE49-F238E27FC236}">
                <a16:creationId xmlns:a16="http://schemas.microsoft.com/office/drawing/2014/main" id="{4F61FD2A-BACC-4252-9F2E-133769F83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219" y="9455377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5400">
              <a:latin typeface="HP001 4 hàng" panose="020B06030503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9A21FA-0ED7-4702-856B-D58B882FB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034" y="1663905"/>
            <a:ext cx="7951446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5400" dirty="0">
                <a:latin typeface="HP001 4 hàng" panose="020B0603050302020204" pitchFamily="34" charset="0"/>
              </a:rPr>
              <a:t>     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997AE6-95F1-44A9-8FC8-A4B75C664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156" y="3426398"/>
            <a:ext cx="5128244" cy="839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00FFFF"/>
              </a:buClr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rung</a:t>
            </a:r>
            <a:r>
              <a:rPr lang="en-US" altLang="en-US" sz="40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5BA65F-4D49-47D5-92B7-73FADD06C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50" y="3458466"/>
            <a:ext cx="499383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00FFFF"/>
              </a:buClr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àm</a:t>
            </a:r>
            <a:r>
              <a:rPr lang="en-US" altLang="en-US" sz="40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ỏ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CDDB21-512F-4CFC-9B8E-EC967C6EE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960" y="5134411"/>
            <a:ext cx="10068560" cy="100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00FFFF"/>
              </a:buClr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khảng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chài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FFFF"/>
              </a:buClr>
              <a:buFontTx/>
              <a:buNone/>
            </a:pP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B2F048-6366-4B3D-9EB9-1821A2EC4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494" y="4117600"/>
            <a:ext cx="2838586" cy="100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00FFFF"/>
              </a:buClr>
              <a:buFontTx/>
              <a:buNone/>
            </a:pPr>
            <a:r>
              <a:rPr lang="en-US" altLang="en-US" sz="5400" dirty="0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842F99-1109-44D5-9811-495ECBC1F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32" y="4318261"/>
            <a:ext cx="6690568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buClr>
                <a:srgbClr val="00FFFF"/>
              </a:buClr>
              <a:buFontTx/>
              <a:buNone/>
            </a:pPr>
            <a:r>
              <a:rPr lang="en-US" altLang="en-US" sz="4000" dirty="0">
                <a:solidFill>
                  <a:srgbClr val="FF0000"/>
                </a:solidFill>
                <a:latin typeface="HP001 4 hàng" panose="020B0603050302020204" pitchFamily="34" charset="0"/>
              </a:rPr>
              <a:t>,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vang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dội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FFFF"/>
              </a:buClr>
              <a:buFontTx/>
              <a:buNone/>
            </a:pP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AFB878-E2B6-44F9-862B-4758936E9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630"/>
            <a:ext cx="978916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>
              <a:spcBef>
                <a:spcPct val="0"/>
              </a:spcBef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74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07D701BD-46C3-430A-BC08-A3E650ECD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218" y="-220549"/>
            <a:ext cx="324643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60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6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642185F6-03CE-48BA-A983-F580E4ACA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972" y="913651"/>
            <a:ext cx="18473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60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9AB25F26-1CF7-4EF9-ADEE-F192B7572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7097" y="5796801"/>
            <a:ext cx="18473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C10079-C455-48AD-A375-A79F3B6C4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7070" y="447219"/>
            <a:ext cx="9506309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b.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34EF52D9-5CE1-4449-8B5C-3FBC289F4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818" y="3856509"/>
            <a:ext cx="6400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7" name="Picture 6" descr="Picture be hoc bai">
            <a:extLst>
              <a:ext uri="{FF2B5EF4-FFF2-40B4-BE49-F238E27FC236}">
                <a16:creationId xmlns:a16="http://schemas.microsoft.com/office/drawing/2014/main" id="{0945444E-DF81-4413-A6C2-37BA346E04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724" y="1938992"/>
            <a:ext cx="3886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8">
            <a:extLst>
              <a:ext uri="{FF2B5EF4-FFF2-40B4-BE49-F238E27FC236}">
                <a16:creationId xmlns:a16="http://schemas.microsoft.com/office/drawing/2014/main" id="{53E6EA05-3392-4FD2-86E2-9A5FCD475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7790"/>
            <a:ext cx="12192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1.Nghe –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viết:Nhà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endParaRPr lang="en-US" altLang="en-US" sz="6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8230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5E57CD-3B79-4741-8194-BAD7EFBDB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718" y="642129"/>
            <a:ext cx="8806385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rgbClr val="3333CC"/>
                </a:solidFill>
              </a:rPr>
              <a:t>                                                 </a:t>
            </a:r>
            <a:br>
              <a:rPr lang="en-US" altLang="en-US" sz="4000" dirty="0">
                <a:solidFill>
                  <a:srgbClr val="3333CC"/>
                </a:solidFill>
              </a:rPr>
            </a:b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2.Tìm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C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r, d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4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7BCD7233-003E-4D93-9620-8803DCE7D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206" y="4336242"/>
            <a:ext cx="1841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6A8D08-3573-4C7E-B70B-E78CD8747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1868" y="3820304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854A17-ECBB-4931-9A1B-2FF056ADA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406" y="3232929"/>
            <a:ext cx="457200" cy="381000"/>
          </a:xfrm>
          <a:prstGeom prst="rect">
            <a:avLst/>
          </a:prstGeom>
          <a:ln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n>
                  <a:solidFill>
                    <a:srgbClr val="FF0000"/>
                  </a:solidFill>
                </a:ln>
              </a:rPr>
              <a:t>1  </a:t>
            </a:r>
          </a:p>
        </p:txBody>
      </p:sp>
    </p:spTree>
    <p:extLst>
      <p:ext uri="{BB962C8B-B14F-4D97-AF65-F5344CB8AC3E}">
        <p14:creationId xmlns:p14="http://schemas.microsoft.com/office/powerpoint/2010/main" val="132916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</TotalTime>
  <Words>291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宋体</vt:lpstr>
      <vt:lpstr>Arial</vt:lpstr>
      <vt:lpstr>Century Gothic</vt:lpstr>
      <vt:lpstr>HP001 4 hàng</vt:lpstr>
      <vt:lpstr>Times New Roman</vt:lpstr>
      <vt:lpstr>Wingdings 3</vt:lpstr>
      <vt:lpstr>Wisp</vt:lpstr>
      <vt:lpstr>Default Design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dụng cụ học tập</dc:title>
  <dc:creator>Administrator</dc:creator>
  <cp:lastModifiedBy>NHATMINH</cp:lastModifiedBy>
  <cp:revision>30</cp:revision>
  <dcterms:created xsi:type="dcterms:W3CDTF">2022-12-28T12:01:00Z</dcterms:created>
  <dcterms:modified xsi:type="dcterms:W3CDTF">2024-01-07T13:13:46Z</dcterms:modified>
</cp:coreProperties>
</file>