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Override2.xml" ContentType="application/vnd.openxmlformats-officedocument.themeOverrid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89" r:id="rId1"/>
    <p:sldMasterId id="2147484503" r:id="rId2"/>
    <p:sldMasterId id="2147484542" r:id="rId3"/>
    <p:sldMasterId id="2147484632" r:id="rId4"/>
    <p:sldMasterId id="2147484644" r:id="rId5"/>
  </p:sldMasterIdLst>
  <p:notesMasterIdLst>
    <p:notesMasterId r:id="rId28"/>
  </p:notesMasterIdLst>
  <p:sldIdLst>
    <p:sldId id="777" r:id="rId6"/>
    <p:sldId id="1147" r:id="rId7"/>
    <p:sldId id="1020" r:id="rId8"/>
    <p:sldId id="302" r:id="rId9"/>
    <p:sldId id="545" r:id="rId10"/>
    <p:sldId id="1073" r:id="rId11"/>
    <p:sldId id="312" r:id="rId12"/>
    <p:sldId id="1171" r:id="rId13"/>
    <p:sldId id="324" r:id="rId14"/>
    <p:sldId id="322" r:id="rId15"/>
    <p:sldId id="1172" r:id="rId16"/>
    <p:sldId id="1173" r:id="rId17"/>
    <p:sldId id="1174" r:id="rId18"/>
    <p:sldId id="520" r:id="rId19"/>
    <p:sldId id="784" r:id="rId20"/>
    <p:sldId id="1152" r:id="rId21"/>
    <p:sldId id="997" r:id="rId22"/>
    <p:sldId id="1176" r:id="rId23"/>
    <p:sldId id="1177" r:id="rId24"/>
    <p:sldId id="1178" r:id="rId25"/>
    <p:sldId id="1179" r:id="rId26"/>
    <p:sldId id="11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guide id="3" orient="horz"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000099"/>
    <a:srgbClr val="99FFCC"/>
    <a:srgbClr val="FF3300"/>
    <a:srgbClr val="FFCCFF"/>
    <a:srgbClr val="AB5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291" autoAdjust="0"/>
  </p:normalViewPr>
  <p:slideViewPr>
    <p:cSldViewPr snapToGrid="0" showGuides="1">
      <p:cViewPr varScale="1">
        <p:scale>
          <a:sx n="54" d="100"/>
          <a:sy n="54" d="100"/>
        </p:scale>
        <p:origin x="1212" y="78"/>
      </p:cViewPr>
      <p:guideLst>
        <p:guide orient="horz" pos="2232"/>
        <p:guide pos="3840"/>
        <p:guide orient="horz" pos="230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0E4DD7-081D-4FEE-959F-B1F417AF5DD4}" type="datetimeFigureOut">
              <a:rPr lang="en-US" smtClean="0"/>
              <a:pPr/>
              <a:t>3/3/2024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592B7-377A-487C-A400-2FE720A8AFAE}" type="slidenum">
              <a:rPr lang="en-US" smtClean="0"/>
              <a:pPr/>
              <a:t>‹#›</a:t>
            </a:fld>
            <a:endParaRPr lang="en-US"/>
          </a:p>
        </p:txBody>
      </p:sp>
    </p:spTree>
    <p:extLst>
      <p:ext uri="{BB962C8B-B14F-4D97-AF65-F5344CB8AC3E}">
        <p14:creationId xmlns:p14="http://schemas.microsoft.com/office/powerpoint/2010/main" val="127888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259B70A-E4C5-46DB-90A0-3B3E14B14D9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89FE35-E87B-4B62-A084-C2BED805DE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07B367-42C1-49BE-98BC-36C6F95DE6D6}"/>
              </a:ext>
            </a:extLst>
          </p:cNvPr>
          <p:cNvSpPr>
            <a:spLocks noGrp="1"/>
          </p:cNvSpPr>
          <p:nvPr>
            <p:ph type="sldNum" sz="quarter" idx="12"/>
          </p:nvPr>
        </p:nvSpPr>
        <p:spPr/>
        <p:txBody>
          <a:bodyPr/>
          <a:lstStyle>
            <a:lvl1pPr>
              <a:defRPr/>
            </a:lvl1pPr>
          </a:lstStyle>
          <a:p>
            <a:pPr>
              <a:defRPr/>
            </a:pPr>
            <a:fld id="{189F1553-6EC7-412E-B2A4-AD107AEC0FCE}" type="slidenum">
              <a:rPr lang="en-US" altLang="en-US"/>
              <a:pPr>
                <a:defRPr/>
              </a:pPr>
              <a:t>‹#›</a:t>
            </a:fld>
            <a:endParaRPr lang="en-US" altLang="en-US"/>
          </a:p>
        </p:txBody>
      </p:sp>
    </p:spTree>
    <p:extLst>
      <p:ext uri="{BB962C8B-B14F-4D97-AF65-F5344CB8AC3E}">
        <p14:creationId xmlns:p14="http://schemas.microsoft.com/office/powerpoint/2010/main" val="3510935209"/>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18CD4-30A2-4380-9886-354EE1867B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8DC6933-4319-4106-803E-8ACB7CC3E79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C5435B-F5A4-4A06-9FBE-6518F5263FF1}"/>
              </a:ext>
            </a:extLst>
          </p:cNvPr>
          <p:cNvSpPr>
            <a:spLocks noGrp="1"/>
          </p:cNvSpPr>
          <p:nvPr>
            <p:ph type="sldNum" sz="quarter" idx="12"/>
          </p:nvPr>
        </p:nvSpPr>
        <p:spPr/>
        <p:txBody>
          <a:bodyPr/>
          <a:lstStyle>
            <a:lvl1pPr>
              <a:defRPr/>
            </a:lvl1pPr>
          </a:lstStyle>
          <a:p>
            <a:pPr>
              <a:defRPr/>
            </a:pPr>
            <a:fld id="{37DD0702-8AC3-4289-BA8C-85CB5D25E626}" type="slidenum">
              <a:rPr lang="en-US" altLang="en-US"/>
              <a:pPr>
                <a:defRPr/>
              </a:pPr>
              <a:t>‹#›</a:t>
            </a:fld>
            <a:endParaRPr lang="en-US" altLang="en-US"/>
          </a:p>
        </p:txBody>
      </p:sp>
    </p:spTree>
    <p:extLst>
      <p:ext uri="{BB962C8B-B14F-4D97-AF65-F5344CB8AC3E}">
        <p14:creationId xmlns:p14="http://schemas.microsoft.com/office/powerpoint/2010/main" val="663957915"/>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82C18B-6809-427C-AEB8-8EC6E6D9696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5EAF571-DDBE-48EB-B1ED-AFF27219601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2983793-14E1-4EAA-A8B3-998094771DA8}"/>
              </a:ext>
            </a:extLst>
          </p:cNvPr>
          <p:cNvSpPr>
            <a:spLocks noGrp="1"/>
          </p:cNvSpPr>
          <p:nvPr>
            <p:ph type="sldNum" sz="quarter" idx="12"/>
          </p:nvPr>
        </p:nvSpPr>
        <p:spPr/>
        <p:txBody>
          <a:bodyPr/>
          <a:lstStyle>
            <a:lvl1pPr>
              <a:defRPr/>
            </a:lvl1pPr>
          </a:lstStyle>
          <a:p>
            <a:pPr>
              <a:defRPr/>
            </a:pPr>
            <a:fld id="{A9F425C0-42E6-49A1-8B12-BBD1C8CA0CF9}" type="slidenum">
              <a:rPr lang="en-US" altLang="en-US"/>
              <a:pPr>
                <a:defRPr/>
              </a:pPr>
              <a:t>‹#›</a:t>
            </a:fld>
            <a:endParaRPr lang="en-US" altLang="en-US"/>
          </a:p>
        </p:txBody>
      </p:sp>
    </p:spTree>
    <p:extLst>
      <p:ext uri="{BB962C8B-B14F-4D97-AF65-F5344CB8AC3E}">
        <p14:creationId xmlns:p14="http://schemas.microsoft.com/office/powerpoint/2010/main" val="2346238385"/>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8311D5B1-8745-46C8-8087-C909385C0D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9A95C38-B6E5-44D3-B7B3-AB56108058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E742C0F-2FF1-43A4-9EA7-56C435D375B4}"/>
              </a:ext>
            </a:extLst>
          </p:cNvPr>
          <p:cNvSpPr>
            <a:spLocks noGrp="1"/>
          </p:cNvSpPr>
          <p:nvPr>
            <p:ph type="sldNum" sz="quarter" idx="12"/>
          </p:nvPr>
        </p:nvSpPr>
        <p:spPr/>
        <p:txBody>
          <a:bodyPr/>
          <a:lstStyle>
            <a:lvl1pPr>
              <a:defRPr/>
            </a:lvl1pPr>
          </a:lstStyle>
          <a:p>
            <a:pPr>
              <a:defRPr/>
            </a:pPr>
            <a:fld id="{88925C24-5CE1-4E58-BD12-0BEA2EF673BD}" type="slidenum">
              <a:rPr lang="en-US" altLang="en-US"/>
              <a:pPr>
                <a:defRPr/>
              </a:pPr>
              <a:t>‹#›</a:t>
            </a:fld>
            <a:endParaRPr lang="en-US" altLang="en-US"/>
          </a:p>
        </p:txBody>
      </p:sp>
    </p:spTree>
    <p:extLst>
      <p:ext uri="{BB962C8B-B14F-4D97-AF65-F5344CB8AC3E}">
        <p14:creationId xmlns:p14="http://schemas.microsoft.com/office/powerpoint/2010/main" val="4005758921"/>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311460"/>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344235"/>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3C5438C3-8ECE-44DE-BF11-4F46B35A3437}"/>
              </a:ext>
            </a:extLst>
          </p:cNvPr>
          <p:cNvSpPr>
            <a:spLocks noChangeShapeType="1"/>
          </p:cNvSpPr>
          <p:nvPr/>
        </p:nvSpPr>
        <p:spPr bwMode="auto">
          <a:xfrm>
            <a:off x="685800" y="535036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mn-lt"/>
            </a:endParaRPr>
          </a:p>
        </p:txBody>
      </p:sp>
      <p:sp>
        <p:nvSpPr>
          <p:cNvPr id="29" name="Title 28"/>
          <p:cNvSpPr>
            <a:spLocks noGrp="1"/>
          </p:cNvSpPr>
          <p:nvPr>
            <p:ph type="ctrTitle"/>
          </p:nvPr>
        </p:nvSpPr>
        <p:spPr>
          <a:xfrm>
            <a:off x="508000" y="4853895"/>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40FD084D-0AA7-4A93-AF76-98000AD5C3ED}"/>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1">
            <a:extLst>
              <a:ext uri="{FF2B5EF4-FFF2-40B4-BE49-F238E27FC236}">
                <a16:creationId xmlns:a16="http://schemas.microsoft.com/office/drawing/2014/main" id="{DE3E4A8D-D8F7-4617-92D7-8FE416521FFD}"/>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14">
            <a:extLst>
              <a:ext uri="{FF2B5EF4-FFF2-40B4-BE49-F238E27FC236}">
                <a16:creationId xmlns:a16="http://schemas.microsoft.com/office/drawing/2014/main" id="{9AB5DA15-9587-4C63-8515-94F93B8630E7}"/>
              </a:ext>
            </a:extLst>
          </p:cNvPr>
          <p:cNvSpPr>
            <a:spLocks noGrp="1"/>
          </p:cNvSpPr>
          <p:nvPr>
            <p:ph type="sldNum" sz="quarter" idx="12"/>
          </p:nvPr>
        </p:nvSpPr>
        <p:spPr>
          <a:xfrm>
            <a:off x="10972801" y="6473825"/>
            <a:ext cx="1011767" cy="247650"/>
          </a:xfrm>
        </p:spPr>
        <p:txBody>
          <a:bodyPr/>
          <a:lstStyle>
            <a:lvl1pPr fontAlgn="auto">
              <a:spcBef>
                <a:spcPts val="0"/>
              </a:spcBef>
              <a:spcAft>
                <a:spcPts val="0"/>
              </a:spcAft>
              <a:defRPr/>
            </a:lvl1pPr>
          </a:lstStyle>
          <a:p>
            <a:pPr>
              <a:defRPr/>
            </a:pPr>
            <a:fld id="{25BD5ECD-67B2-4977-AE62-F18DF3C4057A}" type="slidenum">
              <a:rPr lang="en-US" altLang="en-US"/>
              <a:pPr>
                <a:defRPr/>
              </a:pPr>
              <a:t>‹#›</a:t>
            </a:fld>
            <a:endParaRPr lang="en-US" altLang="en-US"/>
          </a:p>
        </p:txBody>
      </p:sp>
    </p:spTree>
    <p:extLst>
      <p:ext uri="{BB962C8B-B14F-4D97-AF65-F5344CB8AC3E}">
        <p14:creationId xmlns:p14="http://schemas.microsoft.com/office/powerpoint/2010/main" val="3586137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F4E72DA6-77DC-4CA8-A93D-065664FD8E6E}"/>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Footer Placeholder 18">
            <a:extLst>
              <a:ext uri="{FF2B5EF4-FFF2-40B4-BE49-F238E27FC236}">
                <a16:creationId xmlns:a16="http://schemas.microsoft.com/office/drawing/2014/main" id="{0084013D-2144-4D0D-ABA2-B95297736067}"/>
              </a:ext>
            </a:extLst>
          </p:cNvPr>
          <p:cNvSpPr>
            <a:spLocks noGrp="1"/>
          </p:cNvSpPr>
          <p:nvPr>
            <p:ph type="ftr" sz="quarter" idx="11"/>
          </p:nvPr>
        </p:nvSpPr>
        <p:spPr>
          <a:xfrm>
            <a:off x="4775200" y="76201"/>
            <a:ext cx="3860800" cy="288925"/>
          </a:xfrm>
        </p:spPr>
        <p:txBody>
          <a:bodyPr/>
          <a:lstStyle>
            <a:lvl1pPr fontAlgn="auto">
              <a:spcBef>
                <a:spcPts val="0"/>
              </a:spcBef>
              <a:spcAft>
                <a:spcPts val="0"/>
              </a:spcAft>
              <a:defRPr/>
            </a:lvl1pPr>
          </a:lstStyle>
          <a:p>
            <a:pPr>
              <a:defRPr/>
            </a:pPr>
            <a:endParaRPr lang="en-US" altLang="en-US"/>
          </a:p>
        </p:txBody>
      </p:sp>
      <p:sp>
        <p:nvSpPr>
          <p:cNvPr id="6" name="Slide Number Placeholder 15">
            <a:extLst>
              <a:ext uri="{FF2B5EF4-FFF2-40B4-BE49-F238E27FC236}">
                <a16:creationId xmlns:a16="http://schemas.microsoft.com/office/drawing/2014/main" id="{CA2060DA-1BEF-43D6-8061-3AF4AC227F6A}"/>
              </a:ext>
            </a:extLst>
          </p:cNvPr>
          <p:cNvSpPr>
            <a:spLocks noGrp="1"/>
          </p:cNvSpPr>
          <p:nvPr>
            <p:ph type="sldNum" sz="quarter" idx="12"/>
          </p:nvPr>
        </p:nvSpPr>
        <p:spPr>
          <a:xfrm>
            <a:off x="10972801" y="6473825"/>
            <a:ext cx="1011767" cy="247650"/>
          </a:xfrm>
        </p:spPr>
        <p:txBody>
          <a:bodyPr/>
          <a:lstStyle>
            <a:lvl1pPr fontAlgn="auto">
              <a:spcBef>
                <a:spcPts val="0"/>
              </a:spcBef>
              <a:spcAft>
                <a:spcPts val="0"/>
              </a:spcAft>
              <a:defRPr/>
            </a:lvl1pPr>
          </a:lstStyle>
          <a:p>
            <a:pPr>
              <a:defRPr/>
            </a:pPr>
            <a:fld id="{4FA764C4-7DD4-4AE0-9C6E-A3AAC524BD70}" type="slidenum">
              <a:rPr lang="en-US" altLang="en-US"/>
              <a:pPr>
                <a:defRPr/>
              </a:pPr>
              <a:t>‹#›</a:t>
            </a:fld>
            <a:endParaRPr lang="en-US" altLang="en-US"/>
          </a:p>
        </p:txBody>
      </p:sp>
    </p:spTree>
    <p:extLst>
      <p:ext uri="{BB962C8B-B14F-4D97-AF65-F5344CB8AC3E}">
        <p14:creationId xmlns:p14="http://schemas.microsoft.com/office/powerpoint/2010/main" val="13925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475687D4-5B1C-436A-9CEA-52E7121269F3}"/>
              </a:ext>
            </a:extLst>
          </p:cNvPr>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white"/>
              </a:solidFill>
              <a:latin typeface="+mn-lt"/>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40633" y="2947117"/>
            <a:ext cx="115824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9200C92D-D370-4E70-AD6B-292A88426F27}"/>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7" name="Footer Placeholder 10">
            <a:extLst>
              <a:ext uri="{FF2B5EF4-FFF2-40B4-BE49-F238E27FC236}">
                <a16:creationId xmlns:a16="http://schemas.microsoft.com/office/drawing/2014/main" id="{9BBD804F-2C30-4D21-B838-9633B3AA0D7A}"/>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9" name="Slide Number Placeholder 15">
            <a:extLst>
              <a:ext uri="{FF2B5EF4-FFF2-40B4-BE49-F238E27FC236}">
                <a16:creationId xmlns:a16="http://schemas.microsoft.com/office/drawing/2014/main" id="{5B882458-DC28-4BFD-9564-AF7765AFFF7B}"/>
              </a:ext>
            </a:extLst>
          </p:cNvPr>
          <p:cNvSpPr>
            <a:spLocks noGrp="1"/>
          </p:cNvSpPr>
          <p:nvPr>
            <p:ph type="sldNum" sz="quarter" idx="12"/>
          </p:nvPr>
        </p:nvSpPr>
        <p:spPr/>
        <p:txBody>
          <a:bodyPr/>
          <a:lstStyle>
            <a:lvl1pPr fontAlgn="auto">
              <a:spcBef>
                <a:spcPts val="0"/>
              </a:spcBef>
              <a:spcAft>
                <a:spcPts val="0"/>
              </a:spcAft>
              <a:defRPr/>
            </a:lvl1pPr>
          </a:lstStyle>
          <a:p>
            <a:pPr>
              <a:defRPr/>
            </a:pPr>
            <a:fld id="{C65F4A53-8150-4C23-9A84-E18F532F93A1}" type="slidenum">
              <a:rPr lang="en-US" altLang="en-US"/>
              <a:pPr>
                <a:defRPr/>
              </a:pPr>
              <a:t>‹#›</a:t>
            </a:fld>
            <a:endParaRPr lang="en-US" altLang="en-US"/>
          </a:p>
        </p:txBody>
      </p:sp>
    </p:spTree>
    <p:extLst>
      <p:ext uri="{BB962C8B-B14F-4D97-AF65-F5344CB8AC3E}">
        <p14:creationId xmlns:p14="http://schemas.microsoft.com/office/powerpoint/2010/main" val="154750206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0">
            <a:extLst>
              <a:ext uri="{FF2B5EF4-FFF2-40B4-BE49-F238E27FC236}">
                <a16:creationId xmlns:a16="http://schemas.microsoft.com/office/drawing/2014/main" id="{9A79F220-DEA1-438F-B09D-537B430E9CB8}"/>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9">
            <a:extLst>
              <a:ext uri="{FF2B5EF4-FFF2-40B4-BE49-F238E27FC236}">
                <a16:creationId xmlns:a16="http://schemas.microsoft.com/office/drawing/2014/main" id="{5C93B942-53B4-41D4-B9EF-B0BCD611E8F2}"/>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30">
            <a:extLst>
              <a:ext uri="{FF2B5EF4-FFF2-40B4-BE49-F238E27FC236}">
                <a16:creationId xmlns:a16="http://schemas.microsoft.com/office/drawing/2014/main" id="{2A772FA1-76BE-44A4-95AE-81D1E2B19DC9}"/>
              </a:ext>
            </a:extLst>
          </p:cNvPr>
          <p:cNvSpPr>
            <a:spLocks noGrp="1"/>
          </p:cNvSpPr>
          <p:nvPr>
            <p:ph type="sldNum" sz="quarter" idx="12"/>
          </p:nvPr>
        </p:nvSpPr>
        <p:spPr/>
        <p:txBody>
          <a:bodyPr/>
          <a:lstStyle>
            <a:lvl1pPr fontAlgn="auto">
              <a:spcBef>
                <a:spcPts val="0"/>
              </a:spcBef>
              <a:spcAft>
                <a:spcPts val="0"/>
              </a:spcAft>
              <a:defRPr/>
            </a:lvl1pPr>
          </a:lstStyle>
          <a:p>
            <a:pPr>
              <a:defRPr/>
            </a:pPr>
            <a:fld id="{F2ED4335-4CE3-4DC1-9CCC-127FC3D4C9DC}" type="slidenum">
              <a:rPr lang="en-US" altLang="en-US"/>
              <a:pPr>
                <a:defRPr/>
              </a:pPr>
              <a:t>‹#›</a:t>
            </a:fld>
            <a:endParaRPr lang="en-US" altLang="en-US"/>
          </a:p>
        </p:txBody>
      </p:sp>
    </p:spTree>
    <p:extLst>
      <p:ext uri="{BB962C8B-B14F-4D97-AF65-F5344CB8AC3E}">
        <p14:creationId xmlns:p14="http://schemas.microsoft.com/office/powerpoint/2010/main" val="2414517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74FAA290-5052-4AE9-88A2-DD4930EE0CA2}"/>
              </a:ext>
            </a:extLst>
          </p:cNvPr>
          <p:cNvSpPr>
            <a:spLocks noChangeShapeType="1"/>
          </p:cNvSpPr>
          <p:nvPr/>
        </p:nvSpPr>
        <p:spPr bwMode="auto">
          <a:xfrm>
            <a:off x="685800" y="602026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mn-lt"/>
            </a:endParaRPr>
          </a:p>
        </p:txBody>
      </p:sp>
      <p:sp>
        <p:nvSpPr>
          <p:cNvPr id="29" name="Title 28"/>
          <p:cNvSpPr>
            <a:spLocks noGrp="1"/>
          </p:cNvSpPr>
          <p:nvPr>
            <p:ph type="title"/>
          </p:nvPr>
        </p:nvSpPr>
        <p:spPr>
          <a:xfrm>
            <a:off x="406400" y="5410222"/>
            <a:ext cx="11480800" cy="882651"/>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60" y="666750"/>
            <a:ext cx="57207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82" y="666750"/>
            <a:ext cx="5722988"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60" y="1316498"/>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498"/>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B363CF28-4B96-4F21-B0E5-E6868D244467}"/>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9" name="Footer Placeholder 5">
            <a:extLst>
              <a:ext uri="{FF2B5EF4-FFF2-40B4-BE49-F238E27FC236}">
                <a16:creationId xmlns:a16="http://schemas.microsoft.com/office/drawing/2014/main" id="{BAC6AD7A-0AB1-4A7E-BB2F-FBF21733E795}"/>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10" name="Slide Number Placeholder 6">
            <a:extLst>
              <a:ext uri="{FF2B5EF4-FFF2-40B4-BE49-F238E27FC236}">
                <a16:creationId xmlns:a16="http://schemas.microsoft.com/office/drawing/2014/main" id="{3505D83A-F112-4944-AB97-D42C3ED080B9}"/>
              </a:ext>
            </a:extLst>
          </p:cNvPr>
          <p:cNvSpPr>
            <a:spLocks noGrp="1"/>
          </p:cNvSpPr>
          <p:nvPr>
            <p:ph type="sldNum" sz="quarter" idx="12"/>
          </p:nvPr>
        </p:nvSpPr>
        <p:spPr>
          <a:xfrm>
            <a:off x="10972800" y="6477000"/>
            <a:ext cx="1016000" cy="247650"/>
          </a:xfrm>
        </p:spPr>
        <p:txBody>
          <a:bodyPr/>
          <a:lstStyle>
            <a:lvl1pPr fontAlgn="auto">
              <a:spcBef>
                <a:spcPts val="0"/>
              </a:spcBef>
              <a:spcAft>
                <a:spcPts val="0"/>
              </a:spcAft>
              <a:defRPr/>
            </a:lvl1pPr>
          </a:lstStyle>
          <a:p>
            <a:pPr>
              <a:defRPr/>
            </a:pPr>
            <a:fld id="{DD4F3EB9-FCAA-4DCA-A906-27BB9EA496D4}" type="slidenum">
              <a:rPr lang="en-US" altLang="en-US"/>
              <a:pPr>
                <a:defRPr/>
              </a:pPr>
              <a:t>‹#›</a:t>
            </a:fld>
            <a:endParaRPr lang="en-US" altLang="en-US"/>
          </a:p>
        </p:txBody>
      </p:sp>
    </p:spTree>
    <p:extLst>
      <p:ext uri="{BB962C8B-B14F-4D97-AF65-F5344CB8AC3E}">
        <p14:creationId xmlns:p14="http://schemas.microsoft.com/office/powerpoint/2010/main" val="712164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A71D9-D39D-48B8-8216-7502DFD6771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9CA856D-E5D7-457C-9375-733291B09B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859A0BE-1836-4970-83EA-E329F1673FF6}"/>
              </a:ext>
            </a:extLst>
          </p:cNvPr>
          <p:cNvSpPr>
            <a:spLocks noGrp="1"/>
          </p:cNvSpPr>
          <p:nvPr>
            <p:ph type="sldNum" sz="quarter" idx="12"/>
          </p:nvPr>
        </p:nvSpPr>
        <p:spPr/>
        <p:txBody>
          <a:bodyPr/>
          <a:lstStyle>
            <a:lvl1pPr>
              <a:defRPr/>
            </a:lvl1pPr>
          </a:lstStyle>
          <a:p>
            <a:pPr>
              <a:defRPr/>
            </a:pPr>
            <a:fld id="{F027721C-4E6B-4348-88D7-7AA120AE766E}" type="slidenum">
              <a:rPr lang="en-US" altLang="en-US"/>
              <a:pPr>
                <a:defRPr/>
              </a:pPr>
              <a:t>‹#›</a:t>
            </a:fld>
            <a:endParaRPr lang="en-US" altLang="en-US"/>
          </a:p>
        </p:txBody>
      </p:sp>
    </p:spTree>
    <p:extLst>
      <p:ext uri="{BB962C8B-B14F-4D97-AF65-F5344CB8AC3E}">
        <p14:creationId xmlns:p14="http://schemas.microsoft.com/office/powerpoint/2010/main" val="3607817446"/>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1">
            <a:extLst>
              <a:ext uri="{FF2B5EF4-FFF2-40B4-BE49-F238E27FC236}">
                <a16:creationId xmlns:a16="http://schemas.microsoft.com/office/drawing/2014/main" id="{F139378C-6659-4257-8C95-CA0E85DEC980}"/>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4" name="Footer Placeholder 20">
            <a:extLst>
              <a:ext uri="{FF2B5EF4-FFF2-40B4-BE49-F238E27FC236}">
                <a16:creationId xmlns:a16="http://schemas.microsoft.com/office/drawing/2014/main" id="{142C3232-7C15-44D7-9782-586149F395EC}"/>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5" name="Slide Number Placeholder 5">
            <a:extLst>
              <a:ext uri="{FF2B5EF4-FFF2-40B4-BE49-F238E27FC236}">
                <a16:creationId xmlns:a16="http://schemas.microsoft.com/office/drawing/2014/main" id="{88056CCA-D916-46CF-BC84-07D2BA42D1B5}"/>
              </a:ext>
            </a:extLst>
          </p:cNvPr>
          <p:cNvSpPr>
            <a:spLocks noGrp="1"/>
          </p:cNvSpPr>
          <p:nvPr>
            <p:ph type="sldNum" sz="quarter" idx="12"/>
          </p:nvPr>
        </p:nvSpPr>
        <p:spPr/>
        <p:txBody>
          <a:bodyPr/>
          <a:lstStyle>
            <a:lvl1pPr fontAlgn="auto">
              <a:spcBef>
                <a:spcPts val="0"/>
              </a:spcBef>
              <a:spcAft>
                <a:spcPts val="0"/>
              </a:spcAft>
              <a:defRPr/>
            </a:lvl1pPr>
          </a:lstStyle>
          <a:p>
            <a:pPr>
              <a:defRPr/>
            </a:pPr>
            <a:fld id="{3C3F2217-9261-40FF-A7B8-82A781DC349A}" type="slidenum">
              <a:rPr lang="en-US" altLang="en-US"/>
              <a:pPr>
                <a:defRPr/>
              </a:pPr>
              <a:t>‹#›</a:t>
            </a:fld>
            <a:endParaRPr lang="en-US" altLang="en-US"/>
          </a:p>
        </p:txBody>
      </p:sp>
    </p:spTree>
    <p:extLst>
      <p:ext uri="{BB962C8B-B14F-4D97-AF65-F5344CB8AC3E}">
        <p14:creationId xmlns:p14="http://schemas.microsoft.com/office/powerpoint/2010/main" val="3430620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C277CE98-A94E-422C-BA5C-50153BD544D5}"/>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3" name="Footer Placeholder 23">
            <a:extLst>
              <a:ext uri="{FF2B5EF4-FFF2-40B4-BE49-F238E27FC236}">
                <a16:creationId xmlns:a16="http://schemas.microsoft.com/office/drawing/2014/main" id="{24627ECE-E637-4573-8181-BA471316A477}"/>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4" name="Slide Number Placeholder 6">
            <a:extLst>
              <a:ext uri="{FF2B5EF4-FFF2-40B4-BE49-F238E27FC236}">
                <a16:creationId xmlns:a16="http://schemas.microsoft.com/office/drawing/2014/main" id="{1039B46C-7AB9-4495-8DAB-79BA4A0671D3}"/>
              </a:ext>
            </a:extLst>
          </p:cNvPr>
          <p:cNvSpPr>
            <a:spLocks noGrp="1"/>
          </p:cNvSpPr>
          <p:nvPr>
            <p:ph type="sldNum" sz="quarter" idx="12"/>
          </p:nvPr>
        </p:nvSpPr>
        <p:spPr/>
        <p:txBody>
          <a:bodyPr/>
          <a:lstStyle>
            <a:lvl1pPr fontAlgn="auto">
              <a:spcBef>
                <a:spcPts val="0"/>
              </a:spcBef>
              <a:spcAft>
                <a:spcPts val="0"/>
              </a:spcAft>
              <a:defRPr/>
            </a:lvl1pPr>
          </a:lstStyle>
          <a:p>
            <a:pPr>
              <a:defRPr/>
            </a:pPr>
            <a:fld id="{6CE8F975-0F47-429B-8D19-E7A88C857466}" type="slidenum">
              <a:rPr lang="en-US" altLang="en-US"/>
              <a:pPr>
                <a:defRPr/>
              </a:pPr>
              <a:t>‹#›</a:t>
            </a:fld>
            <a:endParaRPr lang="en-US" altLang="en-US"/>
          </a:p>
        </p:txBody>
      </p:sp>
    </p:spTree>
    <p:extLst>
      <p:ext uri="{BB962C8B-B14F-4D97-AF65-F5344CB8AC3E}">
        <p14:creationId xmlns:p14="http://schemas.microsoft.com/office/powerpoint/2010/main" val="32451393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3D676C0F-1AFA-4576-BA0C-241FFC15EF6E}"/>
              </a:ext>
            </a:extLst>
          </p:cNvPr>
          <p:cNvSpPr>
            <a:spLocks noChangeShapeType="1"/>
          </p:cNvSpPr>
          <p:nvPr/>
        </p:nvSpPr>
        <p:spPr bwMode="auto">
          <a:xfrm>
            <a:off x="685800" y="584957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mn-lt"/>
            </a:endParaRPr>
          </a:p>
        </p:txBody>
      </p:sp>
      <p:sp>
        <p:nvSpPr>
          <p:cNvPr id="12" name="Title 11"/>
          <p:cNvSpPr>
            <a:spLocks noGrp="1"/>
          </p:cNvSpPr>
          <p:nvPr>
            <p:ph type="title"/>
          </p:nvPr>
        </p:nvSpPr>
        <p:spPr>
          <a:xfrm>
            <a:off x="609600" y="5486403"/>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26"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39B77B2C-389D-498F-9875-FDE7D0297266}"/>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7" name="Footer Placeholder 28">
            <a:extLst>
              <a:ext uri="{FF2B5EF4-FFF2-40B4-BE49-F238E27FC236}">
                <a16:creationId xmlns:a16="http://schemas.microsoft.com/office/drawing/2014/main" id="{DC6FF2ED-EA1A-47E7-8A02-AB1A91D32A36}"/>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8" name="Slide Number Placeholder 6">
            <a:extLst>
              <a:ext uri="{FF2B5EF4-FFF2-40B4-BE49-F238E27FC236}">
                <a16:creationId xmlns:a16="http://schemas.microsoft.com/office/drawing/2014/main" id="{62A6E4C2-1C6B-4357-962C-6206605C686C}"/>
              </a:ext>
            </a:extLst>
          </p:cNvPr>
          <p:cNvSpPr>
            <a:spLocks noGrp="1"/>
          </p:cNvSpPr>
          <p:nvPr>
            <p:ph type="sldNum" sz="quarter" idx="12"/>
          </p:nvPr>
        </p:nvSpPr>
        <p:spPr/>
        <p:txBody>
          <a:bodyPr/>
          <a:lstStyle>
            <a:lvl1pPr fontAlgn="auto">
              <a:spcBef>
                <a:spcPts val="0"/>
              </a:spcBef>
              <a:spcAft>
                <a:spcPts val="0"/>
              </a:spcAft>
              <a:defRPr/>
            </a:lvl1pPr>
          </a:lstStyle>
          <a:p>
            <a:pPr>
              <a:defRPr/>
            </a:pPr>
            <a:fld id="{7842E541-FE87-468A-AE91-ABB564A81E36}" type="slidenum">
              <a:rPr lang="en-US" altLang="en-US"/>
              <a:pPr>
                <a:defRPr/>
              </a:pPr>
              <a:t>‹#›</a:t>
            </a:fld>
            <a:endParaRPr lang="en-US" altLang="en-US"/>
          </a:p>
        </p:txBody>
      </p:sp>
    </p:spTree>
    <p:extLst>
      <p:ext uri="{BB962C8B-B14F-4D97-AF65-F5344CB8AC3E}">
        <p14:creationId xmlns:p14="http://schemas.microsoft.com/office/powerpoint/2010/main" val="83090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5"/>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63"/>
            <a:ext cx="7823200" cy="768351"/>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B37B6D44-D014-43E6-B09E-0F7B7BA781AA}"/>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6" name="Footer Placeholder 4">
            <a:extLst>
              <a:ext uri="{FF2B5EF4-FFF2-40B4-BE49-F238E27FC236}">
                <a16:creationId xmlns:a16="http://schemas.microsoft.com/office/drawing/2014/main" id="{B599F621-5493-4022-B481-12C8B8BDE175}"/>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7" name="Slide Number Placeholder 30">
            <a:extLst>
              <a:ext uri="{FF2B5EF4-FFF2-40B4-BE49-F238E27FC236}">
                <a16:creationId xmlns:a16="http://schemas.microsoft.com/office/drawing/2014/main" id="{4E08BF53-4D5D-46EB-BF15-00D5D4F11FEE}"/>
              </a:ext>
            </a:extLst>
          </p:cNvPr>
          <p:cNvSpPr>
            <a:spLocks noGrp="1"/>
          </p:cNvSpPr>
          <p:nvPr>
            <p:ph type="sldNum" sz="quarter" idx="12"/>
          </p:nvPr>
        </p:nvSpPr>
        <p:spPr/>
        <p:txBody>
          <a:bodyPr/>
          <a:lstStyle>
            <a:lvl1pPr fontAlgn="auto">
              <a:spcBef>
                <a:spcPts val="0"/>
              </a:spcBef>
              <a:spcAft>
                <a:spcPts val="0"/>
              </a:spcAft>
              <a:defRPr/>
            </a:lvl1pPr>
          </a:lstStyle>
          <a:p>
            <a:pPr>
              <a:defRPr/>
            </a:pPr>
            <a:fld id="{F5EAFE8A-E5BF-48AE-A200-70C34EC1F3C7}" type="slidenum">
              <a:rPr lang="en-US" altLang="en-US"/>
              <a:pPr>
                <a:defRPr/>
              </a:pPr>
              <a:t>‹#›</a:t>
            </a:fld>
            <a:endParaRPr lang="en-US" altLang="en-US"/>
          </a:p>
        </p:txBody>
      </p:sp>
    </p:spTree>
    <p:extLst>
      <p:ext uri="{BB962C8B-B14F-4D97-AF65-F5344CB8AC3E}">
        <p14:creationId xmlns:p14="http://schemas.microsoft.com/office/powerpoint/2010/main" val="2556618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598467-1B67-4977-A0FC-A66CF98815A6}"/>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Footer Placeholder 4">
            <a:extLst>
              <a:ext uri="{FF2B5EF4-FFF2-40B4-BE49-F238E27FC236}">
                <a16:creationId xmlns:a16="http://schemas.microsoft.com/office/drawing/2014/main" id="{7FEDDFC7-CEC4-4B74-86C6-E1BBFF363C25}"/>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Slide Number Placeholder 5">
            <a:extLst>
              <a:ext uri="{FF2B5EF4-FFF2-40B4-BE49-F238E27FC236}">
                <a16:creationId xmlns:a16="http://schemas.microsoft.com/office/drawing/2014/main" id="{F70F9F25-0FE5-46A9-9377-0BE84B7CEE24}"/>
              </a:ext>
            </a:extLst>
          </p:cNvPr>
          <p:cNvSpPr>
            <a:spLocks noGrp="1"/>
          </p:cNvSpPr>
          <p:nvPr>
            <p:ph type="sldNum" sz="quarter" idx="12"/>
          </p:nvPr>
        </p:nvSpPr>
        <p:spPr/>
        <p:txBody>
          <a:bodyPr/>
          <a:lstStyle>
            <a:lvl1pPr fontAlgn="auto">
              <a:spcBef>
                <a:spcPts val="0"/>
              </a:spcBef>
              <a:spcAft>
                <a:spcPts val="0"/>
              </a:spcAft>
              <a:defRPr/>
            </a:lvl1pPr>
          </a:lstStyle>
          <a:p>
            <a:pPr>
              <a:defRPr/>
            </a:pPr>
            <a:fld id="{32B8A39A-248E-406B-895F-6E0D79D8DBE5}" type="slidenum">
              <a:rPr lang="en-US" altLang="en-US"/>
              <a:pPr>
                <a:defRPr/>
              </a:pPr>
              <a:t>‹#›</a:t>
            </a:fld>
            <a:endParaRPr lang="en-US" altLang="en-US"/>
          </a:p>
        </p:txBody>
      </p:sp>
    </p:spTree>
    <p:extLst>
      <p:ext uri="{BB962C8B-B14F-4D97-AF65-F5344CB8AC3E}">
        <p14:creationId xmlns:p14="http://schemas.microsoft.com/office/powerpoint/2010/main" val="678355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80"/>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80"/>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2B2DD2-2CBB-429F-9843-C991443E3AD1}"/>
              </a:ext>
            </a:extLst>
          </p:cNvPr>
          <p:cNvSpPr>
            <a:spLocks noGrp="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Footer Placeholder 4">
            <a:extLst>
              <a:ext uri="{FF2B5EF4-FFF2-40B4-BE49-F238E27FC236}">
                <a16:creationId xmlns:a16="http://schemas.microsoft.com/office/drawing/2014/main" id="{147A9DE3-8505-4EC1-950F-A3AA9C4DCDC7}"/>
              </a:ext>
            </a:extLst>
          </p:cNvPr>
          <p:cNvSpPr>
            <a:spLocks noGrp="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Slide Number Placeholder 5">
            <a:extLst>
              <a:ext uri="{FF2B5EF4-FFF2-40B4-BE49-F238E27FC236}">
                <a16:creationId xmlns:a16="http://schemas.microsoft.com/office/drawing/2014/main" id="{FD5F0357-028F-4A25-BF55-BCD84D17CD3A}"/>
              </a:ext>
            </a:extLst>
          </p:cNvPr>
          <p:cNvSpPr>
            <a:spLocks noGrp="1"/>
          </p:cNvSpPr>
          <p:nvPr>
            <p:ph type="sldNum" sz="quarter" idx="12"/>
          </p:nvPr>
        </p:nvSpPr>
        <p:spPr/>
        <p:txBody>
          <a:bodyPr/>
          <a:lstStyle>
            <a:lvl1pPr fontAlgn="auto">
              <a:spcBef>
                <a:spcPts val="0"/>
              </a:spcBef>
              <a:spcAft>
                <a:spcPts val="0"/>
              </a:spcAft>
              <a:defRPr/>
            </a:lvl1pPr>
          </a:lstStyle>
          <a:p>
            <a:pPr>
              <a:defRPr/>
            </a:pPr>
            <a:fld id="{A21E0FB1-1CDF-4D35-ABE6-3A7DB6614B41}" type="slidenum">
              <a:rPr lang="en-US" altLang="en-US"/>
              <a:pPr>
                <a:defRPr/>
              </a:pPr>
              <a:t>‹#›</a:t>
            </a:fld>
            <a:endParaRPr lang="en-US" altLang="en-US"/>
          </a:p>
        </p:txBody>
      </p:sp>
    </p:spTree>
    <p:extLst>
      <p:ext uri="{BB962C8B-B14F-4D97-AF65-F5344CB8AC3E}">
        <p14:creationId xmlns:p14="http://schemas.microsoft.com/office/powerpoint/2010/main" val="662020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BD56F606-AA1C-4B35-81FB-36885FDA97E0}"/>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45724E70-4B2C-4208-830E-F59BFDCF97B4}"/>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2CA03F5-8D18-4A12-BEF4-2FCCC115F9B4}"/>
              </a:ext>
            </a:extLst>
          </p:cNvPr>
          <p:cNvSpPr>
            <a:spLocks noGrp="1"/>
          </p:cNvSpPr>
          <p:nvPr>
            <p:ph type="sldNum" sz="quarter" idx="12"/>
          </p:nvPr>
        </p:nvSpPr>
        <p:spPr>
          <a:xfrm>
            <a:off x="8737600" y="6245225"/>
            <a:ext cx="2844800" cy="476250"/>
          </a:xfrm>
        </p:spPr>
        <p:txBody>
          <a:bodyPr/>
          <a:lstStyle>
            <a:lvl1pPr>
              <a:defRPr/>
            </a:lvl1pPr>
          </a:lstStyle>
          <a:p>
            <a:pPr>
              <a:defRPr/>
            </a:pPr>
            <a:fld id="{EF97E05F-4543-4A67-BD55-C89F8933EFBE}" type="slidenum">
              <a:rPr lang="en-US" altLang="en-US"/>
              <a:pPr>
                <a:defRPr/>
              </a:pPr>
              <a:t>‹#›</a:t>
            </a:fld>
            <a:endParaRPr lang="en-US" altLang="en-US"/>
          </a:p>
        </p:txBody>
      </p:sp>
    </p:spTree>
    <p:extLst>
      <p:ext uri="{BB962C8B-B14F-4D97-AF65-F5344CB8AC3E}">
        <p14:creationId xmlns:p14="http://schemas.microsoft.com/office/powerpoint/2010/main" val="2751045779"/>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2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956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5635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9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572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9F94B3-B9C5-48E1-91E7-22CECA1ADB8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A3A4846-CFA9-42F7-B4D0-B33EFA32D9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FEA7D9-3183-45F2-9429-8BF7809C561E}"/>
              </a:ext>
            </a:extLst>
          </p:cNvPr>
          <p:cNvSpPr>
            <a:spLocks noGrp="1"/>
          </p:cNvSpPr>
          <p:nvPr>
            <p:ph type="sldNum" sz="quarter" idx="12"/>
          </p:nvPr>
        </p:nvSpPr>
        <p:spPr/>
        <p:txBody>
          <a:bodyPr/>
          <a:lstStyle>
            <a:lvl1pPr>
              <a:defRPr/>
            </a:lvl1pPr>
          </a:lstStyle>
          <a:p>
            <a:pPr>
              <a:defRPr/>
            </a:pPr>
            <a:fld id="{38F907F8-7A0F-4894-8E46-E69B1F0B5BD8}" type="slidenum">
              <a:rPr lang="en-US" altLang="en-US"/>
              <a:pPr>
                <a:defRPr/>
              </a:pPr>
              <a:t>‹#›</a:t>
            </a:fld>
            <a:endParaRPr lang="en-US" altLang="en-US"/>
          </a:p>
        </p:txBody>
      </p:sp>
    </p:spTree>
    <p:extLst>
      <p:ext uri="{BB962C8B-B14F-4D97-AF65-F5344CB8AC3E}">
        <p14:creationId xmlns:p14="http://schemas.microsoft.com/office/powerpoint/2010/main" val="4041001153"/>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853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5064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415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4693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4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7989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642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60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3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3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82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5036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29" name="Title 28"/>
          <p:cNvSpPr>
            <a:spLocks noGrp="1"/>
          </p:cNvSpPr>
          <p:nvPr>
            <p:ph type="ctrTitle"/>
          </p:nvPr>
        </p:nvSpPr>
        <p:spPr>
          <a:xfrm>
            <a:off x="508000" y="4853901"/>
            <a:ext cx="11277600" cy="1222375"/>
          </a:xfrm>
        </p:spPr>
        <p:txBody>
          <a:bodyPr anchor="t"/>
          <a:lstStyle/>
          <a:p>
            <a:r>
              <a:rPr kumimoji="0"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 name="Footer Placeholder 1"/>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5" name="Slide Number Placeholder 14"/>
          <p:cNvSpPr>
            <a:spLocks noGrp="1"/>
          </p:cNvSpPr>
          <p:nvPr>
            <p:ph type="sldNum" sz="quarter" idx="12"/>
          </p:nvPr>
        </p:nvSpPr>
        <p:spPr>
          <a:xfrm>
            <a:off x="10972800" y="6473952"/>
            <a:ext cx="1011936" cy="246888"/>
          </a:xfrm>
        </p:spPr>
        <p:txBody>
          <a:bodyPr/>
          <a:lstStyle/>
          <a:p>
            <a:pPr>
              <a:defRPr/>
            </a:pPr>
            <a:fld id="{AE20F465-527A-49DB-93B4-AD046F592A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4650496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9" name="Footer Placeholder 18"/>
          <p:cNvSpPr>
            <a:spLocks noGrp="1"/>
          </p:cNvSpPr>
          <p:nvPr>
            <p:ph type="ftr" sz="quarter" idx="11"/>
          </p:nvPr>
        </p:nvSpPr>
        <p:spPr>
          <a:xfrm>
            <a:off x="4775200" y="76203"/>
            <a:ext cx="3860800" cy="288925"/>
          </a:xfrm>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a:xfrm>
            <a:off x="10972800" y="6473952"/>
            <a:ext cx="1011936" cy="246888"/>
          </a:xfrm>
        </p:spPr>
        <p:txBody>
          <a:bodyPr/>
          <a:lstStyle/>
          <a:p>
            <a:pPr>
              <a:defRPr/>
            </a:pPr>
            <a:fld id="{B23128A7-346A-4F23-9BD1-CEC201610276}"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2302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2E7F707-DA6D-4DFA-86FB-16C5C43DE37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1763BCF-7BDC-4DCF-978D-A8B809DC153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51B89A2-365B-4B2D-BF09-1DCD2A9BE3E5}"/>
              </a:ext>
            </a:extLst>
          </p:cNvPr>
          <p:cNvSpPr>
            <a:spLocks noGrp="1"/>
          </p:cNvSpPr>
          <p:nvPr>
            <p:ph type="sldNum" sz="quarter" idx="12"/>
          </p:nvPr>
        </p:nvSpPr>
        <p:spPr/>
        <p:txBody>
          <a:bodyPr/>
          <a:lstStyle>
            <a:lvl1pPr>
              <a:defRPr/>
            </a:lvl1pPr>
          </a:lstStyle>
          <a:p>
            <a:pPr>
              <a:defRPr/>
            </a:pPr>
            <a:fld id="{934096F9-5278-413C-B817-2CC829351629}" type="slidenum">
              <a:rPr lang="en-US" altLang="en-US"/>
              <a:pPr>
                <a:defRPr/>
              </a:pPr>
              <a:t>‹#›</a:t>
            </a:fld>
            <a:endParaRPr lang="en-US" altLang="en-US"/>
          </a:p>
        </p:txBody>
      </p:sp>
    </p:spTree>
    <p:extLst>
      <p:ext uri="{BB962C8B-B14F-4D97-AF65-F5344CB8AC3E}">
        <p14:creationId xmlns:p14="http://schemas.microsoft.com/office/powerpoint/2010/main" val="2447515717"/>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white"/>
              </a:solidFill>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16" name="Slide Number Placeholder 15"/>
          <p:cNvSpPr>
            <a:spLocks noGrp="1"/>
          </p:cNvSpPr>
          <p:nvPr>
            <p:ph type="sldNum" sz="quarter" idx="12"/>
          </p:nvPr>
        </p:nvSpPr>
        <p:spPr/>
        <p:txBody>
          <a:bodyPr/>
          <a:lstStyle/>
          <a:p>
            <a:pPr>
              <a:defRPr/>
            </a:pPr>
            <a:fld id="{85CF034A-A530-4BEC-9B8B-1CDA31A36F09}"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8" name="Title 7"/>
          <p:cNvSpPr>
            <a:spLocks noGrp="1"/>
          </p:cNvSpPr>
          <p:nvPr>
            <p:ph type="title"/>
          </p:nvPr>
        </p:nvSpPr>
        <p:spPr>
          <a:xfrm>
            <a:off x="240633" y="2947117"/>
            <a:ext cx="115824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1394110026"/>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F0A22E">
                  <a:shade val="75000"/>
                </a:srgbClr>
              </a:solidFill>
            </a:endParaRPr>
          </a:p>
        </p:txBody>
      </p:sp>
      <p:sp>
        <p:nvSpPr>
          <p:cNvPr id="10" name="Footer Placeholder 9"/>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15434C66-0128-4B63-A426-C685864C797B}"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2568018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28"/>
            <a:ext cx="114808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375260" y="666750"/>
            <a:ext cx="57207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6193382" y="666750"/>
            <a:ext cx="5722988"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375260" y="1316504"/>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6198307" y="1316504"/>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F0A22E">
                  <a:shade val="75000"/>
                </a:srgbClr>
              </a:solidFill>
            </a:endParaRPr>
          </a:p>
        </p:txBody>
      </p:sp>
      <p:sp>
        <p:nvSpPr>
          <p:cNvPr id="6" name="Footer Placeholder 5"/>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a:xfrm>
            <a:off x="10972800" y="6477000"/>
            <a:ext cx="1016000" cy="246888"/>
          </a:xfrm>
        </p:spPr>
        <p:txBody>
          <a:bodyPr/>
          <a:lstStyle/>
          <a:p>
            <a:pPr>
              <a:defRPr/>
            </a:pPr>
            <a:fld id="{8DD81944-44F3-4541-9AEE-6396804530BD}"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1" name="Straight Connector 10"/>
          <p:cNvSpPr>
            <a:spLocks noChangeShapeType="1"/>
          </p:cNvSpPr>
          <p:nvPr/>
        </p:nvSpPr>
        <p:spPr bwMode="auto">
          <a:xfrm>
            <a:off x="685800" y="602026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34409302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6D0448ED-1A47-43D4-A196-370F5C2B4404}"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1820989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0BA62CD0-7A4A-4B6E-B2BA-9D250451DE5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813047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58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Title 11"/>
          <p:cNvSpPr>
            <a:spLocks noGrp="1"/>
          </p:cNvSpPr>
          <p:nvPr>
            <p:ph type="title"/>
          </p:nvPr>
        </p:nvSpPr>
        <p:spPr>
          <a:xfrm>
            <a:off x="609600" y="5486403"/>
            <a:ext cx="112776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609626"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F0A22E">
                  <a:shade val="75000"/>
                </a:srgbClr>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7" name="Slide Number Placeholder 6"/>
          <p:cNvSpPr>
            <a:spLocks noGrp="1"/>
          </p:cNvSpPr>
          <p:nvPr>
            <p:ph type="sldNum" sz="quarter" idx="12"/>
          </p:nvPr>
        </p:nvSpPr>
        <p:spPr/>
        <p:txBody>
          <a:bodyPr/>
          <a:lstStyle/>
          <a:p>
            <a:pPr>
              <a:defRPr/>
            </a:pPr>
            <a:fld id="{69BEEC5B-CFDF-4FF1-B2DD-AC502ABAAD1F}"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628125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5"/>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31" name="Slide Number Placeholder 30"/>
          <p:cNvSpPr>
            <a:spLocks noGrp="1"/>
          </p:cNvSpPr>
          <p:nvPr>
            <p:ph type="sldNum" sz="quarter" idx="12"/>
          </p:nvPr>
        </p:nvSpPr>
        <p:spPr/>
        <p:txBody>
          <a:bodyPr/>
          <a:lstStyle/>
          <a:p>
            <a:pPr>
              <a:defRPr/>
            </a:pPr>
            <a:fld id="{C0A8A29E-CA3A-4CD1-8133-35D5ABDAA156}" type="slidenum">
              <a:rPr lang="en-US" altLang="en-US" smtClean="0">
                <a:solidFill>
                  <a:srgbClr val="F0A22E">
                    <a:shade val="75000"/>
                  </a:srgbClr>
                </a:solidFill>
              </a:rPr>
              <a:pPr>
                <a:defRPr/>
              </a:pPr>
              <a:t>‹#›</a:t>
            </a:fld>
            <a:endParaRPr lang="en-US" altLang="en-US">
              <a:solidFill>
                <a:srgbClr val="F0A22E">
                  <a:shade val="75000"/>
                </a:srgbClr>
              </a:solidFill>
            </a:endParaRPr>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508000" y="5533269"/>
            <a:ext cx="78232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28222766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ABFF793-D017-44A0-9F94-909E39B85A79}"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7017413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8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549280"/>
            <a:ext cx="8331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F0A22E">
                  <a:shade val="75000"/>
                </a:srgbClr>
              </a:solidFill>
            </a:endParaRPr>
          </a:p>
        </p:txBody>
      </p:sp>
      <p:sp>
        <p:nvSpPr>
          <p:cNvPr id="5" name="Footer Placeholder 4"/>
          <p:cNvSpPr>
            <a:spLocks noGrp="1"/>
          </p:cNvSpPr>
          <p:nvPr>
            <p:ph type="ftr" sz="quarter" idx="11"/>
          </p:nvPr>
        </p:nvSpPr>
        <p:spPr/>
        <p:txBody>
          <a:bodyPr/>
          <a:lstStyle/>
          <a:p>
            <a:pPr>
              <a:defRPr/>
            </a:pPr>
            <a:endParaRPr lang="en-US" altLang="en-US">
              <a:solidFill>
                <a:srgbClr val="F0A22E">
                  <a:shade val="75000"/>
                </a:srgbClr>
              </a:solidFill>
            </a:endParaRPr>
          </a:p>
        </p:txBody>
      </p:sp>
      <p:sp>
        <p:nvSpPr>
          <p:cNvPr id="6" name="Slide Number Placeholder 5"/>
          <p:cNvSpPr>
            <a:spLocks noGrp="1"/>
          </p:cNvSpPr>
          <p:nvPr>
            <p:ph type="sldNum" sz="quarter" idx="12"/>
          </p:nvPr>
        </p:nvSpPr>
        <p:spPr/>
        <p:txBody>
          <a:bodyPr/>
          <a:lstStyle/>
          <a:p>
            <a:pPr>
              <a:defRPr/>
            </a:pPr>
            <a:fld id="{D2620377-08FE-4819-82E9-3283327E777A}" type="slidenum">
              <a:rPr lang="en-US" altLang="en-US" smtClean="0">
                <a:solidFill>
                  <a:srgbClr val="F0A22E">
                    <a:shade val="75000"/>
                  </a:srgbClr>
                </a:solidFill>
              </a:rPr>
              <a:pPr>
                <a:defRPr/>
              </a:pPr>
              <a:t>‹#›</a:t>
            </a:fld>
            <a:endParaRPr lang="en-US" altLang="en-US">
              <a:solidFill>
                <a:srgbClr val="F0A22E">
                  <a:shade val="75000"/>
                </a:srgbClr>
              </a:solidFill>
            </a:endParaRPr>
          </a:p>
        </p:txBody>
      </p:sp>
    </p:spTree>
    <p:extLst>
      <p:ext uri="{BB962C8B-B14F-4D97-AF65-F5344CB8AC3E}">
        <p14:creationId xmlns:p14="http://schemas.microsoft.com/office/powerpoint/2010/main" val="3740161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534990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29" name="Title 28"/>
          <p:cNvSpPr>
            <a:spLocks noGrp="1"/>
          </p:cNvSpPr>
          <p:nvPr>
            <p:ph type="ctrTitle"/>
          </p:nvPr>
        </p:nvSpPr>
        <p:spPr>
          <a:xfrm>
            <a:off x="508000" y="4853418"/>
            <a:ext cx="11277600" cy="1222375"/>
          </a:xfrm>
        </p:spPr>
        <p:txBody>
          <a:bodyPr anchor="t"/>
          <a:lstStyle/>
          <a:p>
            <a:r>
              <a:rPr lang="en-US"/>
              <a:t>Click to edit Master title style</a:t>
            </a:r>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10972805" y="6473825"/>
            <a:ext cx="1011767" cy="247650"/>
          </a:xfrm>
        </p:spPr>
        <p:txBody>
          <a:bodyPr/>
          <a:lstStyle>
            <a:lvl1pPr>
              <a:defRPr/>
            </a:lvl1pPr>
          </a:lstStyle>
          <a:p>
            <a:pPr>
              <a:defRPr/>
            </a:pPr>
            <a:fld id="{D011E9B0-1A10-4399-8568-B83F8CD6632A}"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44877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1E1A0E8-E312-4AFF-BA73-D6BE8C4BA75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794010C2-E3FF-4540-AB17-F03BF6EB7B1E}"/>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E2AC3C4-13EE-4897-8F52-75DB2E9C1CD3}"/>
              </a:ext>
            </a:extLst>
          </p:cNvPr>
          <p:cNvSpPr>
            <a:spLocks noGrp="1"/>
          </p:cNvSpPr>
          <p:nvPr>
            <p:ph type="sldNum" sz="quarter" idx="12"/>
          </p:nvPr>
        </p:nvSpPr>
        <p:spPr/>
        <p:txBody>
          <a:bodyPr/>
          <a:lstStyle>
            <a:lvl1pPr>
              <a:defRPr/>
            </a:lvl1pPr>
          </a:lstStyle>
          <a:p>
            <a:pPr>
              <a:defRPr/>
            </a:pPr>
            <a:fld id="{62B4D3FB-D4D3-4CD9-BF63-7FE7753101E8}" type="slidenum">
              <a:rPr lang="en-US" altLang="en-US"/>
              <a:pPr>
                <a:defRPr/>
              </a:pPr>
              <a:t>‹#›</a:t>
            </a:fld>
            <a:endParaRPr lang="en-US" altLang="en-US"/>
          </a:p>
        </p:txBody>
      </p:sp>
    </p:spTree>
    <p:extLst>
      <p:ext uri="{BB962C8B-B14F-4D97-AF65-F5344CB8AC3E}">
        <p14:creationId xmlns:p14="http://schemas.microsoft.com/office/powerpoint/2010/main" val="219028142"/>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4775200" y="76203"/>
            <a:ext cx="38608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10972805" y="6473825"/>
            <a:ext cx="1011767" cy="247650"/>
          </a:xfrm>
        </p:spPr>
        <p:txBody>
          <a:bodyPr/>
          <a:lstStyle>
            <a:lvl1pPr>
              <a:defRPr/>
            </a:lvl1pPr>
          </a:lstStyle>
          <a:p>
            <a:pPr>
              <a:defRPr/>
            </a:pPr>
            <a:fld id="{6497BE66-6A6D-476C-B1E1-2EDA0FA107E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005151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685800" y="344490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white"/>
              </a:solidFill>
              <a:cs typeface="Arial" charset="0"/>
            </a:endParaRPr>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240633" y="2947087"/>
            <a:ext cx="115824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91DE9692-E74C-4833-B7F5-AEE0B7F7335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1095876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lang="en-US"/>
              <a:t>Click to edit Master title style</a:t>
            </a:r>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6CD1735-1816-4634-B698-F7936613D1E8}"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81560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601980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29" name="Title 28"/>
          <p:cNvSpPr>
            <a:spLocks noGrp="1"/>
          </p:cNvSpPr>
          <p:nvPr>
            <p:ph type="title"/>
          </p:nvPr>
        </p:nvSpPr>
        <p:spPr>
          <a:xfrm>
            <a:off x="406400" y="5410200"/>
            <a:ext cx="114808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375260"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375260" y="1316044"/>
            <a:ext cx="5720741"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6198307" y="1316044"/>
            <a:ext cx="571804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10972800" y="6477000"/>
            <a:ext cx="1016000" cy="247650"/>
          </a:xfrm>
        </p:spPr>
        <p:txBody>
          <a:bodyPr/>
          <a:lstStyle>
            <a:lvl1pPr>
              <a:defRPr/>
            </a:lvl1pPr>
          </a:lstStyle>
          <a:p>
            <a:pPr>
              <a:defRPr/>
            </a:pPr>
            <a:fld id="{06C1307E-C37B-42DD-AA27-A54946FB078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652044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F426AD5-2FB5-485B-8165-F4E16C804D0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520314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66AB41DA-D1B1-4F26-B70E-8058CBC4C88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2113555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685800" y="5849124"/>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12" name="Title 11"/>
          <p:cNvSpPr>
            <a:spLocks noGrp="1"/>
          </p:cNvSpPr>
          <p:nvPr>
            <p:ph type="title"/>
          </p:nvPr>
        </p:nvSpPr>
        <p:spPr>
          <a:xfrm>
            <a:off x="609600" y="5486400"/>
            <a:ext cx="112776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609603"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6B61C1B-0BC3-4E36-AB76-69552657F58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6786638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508000" y="4993760"/>
            <a:ext cx="78232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FCCB709A-5105-455C-B511-FA2FB439E18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2449306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67CD88E-4FBC-4259-A581-FD78CA0780E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2801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9"/>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549279"/>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7B9BE94-EA7E-4142-9ADA-73AC0123F7B7}"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695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F92F6FA-C283-43A6-9CAB-1BA5F6D3E8A3}"/>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6B7F0AF8-C9CA-4A42-B0A7-0677D8C0B82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8211177-AD3D-4815-9048-2CC8B379673A}"/>
              </a:ext>
            </a:extLst>
          </p:cNvPr>
          <p:cNvSpPr>
            <a:spLocks noGrp="1"/>
          </p:cNvSpPr>
          <p:nvPr>
            <p:ph type="sldNum" sz="quarter" idx="12"/>
          </p:nvPr>
        </p:nvSpPr>
        <p:spPr/>
        <p:txBody>
          <a:bodyPr/>
          <a:lstStyle>
            <a:lvl1pPr>
              <a:defRPr/>
            </a:lvl1pPr>
          </a:lstStyle>
          <a:p>
            <a:pPr>
              <a:defRPr/>
            </a:pPr>
            <a:fld id="{723E7F29-1465-418D-9313-123531A26F75}" type="slidenum">
              <a:rPr lang="en-US" altLang="en-US"/>
              <a:pPr>
                <a:defRPr/>
              </a:pPr>
              <a:t>‹#›</a:t>
            </a:fld>
            <a:endParaRPr lang="en-US" altLang="en-US"/>
          </a:p>
        </p:txBody>
      </p:sp>
    </p:spTree>
    <p:extLst>
      <p:ext uri="{BB962C8B-B14F-4D97-AF65-F5344CB8AC3E}">
        <p14:creationId xmlns:p14="http://schemas.microsoft.com/office/powerpoint/2010/main" val="2431907717"/>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0B6975E-B153-40C3-8ACE-6D034F489E92}"/>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00FCA4A-62C7-4F67-8D58-171FB986D0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C147BE6-7783-4B91-9967-C938BD2FEB58}"/>
              </a:ext>
            </a:extLst>
          </p:cNvPr>
          <p:cNvSpPr>
            <a:spLocks noGrp="1"/>
          </p:cNvSpPr>
          <p:nvPr>
            <p:ph type="sldNum" sz="quarter" idx="12"/>
          </p:nvPr>
        </p:nvSpPr>
        <p:spPr/>
        <p:txBody>
          <a:bodyPr/>
          <a:lstStyle>
            <a:lvl1pPr>
              <a:defRPr/>
            </a:lvl1pPr>
          </a:lstStyle>
          <a:p>
            <a:pPr>
              <a:defRPr/>
            </a:pPr>
            <a:fld id="{A2BFEF73-4447-484E-84E6-57FABEEC7BE3}" type="slidenum">
              <a:rPr lang="en-US" altLang="en-US"/>
              <a:pPr>
                <a:defRPr/>
              </a:pPr>
              <a:t>‹#›</a:t>
            </a:fld>
            <a:endParaRPr lang="en-US" altLang="en-US"/>
          </a:p>
        </p:txBody>
      </p:sp>
    </p:spTree>
    <p:extLst>
      <p:ext uri="{BB962C8B-B14F-4D97-AF65-F5344CB8AC3E}">
        <p14:creationId xmlns:p14="http://schemas.microsoft.com/office/powerpoint/2010/main" val="339029548"/>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FB04310-8ED6-4C2F-93C9-9741D2BE5B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7ED6BF4-5760-4B8F-B066-753F037335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7D5B48A-DED6-4BAC-A396-5F343ADD501C}"/>
              </a:ext>
            </a:extLst>
          </p:cNvPr>
          <p:cNvSpPr>
            <a:spLocks noGrp="1"/>
          </p:cNvSpPr>
          <p:nvPr>
            <p:ph type="sldNum" sz="quarter" idx="12"/>
          </p:nvPr>
        </p:nvSpPr>
        <p:spPr/>
        <p:txBody>
          <a:bodyPr/>
          <a:lstStyle>
            <a:lvl1pPr>
              <a:defRPr/>
            </a:lvl1pPr>
          </a:lstStyle>
          <a:p>
            <a:pPr>
              <a:defRPr/>
            </a:pPr>
            <a:fld id="{97B88F57-B5C3-47CB-8744-6C3F9BBC378D}" type="slidenum">
              <a:rPr lang="en-US" altLang="en-US"/>
              <a:pPr>
                <a:defRPr/>
              </a:pPr>
              <a:t>‹#›</a:t>
            </a:fld>
            <a:endParaRPr lang="en-US" altLang="en-US"/>
          </a:p>
        </p:txBody>
      </p:sp>
    </p:spTree>
    <p:extLst>
      <p:ext uri="{BB962C8B-B14F-4D97-AF65-F5344CB8AC3E}">
        <p14:creationId xmlns:p14="http://schemas.microsoft.com/office/powerpoint/2010/main" val="1885239885"/>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0FFD8A6-0388-471C-A7CA-A8667D186D8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5D7F3DC-0FC9-4EF5-BDBE-B7CEB94DD50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1D6ED6-9C1B-4056-9116-59BC36CC458D}"/>
              </a:ext>
            </a:extLst>
          </p:cNvPr>
          <p:cNvSpPr>
            <a:spLocks noGrp="1"/>
          </p:cNvSpPr>
          <p:nvPr>
            <p:ph type="sldNum" sz="quarter" idx="12"/>
          </p:nvPr>
        </p:nvSpPr>
        <p:spPr/>
        <p:txBody>
          <a:bodyPr/>
          <a:lstStyle>
            <a:lvl1pPr>
              <a:defRPr/>
            </a:lvl1pPr>
          </a:lstStyle>
          <a:p>
            <a:pPr>
              <a:defRPr/>
            </a:pPr>
            <a:fld id="{07727F49-4CDB-4631-83C4-CAB57BADFED3}" type="slidenum">
              <a:rPr lang="en-US" altLang="en-US"/>
              <a:pPr>
                <a:defRPr/>
              </a:pPr>
              <a:t>‹#›</a:t>
            </a:fld>
            <a:endParaRPr lang="en-US" altLang="en-US"/>
          </a:p>
        </p:txBody>
      </p:sp>
    </p:spTree>
    <p:extLst>
      <p:ext uri="{BB962C8B-B14F-4D97-AF65-F5344CB8AC3E}">
        <p14:creationId xmlns:p14="http://schemas.microsoft.com/office/powerpoint/2010/main" val="3998676684"/>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B9095EB-E388-4347-ACC3-784693E40AD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8DE4F00-B7DE-4D0C-9C4D-865C9C7050E9}"/>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E8B07F7-D9A5-4FDC-B3D3-04F237FA9CA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D8DA58E0-A29F-4A63-B0AE-80F941A6D9F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BA18D9A7-68B8-458E-8C10-E5233FD76CA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BE6F8D1-8EC5-4152-AFB2-3396C96B7046}" type="slidenum">
              <a:rPr lang="en-US" altLang="en-US"/>
              <a:pPr>
                <a:defRPr/>
              </a:pPr>
              <a:t>‹#›</a:t>
            </a:fld>
            <a:endParaRPr lang="en-US" altLang="en-US"/>
          </a:p>
        </p:txBody>
      </p:sp>
    </p:spTree>
    <p:extLst>
      <p:ext uri="{BB962C8B-B14F-4D97-AF65-F5344CB8AC3E}">
        <p14:creationId xmlns:p14="http://schemas.microsoft.com/office/powerpoint/2010/main" val="3293569990"/>
      </p:ext>
    </p:extLst>
  </p:cSld>
  <p:clrMap bg1="lt1" tx1="dk1" bg2="lt2" tx2="dk2" accent1="accent1" accent2="accent2" accent3="accent3" accent4="accent4" accent5="accent5" accent6="accent6" hlink="hlink" folHlink="folHlink"/>
  <p:sldLayoutIdLst>
    <p:sldLayoutId id="2147484490" r:id="rId1"/>
    <p:sldLayoutId id="2147484491" r:id="rId2"/>
    <p:sldLayoutId id="2147484492" r:id="rId3"/>
    <p:sldLayoutId id="2147484493" r:id="rId4"/>
    <p:sldLayoutId id="2147484494" r:id="rId5"/>
    <p:sldLayoutId id="2147484495" r:id="rId6"/>
    <p:sldLayoutId id="2147484496" r:id="rId7"/>
    <p:sldLayoutId id="2147484497" r:id="rId8"/>
    <p:sldLayoutId id="2147484498" r:id="rId9"/>
    <p:sldLayoutId id="2147484499" r:id="rId10"/>
    <p:sldLayoutId id="2147484500" r:id="rId11"/>
    <p:sldLayoutId id="2147484502" r:id="rId12"/>
    <p:sldLayoutId id="2147484528" r:id="rId13"/>
    <p:sldLayoutId id="2147484529" r:id="rId14"/>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CD1A8DBD-E84F-4495-B6E7-1DC5B26A979F}"/>
              </a:ext>
            </a:extLst>
          </p:cNvPr>
          <p:cNvSpPr>
            <a:spLocks noChangeShapeType="1"/>
          </p:cNvSpPr>
          <p:nvPr/>
        </p:nvSpPr>
        <p:spPr bwMode="auto">
          <a:xfrm>
            <a:off x="685800" y="105135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mn-lt"/>
            </a:endParaRPr>
          </a:p>
        </p:txBody>
      </p:sp>
      <p:sp>
        <p:nvSpPr>
          <p:cNvPr id="1029" name="Text Placeholder 7">
            <a:extLst>
              <a:ext uri="{FF2B5EF4-FFF2-40B4-BE49-F238E27FC236}">
                <a16:creationId xmlns:a16="http://schemas.microsoft.com/office/drawing/2014/main" id="{1C189AB7-7AA4-414D-AD34-20C06E420274}"/>
              </a:ext>
            </a:extLst>
          </p:cNvPr>
          <p:cNvSpPr>
            <a:spLocks noGrp="1" noChangeArrowheads="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89E30C7A-BF74-4ED2-B3DB-09FA50B22F9A}"/>
              </a:ext>
            </a:extLst>
          </p:cNvPr>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rgbClr val="F0A22E">
                    <a:shade val="75000"/>
                  </a:srgbClr>
                </a:solidFill>
                <a:latin typeface="+mn-lt"/>
              </a:defRPr>
            </a:lvl1pPr>
          </a:lstStyle>
          <a:p>
            <a:pPr>
              <a:defRPr/>
            </a:pPr>
            <a:endParaRPr lang="en-US" altLang="en-US"/>
          </a:p>
        </p:txBody>
      </p:sp>
      <p:sp>
        <p:nvSpPr>
          <p:cNvPr id="28" name="Footer Placeholder 27">
            <a:extLst>
              <a:ext uri="{FF2B5EF4-FFF2-40B4-BE49-F238E27FC236}">
                <a16:creationId xmlns:a16="http://schemas.microsoft.com/office/drawing/2014/main" id="{DF91DAA9-6219-4E1E-B63E-FA433E221915}"/>
              </a:ext>
            </a:extLst>
          </p:cNvPr>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rgbClr val="F0A22E">
                    <a:shade val="75000"/>
                  </a:srgbClr>
                </a:solidFill>
                <a:latin typeface="+mn-lt"/>
              </a:defRPr>
            </a:lvl1pPr>
          </a:lstStyle>
          <a:p>
            <a:pPr>
              <a:defRPr/>
            </a:pPr>
            <a:endParaRPr lang="en-US" altLang="en-US"/>
          </a:p>
        </p:txBody>
      </p:sp>
      <p:sp>
        <p:nvSpPr>
          <p:cNvPr id="5" name="Slide Number Placeholder 4">
            <a:extLst>
              <a:ext uri="{FF2B5EF4-FFF2-40B4-BE49-F238E27FC236}">
                <a16:creationId xmlns:a16="http://schemas.microsoft.com/office/drawing/2014/main" id="{E7EAB632-7D26-40B9-AAAC-C4A47259667A}"/>
              </a:ext>
            </a:extLst>
          </p:cNvPr>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rgbClr val="F0A22E">
                    <a:shade val="75000"/>
                  </a:srgbClr>
                </a:solidFill>
                <a:latin typeface="+mn-lt"/>
              </a:defRPr>
            </a:lvl1pPr>
          </a:lstStyle>
          <a:p>
            <a:pPr>
              <a:defRPr/>
            </a:pPr>
            <a:fld id="{658048C8-8263-48AF-99DE-6C0A0B672ADC}" type="slidenum">
              <a:rPr lang="en-US" altLang="en-US"/>
              <a:pPr>
                <a:defRPr/>
              </a:pPr>
              <a:t>‹#›</a:t>
            </a:fld>
            <a:endParaRPr lang="en-US" altLang="en-US"/>
          </a:p>
        </p:txBody>
      </p:sp>
      <p:sp>
        <p:nvSpPr>
          <p:cNvPr id="10" name="Title Placeholder 9">
            <a:extLst>
              <a:ext uri="{FF2B5EF4-FFF2-40B4-BE49-F238E27FC236}">
                <a16:creationId xmlns:a16="http://schemas.microsoft.com/office/drawing/2014/main" id="{3C2BC42F-88D2-4A78-94F4-F49138D12396}"/>
              </a:ext>
            </a:extLst>
          </p:cNvPr>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A2F6B8E0-2066-4C28-ABFF-E90C22445601}"/>
              </a:ext>
            </a:extLst>
          </p:cNvPr>
          <p:cNvSpPr>
            <a:spLocks noChangeShapeType="1"/>
          </p:cNvSpPr>
          <p:nvPr/>
        </p:nvSpPr>
        <p:spPr bwMode="auto">
          <a:xfrm>
            <a:off x="685800" y="105135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mn-lt"/>
            </a:endParaRPr>
          </a:p>
        </p:txBody>
      </p:sp>
      <p:sp>
        <p:nvSpPr>
          <p:cNvPr id="12" name="Straight Connector 11">
            <a:extLst>
              <a:ext uri="{FF2B5EF4-FFF2-40B4-BE49-F238E27FC236}">
                <a16:creationId xmlns:a16="http://schemas.microsoft.com/office/drawing/2014/main" id="{DA446804-F367-48B5-B831-898327755629}"/>
              </a:ext>
            </a:extLst>
          </p:cNvPr>
          <p:cNvSpPr>
            <a:spLocks noChangeShapeType="1"/>
          </p:cNvSpPr>
          <p:nvPr/>
        </p:nvSpPr>
        <p:spPr bwMode="auto">
          <a:xfrm>
            <a:off x="685800" y="105844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solidFill>
                <a:prstClr val="black"/>
              </a:solidFill>
              <a:latin typeface="+mn-lt"/>
            </a:endParaRPr>
          </a:p>
        </p:txBody>
      </p:sp>
    </p:spTree>
    <p:extLst>
      <p:ext uri="{BB962C8B-B14F-4D97-AF65-F5344CB8AC3E}">
        <p14:creationId xmlns:p14="http://schemas.microsoft.com/office/powerpoint/2010/main" val="3258960917"/>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 id="2147484515" r:id="rId12"/>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anose="020B0603020102020204" pitchFamily="34" charset="0"/>
        </a:defRPr>
      </a:lvl2pPr>
      <a:lvl3pPr algn="l" rtl="0" eaLnBrk="0" fontAlgn="base" hangingPunct="0">
        <a:spcBef>
          <a:spcPct val="0"/>
        </a:spcBef>
        <a:spcAft>
          <a:spcPct val="0"/>
        </a:spcAft>
        <a:defRPr sz="3600">
          <a:solidFill>
            <a:schemeClr val="tx2"/>
          </a:solidFill>
          <a:latin typeface="Franklin Gothic Medium" panose="020B0603020102020204" pitchFamily="34" charset="0"/>
        </a:defRPr>
      </a:lvl3pPr>
      <a:lvl4pPr algn="l" rtl="0" eaLnBrk="0" fontAlgn="base" hangingPunct="0">
        <a:spcBef>
          <a:spcPct val="0"/>
        </a:spcBef>
        <a:spcAft>
          <a:spcPct val="0"/>
        </a:spcAft>
        <a:defRPr sz="3600">
          <a:solidFill>
            <a:schemeClr val="tx2"/>
          </a:solidFill>
          <a:latin typeface="Franklin Gothic Medium" panose="020B0603020102020204" pitchFamily="34" charset="0"/>
        </a:defRPr>
      </a:lvl4pPr>
      <a:lvl5pPr algn="l" rtl="0" eaLnBrk="0" fontAlgn="base" hangingPunct="0">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54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3/3/2024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54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54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0516113"/>
      </p:ext>
    </p:extLst>
  </p:cSld>
  <p:clrMap bg1="lt1" tx1="dk1" bg2="lt2" tx2="dk2" accent1="accent1" accent2="accent2" accent3="accent3" accent4="accent4" accent5="accent5" accent6="accent6" hlink="hlink" folHlink="folHlink"/>
  <p:sldLayoutIdLst>
    <p:sldLayoutId id="2147484543" r:id="rId1"/>
    <p:sldLayoutId id="2147484544" r:id="rId2"/>
    <p:sldLayoutId id="2147484545" r:id="rId3"/>
    <p:sldLayoutId id="2147484546" r:id="rId4"/>
    <p:sldLayoutId id="2147484547" r:id="rId5"/>
    <p:sldLayoutId id="2147484548" r:id="rId6"/>
    <p:sldLayoutId id="2147484549" r:id="rId7"/>
    <p:sldLayoutId id="2147484550" r:id="rId8"/>
    <p:sldLayoutId id="2147484551" r:id="rId9"/>
    <p:sldLayoutId id="2147484552" r:id="rId10"/>
    <p:sldLayoutId id="21474845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136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8" name="Text Placeholder 7"/>
          <p:cNvSpPr>
            <a:spLocks noGrp="1"/>
          </p:cNvSpPr>
          <p:nvPr>
            <p:ph type="body" idx="1"/>
          </p:nvPr>
        </p:nvSpPr>
        <p:spPr>
          <a:xfrm>
            <a:off x="406400" y="1554168"/>
            <a:ext cx="115824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F0A22E">
                  <a:shade val="75000"/>
                </a:srgbClr>
              </a:solidFill>
            </a:endParaRPr>
          </a:p>
        </p:txBody>
      </p:sp>
      <p:sp>
        <p:nvSpPr>
          <p:cNvPr id="5" name="Slide Number Placeholder 4"/>
          <p:cNvSpPr>
            <a:spLocks noGrp="1"/>
          </p:cNvSpPr>
          <p:nvPr>
            <p:ph type="sldNum" sz="quarter" idx="4"/>
          </p:nvPr>
        </p:nvSpPr>
        <p:spPr>
          <a:xfrm>
            <a:off x="10972800" y="6477468"/>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fld id="{CC1EEFF5-8528-429F-B42A-F95E1B31978B}" type="slidenum">
              <a:rPr lang="en-US" altLang="en-US" smtClean="0">
                <a:solidFill>
                  <a:srgbClr val="F0A22E">
                    <a:shade val="75000"/>
                  </a:srgbClr>
                </a:solidFill>
              </a:rPr>
              <a:pPr fontAlgn="base">
                <a:spcBef>
                  <a:spcPct val="0"/>
                </a:spcBef>
                <a:spcAft>
                  <a:spcPct val="0"/>
                </a:spcAft>
                <a:defRPr/>
              </a:pPr>
              <a:t>‹#›</a:t>
            </a:fld>
            <a:endParaRPr lang="en-US" alt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685800" y="105136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
        <p:nvSpPr>
          <p:cNvPr id="12" name="Straight Connector 11"/>
          <p:cNvSpPr>
            <a:spLocks noChangeShapeType="1"/>
          </p:cNvSpPr>
          <p:nvPr/>
        </p:nvSpPr>
        <p:spPr bwMode="auto">
          <a:xfrm>
            <a:off x="685800" y="105845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sz="1800">
              <a:solidFill>
                <a:prstClr val="black"/>
              </a:solidFill>
            </a:endParaRPr>
          </a:p>
        </p:txBody>
      </p:sp>
    </p:spTree>
    <p:extLst>
      <p:ext uri="{BB962C8B-B14F-4D97-AF65-F5344CB8AC3E}">
        <p14:creationId xmlns:p14="http://schemas.microsoft.com/office/powerpoint/2010/main" val="41968137"/>
      </p:ext>
    </p:extLst>
  </p:cSld>
  <p:clrMap bg1="lt1" tx1="dk1" bg2="lt2" tx2="dk2" accent1="accent1" accent2="accent2" accent3="accent3" accent4="accent4" accent5="accent5" accent6="accent6" hlink="hlink" folHlink="folHlink"/>
  <p:sldLayoutIdLst>
    <p:sldLayoutId id="2147484633" r:id="rId1"/>
    <p:sldLayoutId id="2147484634" r:id="rId2"/>
    <p:sldLayoutId id="2147484635" r:id="rId3"/>
    <p:sldLayoutId id="2147484636" r:id="rId4"/>
    <p:sldLayoutId id="2147484637" r:id="rId5"/>
    <p:sldLayoutId id="2147484638" r:id="rId6"/>
    <p:sldLayoutId id="2147484639" r:id="rId7"/>
    <p:sldLayoutId id="2147484640" r:id="rId8"/>
    <p:sldLayoutId id="2147484641" r:id="rId9"/>
    <p:sldLayoutId id="2147484642" r:id="rId10"/>
    <p:sldLayoutId id="21474846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9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1029" name="Text Placeholder 7"/>
          <p:cNvSpPr>
            <a:spLocks noGrp="1"/>
          </p:cNvSpPr>
          <p:nvPr>
            <p:ph type="body" idx="1"/>
          </p:nvPr>
        </p:nvSpPr>
        <p:spPr bwMode="auto">
          <a:xfrm>
            <a:off x="406400" y="1554163"/>
            <a:ext cx="1158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8636000" y="76203"/>
            <a:ext cx="33528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a:defRPr/>
            </a:pPr>
            <a:endParaRPr lang="en-US">
              <a:solidFill>
                <a:srgbClr val="F0A22E">
                  <a:shade val="75000"/>
                </a:srgbClr>
              </a:solidFill>
            </a:endParaRPr>
          </a:p>
        </p:txBody>
      </p:sp>
      <p:sp>
        <p:nvSpPr>
          <p:cNvPr id="28" name="Footer Placeholder 27"/>
          <p:cNvSpPr>
            <a:spLocks noGrp="1"/>
          </p:cNvSpPr>
          <p:nvPr>
            <p:ph type="ftr" sz="quarter" idx="3"/>
          </p:nvPr>
        </p:nvSpPr>
        <p:spPr>
          <a:xfrm>
            <a:off x="4165600" y="76203"/>
            <a:ext cx="44704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10972800" y="6477007"/>
            <a:ext cx="1016000" cy="244475"/>
          </a:xfrm>
          <a:prstGeom prst="rect">
            <a:avLst/>
          </a:prstGeom>
        </p:spPr>
        <p:txBody>
          <a:bodyPr vert="horz"/>
          <a:lstStyle>
            <a:lvl1pPr algn="r" eaLnBrk="1" latinLnBrk="0" hangingPunct="1">
              <a:defRPr kumimoji="0" sz="1200" smtClean="0">
                <a:solidFill>
                  <a:schemeClr val="accent1">
                    <a:shade val="75000"/>
                  </a:schemeClr>
                </a:solidFill>
                <a:latin typeface="Arial" charset="0"/>
                <a:cs typeface="Arial" charset="0"/>
              </a:defRPr>
            </a:lvl1pPr>
          </a:lstStyle>
          <a:p>
            <a:pPr>
              <a:defRPr/>
            </a:pPr>
            <a:fld id="{CE3DBD70-9E07-4E4E-902C-0070DF68DCDB}" type="slidenum">
              <a:rPr lang="en-US">
                <a:solidFill>
                  <a:srgbClr val="F0A22E">
                    <a:shade val="75000"/>
                  </a:srgbClr>
                </a:solidFill>
              </a:rPr>
              <a:pPr>
                <a:defRPr/>
              </a:pPr>
              <a:t>‹#›</a:t>
            </a:fld>
            <a:endParaRPr lang="en-US">
              <a:solidFill>
                <a:srgbClr val="F0A22E">
                  <a:shade val="75000"/>
                </a:srgb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685800" y="1050905"/>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
        <p:nvSpPr>
          <p:cNvPr id="12" name="Straight Connector 11"/>
          <p:cNvSpPr>
            <a:spLocks noChangeShapeType="1"/>
          </p:cNvSpPr>
          <p:nvPr/>
        </p:nvSpPr>
        <p:spPr bwMode="auto">
          <a:xfrm>
            <a:off x="685800" y="105799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sz="1800">
              <a:solidFill>
                <a:prstClr val="black"/>
              </a:solidFill>
              <a:cs typeface="Arial" charset="0"/>
            </a:endParaRPr>
          </a:p>
        </p:txBody>
      </p:sp>
    </p:spTree>
    <p:extLst>
      <p:ext uri="{BB962C8B-B14F-4D97-AF65-F5344CB8AC3E}">
        <p14:creationId xmlns:p14="http://schemas.microsoft.com/office/powerpoint/2010/main" val="2380939331"/>
      </p:ext>
    </p:extLst>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eg"/><Relationship Id="rId1" Type="http://schemas.openxmlformats.org/officeDocument/2006/relationships/slideLayout" Target="../slideLayouts/slideLayout33.xml"/><Relationship Id="rId5" Type="http://schemas.openxmlformats.org/officeDocument/2006/relationships/image" Target="../media/image28.gif"/><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4.gif"/><Relationship Id="rId3" Type="http://schemas.openxmlformats.org/officeDocument/2006/relationships/image" Target="../media/image30.png"/><Relationship Id="rId7" Type="http://schemas.openxmlformats.org/officeDocument/2006/relationships/image" Target="../media/image33.gif"/><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20.png"/><Relationship Id="rId4" Type="http://schemas.openxmlformats.org/officeDocument/2006/relationships/image" Target="../media/image31.gif"/></Relationships>
</file>

<file path=ppt/slides/_rels/slide15.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36.gif"/><Relationship Id="rId7" Type="http://schemas.openxmlformats.org/officeDocument/2006/relationships/image" Target="../media/image25.gif"/><Relationship Id="rId2" Type="http://schemas.openxmlformats.org/officeDocument/2006/relationships/image" Target="../media/image35.jpeg"/><Relationship Id="rId1" Type="http://schemas.openxmlformats.org/officeDocument/2006/relationships/slideLayout" Target="../slideLayouts/slideLayout55.xml"/><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41.gif"/><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44.xml"/><Relationship Id="rId5" Type="http://schemas.openxmlformats.org/officeDocument/2006/relationships/image" Target="../media/image15.gif"/><Relationship Id="rId4" Type="http://schemas.openxmlformats.org/officeDocument/2006/relationships/image" Target="../media/image44.gif"/></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24.gif"/><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18.wmf"/><Relationship Id="rId9" Type="http://schemas.openxmlformats.org/officeDocument/2006/relationships/image" Target="../media/image25.gif"/></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7.jpeg"/><Relationship Id="rId1" Type="http://schemas.openxmlformats.org/officeDocument/2006/relationships/slideLayout" Target="../slideLayouts/slideLayout33.xml"/><Relationship Id="rId4" Type="http://schemas.openxmlformats.org/officeDocument/2006/relationships/image" Target="../media/image2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7" descr="416eu">
            <a:extLst>
              <a:ext uri="{FF2B5EF4-FFF2-40B4-BE49-F238E27FC236}">
                <a16:creationId xmlns:a16="http://schemas.microsoft.com/office/drawing/2014/main" id="{F2AF66DA-F084-4AA9-90D7-27FDFBAF0C4B}"/>
              </a:ext>
            </a:extLst>
          </p:cNvPr>
          <p:cNvSpPr>
            <a:spLocks noTextEdit="1"/>
          </p:cNvSpPr>
          <p:nvPr/>
        </p:nvSpPr>
        <p:spPr>
          <a:xfrm>
            <a:off x="206477" y="0"/>
            <a:ext cx="11798710" cy="1879244"/>
          </a:xfrm>
          <a:prstGeom prst="rect">
            <a:avLst/>
          </a:prstGeom>
          <a:solidFill>
            <a:srgbClr val="00B050"/>
          </a:solidFill>
        </p:spPr>
        <p:txBody>
          <a:bodyPr wrap="none" fromWordArt="1">
            <a:prstTxWarp prst="textPlain">
              <a:avLst>
                <a:gd name="adj" fmla="val 50000"/>
              </a:avLst>
            </a:prstTxWarp>
            <a:normAutofit/>
            <a:scene3d>
              <a:camera prst="legacyPerspectiveTop">
                <a:rot lat="0" lon="0" rev="0"/>
              </a:camera>
              <a:lightRig rig="legacyFlat4" dir="b"/>
            </a:scene3d>
            <a:sp3d extrusionH="1801800" prstMaterial="legacyPlastic">
              <a:extrusionClr>
                <a:srgbClr val="E4F3F4"/>
              </a:extrusionClr>
            </a:sp3d>
          </a:bodyPr>
          <a:lstStyle/>
          <a:p>
            <a:pPr algn="ctr">
              <a:defRPr/>
            </a:pPr>
            <a:r>
              <a:rPr lang="en-US" sz="2400" b="1" dirty="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CHỦ ĐIỂM:</a:t>
            </a:r>
          </a:p>
          <a:p>
            <a:pPr algn="ctr">
              <a:defRPr/>
            </a:pPr>
            <a:r>
              <a:rPr lang="en-US" sz="2400" b="1" dirty="0">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NHỚ NGUỒN</a:t>
            </a:r>
          </a:p>
        </p:txBody>
      </p:sp>
      <p:pic>
        <p:nvPicPr>
          <p:cNvPr id="4" name="Picture 3">
            <a:extLst>
              <a:ext uri="{FF2B5EF4-FFF2-40B4-BE49-F238E27FC236}">
                <a16:creationId xmlns:a16="http://schemas.microsoft.com/office/drawing/2014/main" id="{5BFB0A69-018A-45EE-A709-3B39007D5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63754" y="1616125"/>
            <a:ext cx="2153187" cy="3044365"/>
          </a:xfrm>
          <a:prstGeom prst="rect">
            <a:avLst/>
          </a:prstGeom>
          <a:noFill/>
        </p:spPr>
      </p:pic>
      <p:sp>
        <p:nvSpPr>
          <p:cNvPr id="5" name="Rectangle 4">
            <a:extLst>
              <a:ext uri="{FF2B5EF4-FFF2-40B4-BE49-F238E27FC236}">
                <a16:creationId xmlns:a16="http://schemas.microsoft.com/office/drawing/2014/main" id="{3FD49530-BEF8-442A-AFC1-4427F36F9B18}"/>
              </a:ext>
            </a:extLst>
          </p:cNvPr>
          <p:cNvSpPr>
            <a:spLocks noChangeArrowheads="1"/>
          </p:cNvSpPr>
          <p:nvPr/>
        </p:nvSpPr>
        <p:spPr bwMode="auto">
          <a:xfrm>
            <a:off x="1" y="-63982"/>
            <a:ext cx="12192000"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defTabSz="685749" fontAlgn="base">
              <a:spcBef>
                <a:spcPct val="0"/>
              </a:spcBef>
              <a:spcAft>
                <a:spcPct val="0"/>
              </a:spcAft>
              <a:defRPr/>
            </a:pPr>
            <a:endParaRPr lang="vi-VN" altLang="en-US" sz="1400">
              <a:solidFill>
                <a:prstClr val="black"/>
              </a:solidFill>
              <a:latin typeface="Times New Roman" pitchFamily="18" charset="0"/>
              <a:cs typeface="Arial" charset="0"/>
            </a:endParaRPr>
          </a:p>
        </p:txBody>
      </p:sp>
      <p:pic>
        <p:nvPicPr>
          <p:cNvPr id="6" name="Picture 2" descr="thay copy copy">
            <a:extLst>
              <a:ext uri="{FF2B5EF4-FFF2-40B4-BE49-F238E27FC236}">
                <a16:creationId xmlns:a16="http://schemas.microsoft.com/office/drawing/2014/main" id="{F67C669F-9B9D-4EF7-920E-9B6F6310FEF5}"/>
              </a:ext>
            </a:extLst>
          </p:cNvPr>
          <p:cNvPicPr>
            <a:picLocks noChangeAspect="1" noChangeArrowheads="1"/>
          </p:cNvPicPr>
          <p:nvPr/>
        </p:nvPicPr>
        <p:blipFill>
          <a:blip r:embed="rId4" cstate="print"/>
          <a:srcRect/>
          <a:stretch>
            <a:fillRect/>
          </a:stretch>
        </p:blipFill>
        <p:spPr bwMode="auto">
          <a:xfrm>
            <a:off x="2611530" y="2123768"/>
            <a:ext cx="8916716" cy="4734231"/>
          </a:xfrm>
          <a:prstGeom prst="rect">
            <a:avLst/>
          </a:prstGeom>
          <a:noFill/>
          <a:ln w="38100">
            <a:solidFill>
              <a:srgbClr val="ED7D31"/>
            </a:solidFill>
            <a:miter lim="800000"/>
            <a:headEnd/>
            <a:tailEnd/>
          </a:ln>
        </p:spPr>
      </p:pic>
      <p:pic>
        <p:nvPicPr>
          <p:cNvPr id="7" name="Picture 4" descr="ctree">
            <a:extLst>
              <a:ext uri="{FF2B5EF4-FFF2-40B4-BE49-F238E27FC236}">
                <a16:creationId xmlns:a16="http://schemas.microsoft.com/office/drawing/2014/main" id="{D24E0688-683E-448D-835E-1E403187B6E9}"/>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476" y="4978755"/>
            <a:ext cx="2153187" cy="187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08550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21"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5" name="12-Point Star 4"/>
          <p:cNvSpPr/>
          <p:nvPr/>
        </p:nvSpPr>
        <p:spPr>
          <a:xfrm>
            <a:off x="575187" y="1828800"/>
            <a:ext cx="11031794" cy="3048000"/>
          </a:xfrm>
          <a:prstGeom prst="star12">
            <a:avLst/>
          </a:prstGeom>
          <a:solidFill>
            <a:srgbClr val="7030A0"/>
          </a:solidFill>
          <a:ln w="57150">
            <a:solidFill>
              <a:srgbClr val="00206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4800" b="1" dirty="0">
                <a:solidFill>
                  <a:srgbClr val="FFFF00"/>
                </a:solidFill>
                <a:latin typeface="Times New Roman" panose="02020603050405020304" pitchFamily="18" charset="0"/>
                <a:cs typeface="Times New Roman" panose="02020603050405020304" pitchFamily="18" charset="0"/>
              </a:rPr>
              <a:t>Mỗi em đọc một </a:t>
            </a:r>
            <a:r>
              <a:rPr lang="en-GB" sz="4800" b="1" dirty="0" err="1">
                <a:solidFill>
                  <a:srgbClr val="FFFF00"/>
                </a:solidFill>
                <a:latin typeface="Times New Roman" panose="02020603050405020304" pitchFamily="18" charset="0"/>
                <a:cs typeface="Times New Roman" panose="02020603050405020304" pitchFamily="18" charset="0"/>
              </a:rPr>
              <a:t>khổ</a:t>
            </a:r>
            <a:r>
              <a:rPr lang="vi-VN" sz="4800" b="1" dirty="0">
                <a:solidFill>
                  <a:srgbClr val="FFFF00"/>
                </a:solidFill>
                <a:latin typeface="Times New Roman" panose="02020603050405020304" pitchFamily="18" charset="0"/>
                <a:cs typeface="Times New Roman" panose="02020603050405020304" pitchFamily="18" charset="0"/>
              </a:rPr>
              <a:t>, tiếp nối đến hết bài.</a:t>
            </a:r>
            <a:r>
              <a:rPr lang="en-GB" sz="4800" b="1" dirty="0">
                <a:solidFill>
                  <a:srgbClr val="FFFF00"/>
                </a:solidFill>
                <a:latin typeface="Times New Roman" panose="02020603050405020304" pitchFamily="18" charset="0"/>
                <a:cs typeface="Times New Roman" panose="02020603050405020304" pitchFamily="18" charset="0"/>
              </a:rPr>
              <a:t> </a:t>
            </a:r>
            <a:r>
              <a:rPr lang="en-GB" sz="4800" b="1" dirty="0" err="1">
                <a:solidFill>
                  <a:srgbClr val="FFFF00"/>
                </a:solidFill>
                <a:latin typeface="Times New Roman" panose="02020603050405020304" pitchFamily="18" charset="0"/>
                <a:cs typeface="Times New Roman" panose="02020603050405020304" pitchFamily="18" charset="0"/>
              </a:rPr>
              <a:t>Rồi</a:t>
            </a:r>
            <a:r>
              <a:rPr lang="en-GB" sz="4800" b="1" dirty="0">
                <a:solidFill>
                  <a:srgbClr val="FFFF00"/>
                </a:solidFill>
                <a:latin typeface="Times New Roman" panose="02020603050405020304" pitchFamily="18" charset="0"/>
                <a:cs typeface="Times New Roman" panose="02020603050405020304" pitchFamily="18" charset="0"/>
              </a:rPr>
              <a:t> </a:t>
            </a:r>
            <a:r>
              <a:rPr lang="en-GB" sz="4800" b="1" dirty="0" err="1">
                <a:solidFill>
                  <a:srgbClr val="FFFF00"/>
                </a:solidFill>
                <a:latin typeface="Times New Roman" panose="02020603050405020304" pitchFamily="18" charset="0"/>
                <a:cs typeface="Times New Roman" panose="02020603050405020304" pitchFamily="18" charset="0"/>
              </a:rPr>
              <a:t>đọc</a:t>
            </a:r>
            <a:r>
              <a:rPr lang="en-GB" sz="4800" b="1" dirty="0">
                <a:solidFill>
                  <a:srgbClr val="FFFF00"/>
                </a:solidFill>
                <a:latin typeface="Times New Roman" panose="02020603050405020304" pitchFamily="18" charset="0"/>
                <a:cs typeface="Times New Roman" panose="02020603050405020304" pitchFamily="18" charset="0"/>
              </a:rPr>
              <a:t> </a:t>
            </a:r>
            <a:r>
              <a:rPr lang="en-GB" sz="4800" b="1" dirty="0" err="1">
                <a:solidFill>
                  <a:srgbClr val="FFFF00"/>
                </a:solidFill>
                <a:latin typeface="Times New Roman" panose="02020603050405020304" pitchFamily="18" charset="0"/>
                <a:cs typeface="Times New Roman" panose="02020603050405020304" pitchFamily="18" charset="0"/>
              </a:rPr>
              <a:t>toàn</a:t>
            </a:r>
            <a:r>
              <a:rPr lang="en-GB" sz="4800" b="1" dirty="0">
                <a:solidFill>
                  <a:srgbClr val="FFFF00"/>
                </a:solidFill>
                <a:latin typeface="Times New Roman" panose="02020603050405020304" pitchFamily="18" charset="0"/>
                <a:cs typeface="Times New Roman" panose="02020603050405020304" pitchFamily="18" charset="0"/>
              </a:rPr>
              <a:t> </a:t>
            </a:r>
            <a:r>
              <a:rPr lang="en-GB" sz="4800" b="1" dirty="0" err="1">
                <a:solidFill>
                  <a:srgbClr val="FFFF00"/>
                </a:solidFill>
                <a:latin typeface="Times New Roman" panose="02020603050405020304" pitchFamily="18" charset="0"/>
                <a:cs typeface="Times New Roman" panose="02020603050405020304" pitchFamily="18" charset="0"/>
              </a:rPr>
              <a:t>bài</a:t>
            </a:r>
            <a:r>
              <a:rPr lang="en-GB" sz="4800" b="1" dirty="0">
                <a:solidFill>
                  <a:srgbClr val="FFFF00"/>
                </a:solidFill>
                <a:latin typeface="Times New Roman" panose="02020603050405020304" pitchFamily="18" charset="0"/>
                <a:cs typeface="Times New Roman" panose="02020603050405020304" pitchFamily="18" charset="0"/>
              </a:rPr>
              <a:t> </a:t>
            </a:r>
            <a:r>
              <a:rPr lang="en-GB" sz="4800" b="1" dirty="0" err="1">
                <a:solidFill>
                  <a:srgbClr val="FFFF00"/>
                </a:solidFill>
                <a:latin typeface="Times New Roman" panose="02020603050405020304" pitchFamily="18" charset="0"/>
                <a:cs typeface="Times New Roman" panose="02020603050405020304" pitchFamily="18" charset="0"/>
              </a:rPr>
              <a:t>thơ</a:t>
            </a:r>
            <a:r>
              <a:rPr lang="vi-VN" sz="4800" b="1" dirty="0">
                <a:solidFill>
                  <a:srgbClr val="FFFF00"/>
                </a:solidFill>
                <a:latin typeface="Times New Roman" panose="02020603050405020304" pitchFamily="18" charset="0"/>
                <a:cs typeface="Times New Roman" panose="02020603050405020304" pitchFamily="18" charset="0"/>
              </a:rPr>
              <a:t> </a:t>
            </a:r>
            <a:endParaRPr lang="en-US" sz="4800" b="1" dirty="0">
              <a:solidFill>
                <a:srgbClr val="FFFF00"/>
              </a:solidFill>
              <a:latin typeface="Times New Roman" panose="02020603050405020304" pitchFamily="18" charset="0"/>
              <a:cs typeface="Times New Roman" panose="02020603050405020304" pitchFamily="18" charset="0"/>
            </a:endParaRPr>
          </a:p>
        </p:txBody>
      </p:sp>
      <p:pic>
        <p:nvPicPr>
          <p:cNvPr id="12"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3742" y="5018203"/>
            <a:ext cx="5130570" cy="1651221"/>
          </a:xfrm>
          <a:prstGeom prst="rect">
            <a:avLst/>
          </a:prstGeom>
          <a:noFill/>
          <a:ln>
            <a:noFill/>
          </a:ln>
        </p:spPr>
      </p:pic>
      <p:sp>
        <p:nvSpPr>
          <p:cNvPr id="13" name="WordArt 2"/>
          <p:cNvSpPr>
            <a:spLocks noChangeArrowheads="1" noChangeShapeType="1" noTextEdit="1"/>
          </p:cNvSpPr>
          <p:nvPr/>
        </p:nvSpPr>
        <p:spPr bwMode="auto">
          <a:xfrm>
            <a:off x="1676403" y="19665"/>
            <a:ext cx="8712039"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vi-VN" sz="3600" b="1" kern="10" dirty="0">
                <a:ln w="9525">
                  <a:round/>
                  <a:headEnd/>
                  <a:tailEnd/>
                </a:ln>
                <a:solidFill>
                  <a:srgbClr val="FF0000"/>
                </a:solidFill>
                <a:latin typeface="Times New Roman"/>
                <a:cs typeface="Times New Roman"/>
              </a:rPr>
              <a:t>4</a:t>
            </a:r>
            <a:r>
              <a:rPr lang="en-US" sz="3600" b="1" kern="10" dirty="0">
                <a:ln w="9525">
                  <a:round/>
                  <a:headEnd/>
                  <a:tailEnd/>
                </a:ln>
                <a:solidFill>
                  <a:srgbClr val="FF0000"/>
                </a:solidFill>
                <a:latin typeface="Times New Roman"/>
                <a:cs typeface="Times New Roman"/>
              </a:rPr>
              <a:t>.</a:t>
            </a:r>
            <a:r>
              <a:rPr lang="en-US" sz="3600" kern="10" dirty="0">
                <a:ln w="9525">
                  <a:round/>
                  <a:headEnd/>
                  <a:tailEnd/>
                </a:ln>
                <a:solidFill>
                  <a:srgbClr val="FF0000"/>
                </a:solidFill>
                <a:latin typeface="Times New Roman"/>
                <a:cs typeface="Times New Roman"/>
              </a:rPr>
              <a:t> </a:t>
            </a:r>
            <a:r>
              <a:rPr lang="en-US" sz="3600" b="1" kern="10" dirty="0">
                <a:ln w="9525">
                  <a:round/>
                  <a:headEnd/>
                  <a:tailEnd/>
                </a:ln>
                <a:solidFill>
                  <a:srgbClr val="FF0000"/>
                </a:solidFill>
                <a:latin typeface="Times New Roman"/>
                <a:cs typeface="Times New Roman"/>
              </a:rPr>
              <a:t>LUYỆN ĐỌC</a:t>
            </a:r>
          </a:p>
        </p:txBody>
      </p:sp>
      <p:pic>
        <p:nvPicPr>
          <p:cNvPr id="14" name="Picture 24" descr="4BBD0CCD48A74000B8F6581C91102746[1]"/>
          <p:cNvPicPr>
            <a:picLocks noChangeAspect="1" noChangeArrowheads="1" noCrop="1"/>
          </p:cNvPicPr>
          <p:nvPr/>
        </p:nvPicPr>
        <p:blipFill>
          <a:blip r:embed="rId4" cstate="print"/>
          <a:srcRect/>
          <a:stretch>
            <a:fillRect/>
          </a:stretch>
        </p:blipFill>
        <p:spPr bwMode="auto">
          <a:xfrm>
            <a:off x="2286000" y="4419600"/>
            <a:ext cx="1371600" cy="1806676"/>
          </a:xfrm>
          <a:prstGeom prst="rect">
            <a:avLst/>
          </a:prstGeom>
          <a:noFill/>
          <a:ln w="9525">
            <a:noFill/>
            <a:miter lim="800000"/>
            <a:headEnd/>
            <a:tailEnd/>
          </a:ln>
        </p:spPr>
      </p:pic>
      <p:pic>
        <p:nvPicPr>
          <p:cNvPr id="15" name="Picture 15" descr="merlin_detail_075[1]"/>
          <p:cNvPicPr>
            <a:picLocks noChangeAspect="1" noChangeArrowheads="1" noCrop="1"/>
          </p:cNvPicPr>
          <p:nvPr/>
        </p:nvPicPr>
        <p:blipFill>
          <a:blip r:embed="rId5" cstate="print"/>
          <a:srcRect/>
          <a:stretch>
            <a:fillRect/>
          </a:stretch>
        </p:blipFill>
        <p:spPr bwMode="auto">
          <a:xfrm>
            <a:off x="8229600" y="4241909"/>
            <a:ext cx="1752600" cy="2162175"/>
          </a:xfrm>
          <a:prstGeom prst="rect">
            <a:avLst/>
          </a:prstGeom>
          <a:noFill/>
          <a:ln w="9525">
            <a:noFill/>
            <a:miter lim="800000"/>
            <a:headEnd/>
            <a:tailEnd/>
          </a:ln>
        </p:spPr>
      </p:pic>
      <p:sp>
        <p:nvSpPr>
          <p:cNvPr id="7"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spTree>
    <p:extLst>
      <p:ext uri="{BB962C8B-B14F-4D97-AF65-F5344CB8AC3E}">
        <p14:creationId xmlns:p14="http://schemas.microsoft.com/office/powerpoint/2010/main" val="19223167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560" y="0"/>
            <a:ext cx="10942320" cy="822642"/>
          </a:xfrm>
        </p:spPr>
        <p:txBody>
          <a:bodyPr/>
          <a:lstStyle/>
          <a:p>
            <a:r>
              <a:rPr lang="en-US" b="1" dirty="0">
                <a:solidFill>
                  <a:srgbClr val="FF0000"/>
                </a:solidFill>
              </a:rPr>
              <a:t>5. </a:t>
            </a:r>
            <a:r>
              <a:rPr lang="en-US" b="1" dirty="0" err="1">
                <a:solidFill>
                  <a:srgbClr val="FF0000"/>
                </a:solidFill>
              </a:rPr>
              <a:t>Thảo</a:t>
            </a:r>
            <a:r>
              <a:rPr lang="en-US" b="1" dirty="0">
                <a:solidFill>
                  <a:srgbClr val="FF0000"/>
                </a:solidFill>
              </a:rPr>
              <a:t> </a:t>
            </a:r>
            <a:r>
              <a:rPr lang="en-US" b="1" dirty="0" err="1">
                <a:solidFill>
                  <a:srgbClr val="FF0000"/>
                </a:solidFill>
              </a:rPr>
              <a:t>luận</a:t>
            </a:r>
            <a:r>
              <a:rPr lang="en-US" b="1" dirty="0">
                <a:solidFill>
                  <a:srgbClr val="FF0000"/>
                </a:solidFill>
              </a:rPr>
              <a:t>, </a:t>
            </a:r>
            <a:r>
              <a:rPr lang="en-US" b="1" dirty="0" err="1">
                <a:solidFill>
                  <a:srgbClr val="FF0000"/>
                </a:solidFill>
              </a:rPr>
              <a:t>trả</a:t>
            </a:r>
            <a:r>
              <a:rPr lang="en-US" b="1" dirty="0">
                <a:solidFill>
                  <a:srgbClr val="FF0000"/>
                </a:solidFill>
              </a:rPr>
              <a:t> </a:t>
            </a:r>
            <a:r>
              <a:rPr lang="en-US" b="1" dirty="0" err="1">
                <a:solidFill>
                  <a:srgbClr val="FF0000"/>
                </a:solidFill>
              </a:rPr>
              <a:t>lời</a:t>
            </a:r>
            <a:r>
              <a:rPr lang="en-US" b="1" dirty="0">
                <a:solidFill>
                  <a:srgbClr val="FF0000"/>
                </a:solidFill>
              </a:rPr>
              <a:t> </a:t>
            </a:r>
            <a:r>
              <a:rPr lang="en-US" b="1" dirty="0" err="1">
                <a:solidFill>
                  <a:srgbClr val="FF0000"/>
                </a:solidFill>
              </a:rPr>
              <a:t>câu</a:t>
            </a:r>
            <a:r>
              <a:rPr lang="en-US" b="1" dirty="0">
                <a:solidFill>
                  <a:srgbClr val="FF0000"/>
                </a:solidFill>
              </a:rPr>
              <a:t> </a:t>
            </a:r>
            <a:r>
              <a:rPr lang="en-US" b="1" dirty="0" err="1">
                <a:solidFill>
                  <a:srgbClr val="FF0000"/>
                </a:solidFill>
              </a:rPr>
              <a:t>hỏi</a:t>
            </a:r>
            <a:r>
              <a:rPr lang="en-US" b="1" dirty="0">
                <a:solidFill>
                  <a:srgbClr val="FF0000"/>
                </a:solidFill>
              </a:rPr>
              <a:t>:</a:t>
            </a:r>
          </a:p>
        </p:txBody>
      </p:sp>
      <p:sp>
        <p:nvSpPr>
          <p:cNvPr id="5" name="Content Placeholder 4"/>
          <p:cNvSpPr>
            <a:spLocks noGrp="1"/>
          </p:cNvSpPr>
          <p:nvPr>
            <p:ph idx="1"/>
          </p:nvPr>
        </p:nvSpPr>
        <p:spPr>
          <a:xfrm>
            <a:off x="0" y="868680"/>
            <a:ext cx="12009120" cy="5257485"/>
          </a:xfrm>
        </p:spPr>
        <p:txBody>
          <a:bodyPr/>
          <a:lstStyle/>
          <a:p>
            <a:pPr marL="514350" indent="-514350">
              <a:buAutoNum type="arabicPeriod"/>
            </a:pPr>
            <a:r>
              <a:rPr lang="vi-VN" b="1" dirty="0">
                <a:solidFill>
                  <a:srgbClr val="002060"/>
                </a:solidFill>
              </a:rPr>
              <a:t>Trong khổ thơ đầu, tác giả dùng những từ ngữ nào để nói về nơi sông chảy ra biển? Cách giới thiệu ấy có gì hay?</a:t>
            </a:r>
            <a:endParaRPr lang="en-GB" b="1" dirty="0">
              <a:solidFill>
                <a:srgbClr val="002060"/>
              </a:solidFill>
            </a:endParaRPr>
          </a:p>
          <a:p>
            <a:pPr>
              <a:buNone/>
            </a:pPr>
            <a:r>
              <a:rPr lang="en-GB" b="1" dirty="0"/>
              <a:t>- </a:t>
            </a:r>
            <a:r>
              <a:rPr lang="vi-VN" b="1" dirty="0"/>
              <a:t>Tác giả dùng những từ ngữ để nói về nơi sông chảy ra biển là:</a:t>
            </a:r>
          </a:p>
          <a:p>
            <a:pPr algn="ctr">
              <a:buNone/>
            </a:pPr>
            <a:r>
              <a:rPr lang="en-GB" b="1" dirty="0"/>
              <a:t>	</a:t>
            </a:r>
            <a:r>
              <a:rPr lang="vi-VN" b="1" dirty="0"/>
              <a:t>Là cửa nhưng không then khoá</a:t>
            </a:r>
            <a:br>
              <a:rPr lang="vi-VN" b="1" dirty="0"/>
            </a:br>
            <a:r>
              <a:rPr lang="vi-VN" b="1" dirty="0"/>
              <a:t>Cũng không khép lại bao giờ</a:t>
            </a:r>
            <a:br>
              <a:rPr lang="vi-VN" b="1" dirty="0"/>
            </a:br>
            <a:r>
              <a:rPr lang="vi-VN" b="1" dirty="0"/>
              <a:t>Mênh mông một vùng sóng nước</a:t>
            </a:r>
            <a:br>
              <a:rPr lang="vi-VN" b="1" dirty="0"/>
            </a:br>
            <a:r>
              <a:rPr lang="vi-VN" b="1" dirty="0"/>
              <a:t>Mở ra bao nỗi đợi chờ.</a:t>
            </a:r>
          </a:p>
          <a:p>
            <a:pPr>
              <a:buNone/>
            </a:pPr>
            <a:r>
              <a:rPr lang="vi-VN" b="1" dirty="0">
                <a:solidFill>
                  <a:schemeClr val="accent6">
                    <a:lumMod val="50000"/>
                  </a:schemeClr>
                </a:solidFill>
              </a:rPr>
              <a:t>→ </a:t>
            </a:r>
            <a:r>
              <a:rPr lang="vi-VN" b="1" dirty="0">
                <a:solidFill>
                  <a:srgbClr val="00B050"/>
                </a:solidFill>
              </a:rPr>
              <a:t>Cách nói đó rất đặc biệt: cửa sông giống như một cánh cửa của dòng sông mở ra để đi vào lòng biển lớn. Cửa sông cũng là một cái cửa nhưng khác cửa bình thường, giúp người đọc hiểu thế nào là cửa sông, cảm thấy cửa sông rất thân quen.</a:t>
            </a:r>
          </a:p>
          <a:p>
            <a:pPr marL="514350" indent="-514350">
              <a:buNone/>
            </a:pPr>
            <a:endParaRPr lang="en-US"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1000"/>
                                        <p:tgtEl>
                                          <p:spTgt spid="5">
                                            <p:txEl>
                                              <p:pRg st="3" end="3"/>
                                            </p:txEl>
                                          </p:spTgt>
                                        </p:tgtEl>
                                      </p:cBhvr>
                                    </p:animEffect>
                                    <p:anim calcmode="lin" valueType="num">
                                      <p:cBhvr>
                                        <p:cTn id="2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00"/>
                </a:solidFill>
                <a:latin typeface="+mn-lt"/>
              </a:rPr>
              <a:t>2)</a:t>
            </a:r>
            <a:r>
              <a:rPr lang="vi-VN" sz="3600" dirty="0">
                <a:solidFill>
                  <a:srgbClr val="FF0000"/>
                </a:solidFill>
                <a:latin typeface="+mn-lt"/>
              </a:rPr>
              <a:t>Theo bài thơ, cửa sông là địa điểm đặc biệt như thế nào? Dựa vào nội dung bài thơ, hãy nói tiếp để hoàn thành câu</a:t>
            </a:r>
            <a:endParaRPr lang="en-US" sz="3600" dirty="0">
              <a:solidFill>
                <a:srgbClr val="FF0000"/>
              </a:solidFill>
              <a:latin typeface="+mn-lt"/>
            </a:endParaRPr>
          </a:p>
        </p:txBody>
      </p:sp>
      <p:sp>
        <p:nvSpPr>
          <p:cNvPr id="3" name="Content Placeholder 2"/>
          <p:cNvSpPr>
            <a:spLocks noGrp="1"/>
          </p:cNvSpPr>
          <p:nvPr>
            <p:ph idx="1"/>
          </p:nvPr>
        </p:nvSpPr>
        <p:spPr>
          <a:xfrm>
            <a:off x="426720" y="1615441"/>
            <a:ext cx="11430000" cy="4922519"/>
          </a:xfrm>
          <a:solidFill>
            <a:schemeClr val="accent5">
              <a:lumMod val="60000"/>
              <a:lumOff val="40000"/>
            </a:schemeClr>
          </a:solidFill>
          <a:ln>
            <a:solidFill>
              <a:srgbClr val="002060"/>
            </a:solidFill>
          </a:ln>
        </p:spPr>
        <p:txBody>
          <a:bodyPr/>
          <a:lstStyle/>
          <a:p>
            <a:r>
              <a:rPr lang="vi-VN" dirty="0"/>
              <a:t>Cửa sông là nơi những dòng sông cần mẫn </a:t>
            </a:r>
            <a:r>
              <a:rPr lang="vi-VN" u="sng" dirty="0">
                <a:solidFill>
                  <a:srgbClr val="FF0000"/>
                </a:solidFill>
              </a:rPr>
              <a:t>gửi lại phù sa để bồi đắp bãi bờ</a:t>
            </a:r>
            <a:r>
              <a:rPr lang="vi-VN" dirty="0">
                <a:solidFill>
                  <a:srgbClr val="FF0000"/>
                </a:solidFill>
              </a:rPr>
              <a:t>.</a:t>
            </a:r>
          </a:p>
          <a:p>
            <a:r>
              <a:rPr lang="vi-VN" dirty="0"/>
              <a:t>nơi nước ngọt </a:t>
            </a:r>
            <a:r>
              <a:rPr lang="vi-VN" u="sng" dirty="0">
                <a:solidFill>
                  <a:srgbClr val="FF0000"/>
                </a:solidFill>
              </a:rPr>
              <a:t>chảy vào biển rộng</a:t>
            </a:r>
            <a:r>
              <a:rPr lang="vi-VN" dirty="0"/>
              <a:t>, nơi biển </a:t>
            </a:r>
            <a:r>
              <a:rPr lang="vi-VN" u="sng" dirty="0">
                <a:solidFill>
                  <a:srgbClr val="FF0000"/>
                </a:solidFill>
              </a:rPr>
              <a:t>cả tìm về với đất liền</a:t>
            </a:r>
            <a:r>
              <a:rPr lang="vi-VN" dirty="0">
                <a:solidFill>
                  <a:srgbClr val="FF0000"/>
                </a:solidFill>
              </a:rPr>
              <a:t>.</a:t>
            </a:r>
          </a:p>
          <a:p>
            <a:r>
              <a:rPr lang="vi-VN" dirty="0"/>
              <a:t>nơi nước ngọt của những con sông và nước mặn của biển cả </a:t>
            </a:r>
            <a:r>
              <a:rPr lang="vi-VN" u="sng" dirty="0">
                <a:solidFill>
                  <a:srgbClr val="FF0000"/>
                </a:solidFill>
              </a:rPr>
              <a:t>tạo thành vùng nước lợ</a:t>
            </a:r>
            <a:r>
              <a:rPr lang="vi-VN" dirty="0">
                <a:solidFill>
                  <a:srgbClr val="FF0000"/>
                </a:solidFill>
              </a:rPr>
              <a:t> </a:t>
            </a:r>
            <a:r>
              <a:rPr lang="vi-VN" dirty="0"/>
              <a:t>nơi cá tôm </a:t>
            </a:r>
            <a:r>
              <a:rPr lang="vi-VN" u="sng" dirty="0">
                <a:solidFill>
                  <a:srgbClr val="FF0000"/>
                </a:solidFill>
              </a:rPr>
              <a:t>hội tụ</a:t>
            </a:r>
            <a:endParaRPr lang="vi-VN" dirty="0">
              <a:solidFill>
                <a:srgbClr val="FF0000"/>
              </a:solidFill>
            </a:endParaRPr>
          </a:p>
          <a:p>
            <a:r>
              <a:rPr lang="vi-VN" dirty="0"/>
              <a:t>nơi những chiếc thuyền câu </a:t>
            </a:r>
            <a:r>
              <a:rPr lang="vi-VN" u="sng" dirty="0">
                <a:solidFill>
                  <a:srgbClr val="FF0000"/>
                </a:solidFill>
              </a:rPr>
              <a:t>lấp lóa đêm trăng</a:t>
            </a:r>
            <a:r>
              <a:rPr lang="vi-VN" dirty="0">
                <a:solidFill>
                  <a:srgbClr val="FF0000"/>
                </a:solidFill>
              </a:rPr>
              <a:t>.</a:t>
            </a:r>
          </a:p>
          <a:p>
            <a:r>
              <a:rPr lang="vi-VN" dirty="0"/>
              <a:t>nơi những con tàu </a:t>
            </a:r>
            <a:r>
              <a:rPr lang="vi-VN" u="sng" dirty="0">
                <a:solidFill>
                  <a:srgbClr val="FF0000"/>
                </a:solidFill>
              </a:rPr>
              <a:t>chào mặt đất</a:t>
            </a:r>
            <a:r>
              <a:rPr lang="vi-VN" dirty="0">
                <a:solidFill>
                  <a:srgbClr val="FF0000"/>
                </a:solidFill>
              </a:rPr>
              <a:t>.</a:t>
            </a:r>
          </a:p>
          <a:p>
            <a:r>
              <a:rPr lang="vi-VN" dirty="0"/>
              <a:t>nơi tiễn </a:t>
            </a:r>
            <a:r>
              <a:rPr lang="vi-VN" u="sng" dirty="0">
                <a:solidFill>
                  <a:srgbClr val="FF0000"/>
                </a:solidFill>
              </a:rPr>
              <a:t>người ra biển</a:t>
            </a:r>
            <a:r>
              <a:rPr lang="vi-VN" dirty="0">
                <a:solidFill>
                  <a:srgbClr val="FF0000"/>
                </a:solidFill>
              </a:rPr>
              <a:t>.</a:t>
            </a:r>
          </a:p>
          <a:p>
            <a:endParaRPr lang="en-US" dirty="0"/>
          </a:p>
        </p:txBody>
      </p:sp>
      <p:sp>
        <p:nvSpPr>
          <p:cNvPr id="4" name="Slide Number Placeholder 3"/>
          <p:cNvSpPr>
            <a:spLocks noGrp="1"/>
          </p:cNvSpPr>
          <p:nvPr>
            <p:ph type="sldNum" sz="quarter" idx="12"/>
          </p:nvPr>
        </p:nvSpPr>
        <p:spPr/>
        <p:txBody>
          <a:bodyPr/>
          <a:lstStyle/>
          <a:p>
            <a:pPr>
              <a:defRPr/>
            </a:pPr>
            <a:fld id="{F027721C-4E6B-4348-88D7-7AA120AE766E}" type="slidenum">
              <a:rPr lang="en-US" altLang="en-US" smtClean="0"/>
              <a:pPr>
                <a:defRPr/>
              </a:pPr>
              <a:t>12</a:t>
            </a:fld>
            <a:endParaRPr lang="en-US"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dissolv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dissolv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solidFill>
                  <a:srgbClr val="FF0000"/>
                </a:solidFill>
                <a:latin typeface="+mn-lt"/>
              </a:rPr>
              <a:t>c) </a:t>
            </a:r>
            <a:r>
              <a:rPr lang="vi-VN" sz="3600" dirty="0">
                <a:solidFill>
                  <a:srgbClr val="FF0000"/>
                </a:solidFill>
                <a:latin typeface="+mn-lt"/>
              </a:rPr>
              <a:t>Phép nhân hóa ở khổ thơ cuối giúp tác giả nói lên điều gì về "tấm lòng" của cửa sông đối với cội nguồn?</a:t>
            </a:r>
            <a:endParaRPr lang="en-US" sz="3600" dirty="0">
              <a:solidFill>
                <a:srgbClr val="FF0000"/>
              </a:solidFill>
              <a:latin typeface="+mn-lt"/>
              <a:cs typeface="Times New Roman" pitchFamily="18" charset="0"/>
            </a:endParaRPr>
          </a:p>
        </p:txBody>
      </p:sp>
      <p:sp>
        <p:nvSpPr>
          <p:cNvPr id="3" name="Content Placeholder 2"/>
          <p:cNvSpPr>
            <a:spLocks noGrp="1"/>
          </p:cNvSpPr>
          <p:nvPr>
            <p:ph idx="1"/>
          </p:nvPr>
        </p:nvSpPr>
        <p:spPr>
          <a:xfrm>
            <a:off x="609600" y="1600201"/>
            <a:ext cx="10972800" cy="4800599"/>
          </a:xfrm>
          <a:solidFill>
            <a:schemeClr val="accent3">
              <a:lumMod val="40000"/>
              <a:lumOff val="60000"/>
            </a:schemeClr>
          </a:solidFill>
        </p:spPr>
        <p:txBody>
          <a:bodyPr/>
          <a:lstStyle/>
          <a:p>
            <a:pPr>
              <a:buNone/>
            </a:pPr>
            <a:r>
              <a:rPr lang="en-GB" sz="3600" dirty="0"/>
              <a:t>	</a:t>
            </a:r>
            <a:r>
              <a:rPr lang="vi-VN" sz="3600" dirty="0"/>
              <a:t>- Biện pháp nhân hóa được thể hiện qua những từ ngữ trong khổ thơ cuối:</a:t>
            </a:r>
          </a:p>
          <a:p>
            <a:r>
              <a:rPr lang="vi-VN" sz="3600" dirty="0"/>
              <a:t>Dù giáp mặt cùng biển rộng</a:t>
            </a:r>
          </a:p>
          <a:p>
            <a:r>
              <a:rPr lang="vi-VN" sz="3600" dirty="0"/>
              <a:t>Cửa sông chẳng dứt cội nguồn</a:t>
            </a:r>
          </a:p>
          <a:p>
            <a:r>
              <a:rPr lang="vi-VN" sz="3600" dirty="0"/>
              <a:t>Bỗng … nhớ một vùng núi non.</a:t>
            </a:r>
          </a:p>
          <a:p>
            <a:pPr>
              <a:buNone/>
            </a:pPr>
            <a:r>
              <a:rPr lang="en-GB" sz="3600" dirty="0"/>
              <a:t>	</a:t>
            </a:r>
            <a:r>
              <a:rPr lang="vi-VN" sz="3600" dirty="0"/>
              <a:t>- Phép nhân hoá giúp tác giả nói được “tấm lòng” của cửa sông là không quên nguồn cội.</a:t>
            </a:r>
            <a:endParaRPr lang="en-US" sz="3600" dirty="0"/>
          </a:p>
        </p:txBody>
      </p:sp>
      <p:sp>
        <p:nvSpPr>
          <p:cNvPr id="4" name="Slide Number Placeholder 3"/>
          <p:cNvSpPr>
            <a:spLocks noGrp="1"/>
          </p:cNvSpPr>
          <p:nvPr>
            <p:ph type="sldNum" sz="quarter" idx="12"/>
          </p:nvPr>
        </p:nvSpPr>
        <p:spPr/>
        <p:txBody>
          <a:bodyPr/>
          <a:lstStyle/>
          <a:p>
            <a:pPr>
              <a:defRPr/>
            </a:pPr>
            <a:fld id="{F027721C-4E6B-4348-88D7-7AA120AE766E}" type="slidenum">
              <a:rPr lang="en-US" altLang="en-US" smtClean="0"/>
              <a:pPr>
                <a:defRPr/>
              </a:pPr>
              <a:t>13</a:t>
            </a:fld>
            <a:endParaRPr lang="en-US" alt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7" name="Up Ribbon 6"/>
          <p:cNvSpPr/>
          <p:nvPr/>
        </p:nvSpPr>
        <p:spPr>
          <a:xfrm>
            <a:off x="471947" y="2215316"/>
            <a:ext cx="10825317" cy="1594684"/>
          </a:xfrm>
          <a:prstGeom prst="ribbon2">
            <a:avLst>
              <a:gd name="adj1" fmla="val 16667"/>
              <a:gd name="adj2" fmla="val 71502"/>
            </a:avLst>
          </a:prstGeom>
          <a:solidFill>
            <a:srgbClr val="00B050"/>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defRPr/>
            </a:pP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6.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Học</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thuộc</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lòng</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4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khổ</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cuối</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hoặc</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cả</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bài</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en-GB" sz="4000" b="1" dirty="0" err="1">
                <a:solidFill>
                  <a:srgbClr val="FFFF00"/>
                </a:solidFill>
                <a:latin typeface="Times New Roman" panose="02020603050405020304" pitchFamily="18" charset="0"/>
                <a:ea typeface="Calibri" panose="020F0502020204030204" pitchFamily="34" charset="0"/>
                <a:cs typeface="Times New Roman" panose="02020603050405020304" pitchFamily="18" charset="0"/>
              </a:rPr>
              <a:t>thơ</a:t>
            </a:r>
            <a:r>
              <a:rPr lang="en-GB" sz="40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13" descr="1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3" y="725559"/>
            <a:ext cx="1005051" cy="1371600"/>
          </a:xfrm>
          <a:prstGeom prst="rect">
            <a:avLst/>
          </a:prstGeom>
          <a:solidFill>
            <a:srgbClr val="00B0F0"/>
          </a:solidFill>
          <a:ln>
            <a:noFill/>
          </a:ln>
        </p:spPr>
      </p:pic>
      <p:sp>
        <p:nvSpPr>
          <p:cNvPr id="6" name="AutoShape 10"/>
          <p:cNvSpPr>
            <a:spLocks noChangeArrowheads="1"/>
          </p:cNvSpPr>
          <p:nvPr/>
        </p:nvSpPr>
        <p:spPr bwMode="auto">
          <a:xfrm>
            <a:off x="4693775" y="3903145"/>
            <a:ext cx="1963937" cy="1619696"/>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algn="ctr" fontAlgn="base">
              <a:spcBef>
                <a:spcPct val="0"/>
              </a:spcBef>
              <a:spcAft>
                <a:spcPct val="0"/>
              </a:spcAft>
              <a:defRPr/>
            </a:pPr>
            <a:endParaRPr lang="vi-VN">
              <a:solidFill>
                <a:srgbClr val="000000"/>
              </a:solidFill>
              <a:latin typeface="Tahoma" panose="020B0604030504040204" pitchFamily="34" charset="0"/>
            </a:endParaRPr>
          </a:p>
        </p:txBody>
      </p:sp>
      <p:pic>
        <p:nvPicPr>
          <p:cNvPr id="9" name="Picture 17" descr="addemoticons172[1]"/>
          <p:cNvPicPr>
            <a:picLocks noChangeAspect="1" noChangeArrowheads="1" noCrop="1"/>
          </p:cNvPicPr>
          <p:nvPr/>
        </p:nvPicPr>
        <p:blipFill>
          <a:blip r:embed="rId4" cstate="print"/>
          <a:srcRect/>
          <a:stretch>
            <a:fillRect/>
          </a:stretch>
        </p:blipFill>
        <p:spPr bwMode="auto">
          <a:xfrm>
            <a:off x="8153423" y="642983"/>
            <a:ext cx="2133601" cy="1572333"/>
          </a:xfrm>
          <a:prstGeom prst="rect">
            <a:avLst/>
          </a:prstGeom>
          <a:noFill/>
          <a:ln w="9525">
            <a:noFill/>
            <a:miter lim="800000"/>
            <a:headEnd/>
            <a:tailEnd/>
          </a:ln>
        </p:spPr>
      </p:pic>
      <p:sp>
        <p:nvSpPr>
          <p:cNvPr id="8"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pic>
        <p:nvPicPr>
          <p:cNvPr id="10" name="Picture 9" descr="A picture containing toy, drawing&#10;&#10;Description automatically generated">
            <a:extLst>
              <a:ext uri="{FF2B5EF4-FFF2-40B4-BE49-F238E27FC236}">
                <a16:creationId xmlns:a16="http://schemas.microsoft.com/office/drawing/2014/main" id="{134D73AA-F917-4F1F-B8D7-E38B94E722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53" b="8149"/>
          <a:stretch/>
        </p:blipFill>
        <p:spPr>
          <a:xfrm>
            <a:off x="5084622" y="457154"/>
            <a:ext cx="3065144" cy="1665017"/>
          </a:xfrm>
          <a:prstGeom prst="rect">
            <a:avLst/>
          </a:prstGeom>
        </p:spPr>
      </p:pic>
      <p:pic>
        <p:nvPicPr>
          <p:cNvPr id="11" name="Picture 2">
            <a:extLst>
              <a:ext uri="{FF2B5EF4-FFF2-40B4-BE49-F238E27FC236}">
                <a16:creationId xmlns:a16="http://schemas.microsoft.com/office/drawing/2014/main" id="{F9157045-F9E6-4D88-BA0F-60DEB6C790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28799" y="3881409"/>
            <a:ext cx="1641934" cy="146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7" descr="rose19">
            <a:extLst>
              <a:ext uri="{FF2B5EF4-FFF2-40B4-BE49-F238E27FC236}">
                <a16:creationId xmlns:a16="http://schemas.microsoft.com/office/drawing/2014/main" id="{6D7277BE-1190-4958-856D-9210E06BCB17}"/>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078" y="5342732"/>
            <a:ext cx="1275891"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images_13">
            <a:extLst>
              <a:ext uri="{FF2B5EF4-FFF2-40B4-BE49-F238E27FC236}">
                <a16:creationId xmlns:a16="http://schemas.microsoft.com/office/drawing/2014/main" id="{581C9B2B-F21C-4F41-A874-9EBA25C0D203}"/>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9015053" y="4075041"/>
            <a:ext cx="179551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909009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8" presetClass="emph" presetSubtype="0" repeatCount="indefinite" fill="hold" grpId="1" nodeType="withEffect">
                                  <p:stCondLst>
                                    <p:cond delay="0"/>
                                  </p:stCondLst>
                                  <p:childTnLst>
                                    <p:animRot by="21600000">
                                      <p:cBhvr>
                                        <p:cTn id="9" dur="2000" fill="hold"/>
                                        <p:tgtEl>
                                          <p:spTgt spid="6"/>
                                        </p:tgtEl>
                                        <p:attrNameLst>
                                          <p:attrName>r</p:attrName>
                                        </p:attrNameLst>
                                      </p:cBhvr>
                                    </p:animRot>
                                  </p:childTnLst>
                                </p:cTn>
                              </p:par>
                              <p:par>
                                <p:cTn id="10" presetID="8" presetClass="emph" presetSubtype="0" fill="hold" grpId="2" nodeType="withEffect">
                                  <p:stCondLst>
                                    <p:cond delay="0"/>
                                  </p:stCondLst>
                                  <p:childTnLst>
                                    <p:animRot by="21600000">
                                      <p:cBhvr>
                                        <p:cTn id="11" dur="2000" fill="hold"/>
                                        <p:tgtEl>
                                          <p:spTgt spid="6"/>
                                        </p:tgtEl>
                                        <p:attrNameLst>
                                          <p:attrName>r</p:attrName>
                                        </p:attrNameLst>
                                      </p:cBhvr>
                                    </p:animRot>
                                  </p:childTnLst>
                                </p:cTn>
                              </p:par>
                              <p:par>
                                <p:cTn id="12" presetID="5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6"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38">
            <a:extLst>
              <a:ext uri="{FF2B5EF4-FFF2-40B4-BE49-F238E27FC236}">
                <a16:creationId xmlns:a16="http://schemas.microsoft.com/office/drawing/2014/main" id="{433664CA-F0F8-452B-8399-CEFE90241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68754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teddy_bear_reading_st_a_hc">
            <a:extLst>
              <a:ext uri="{FF2B5EF4-FFF2-40B4-BE49-F238E27FC236}">
                <a16:creationId xmlns:a16="http://schemas.microsoft.com/office/drawing/2014/main" id="{214D4B9A-589E-4523-B934-67EAFC439CC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489" y="4310727"/>
            <a:ext cx="2819400" cy="25360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5" descr="tamtay11">
            <a:extLst>
              <a:ext uri="{FF2B5EF4-FFF2-40B4-BE49-F238E27FC236}">
                <a16:creationId xmlns:a16="http://schemas.microsoft.com/office/drawing/2014/main" id="{70225C87-69CE-4E78-A502-0505BDAAB4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53156" y="4772291"/>
            <a:ext cx="2305665" cy="2103172"/>
          </a:xfrm>
          <a:prstGeom prst="rect">
            <a:avLst/>
          </a:prstGeom>
          <a:noFill/>
          <a:ln>
            <a:noFill/>
          </a:ln>
        </p:spPr>
      </p:pic>
      <p:pic>
        <p:nvPicPr>
          <p:cNvPr id="6" name="图片 6">
            <a:extLst>
              <a:ext uri="{FF2B5EF4-FFF2-40B4-BE49-F238E27FC236}">
                <a16:creationId xmlns:a16="http://schemas.microsoft.com/office/drawing/2014/main" id="{03EFBD58-1787-4D13-95A8-D144235006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10219978" y="35930"/>
            <a:ext cx="1972022" cy="2713840"/>
          </a:xfrm>
          <a:prstGeom prst="rect">
            <a:avLst/>
          </a:prstGeom>
        </p:spPr>
      </p:pic>
      <p:pic>
        <p:nvPicPr>
          <p:cNvPr id="7" name="Picture 2">
            <a:extLst>
              <a:ext uri="{FF2B5EF4-FFF2-40B4-BE49-F238E27FC236}">
                <a16:creationId xmlns:a16="http://schemas.microsoft.com/office/drawing/2014/main" id="{A40ACE4C-E20A-49A3-98F1-97989D9B8E5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2835" y="2477007"/>
            <a:ext cx="1772266" cy="1663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WordArt 5">
            <a:extLst>
              <a:ext uri="{FF2B5EF4-FFF2-40B4-BE49-F238E27FC236}">
                <a16:creationId xmlns:a16="http://schemas.microsoft.com/office/drawing/2014/main" id="{83F61D90-3874-4A98-83F7-0AA771D2A71B}"/>
              </a:ext>
            </a:extLst>
          </p:cNvPr>
          <p:cNvSpPr>
            <a:spLocks noChangeArrowheads="1" noChangeShapeType="1" noTextEdit="1"/>
          </p:cNvSpPr>
          <p:nvPr/>
        </p:nvSpPr>
        <p:spPr bwMode="auto">
          <a:xfrm>
            <a:off x="3732282" y="912109"/>
            <a:ext cx="5197404" cy="1316823"/>
          </a:xfrm>
          <a:prstGeom prst="rect">
            <a:avLst/>
          </a:prstGeom>
          <a:noFill/>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solidFill>
                    <a:srgbClr val="FF0000"/>
                  </a:solidFill>
                  <a:round/>
                  <a:headEnd/>
                  <a:tailEnd/>
                </a:ln>
                <a:solidFill>
                  <a:srgbClr val="FF0000"/>
                </a:solidFill>
                <a:effectLst>
                  <a:outerShdw dist="35921" dir="2700000" algn="ctr" rotWithShape="0">
                    <a:srgbClr val="C0C0C0">
                      <a:alpha val="80000"/>
                    </a:srgbClr>
                  </a:outerShdw>
                </a:effectLst>
                <a:uLnTx/>
                <a:uFillTx/>
                <a:latin typeface="Calibri"/>
                <a:ea typeface="+mn-ea"/>
                <a:cs typeface="Arial" charset="0"/>
              </a:rPr>
              <a:t>MỤC TIÊU</a:t>
            </a:r>
          </a:p>
        </p:txBody>
      </p:sp>
      <p:sp>
        <p:nvSpPr>
          <p:cNvPr id="11" name="AutoShape 47">
            <a:extLst>
              <a:ext uri="{FF2B5EF4-FFF2-40B4-BE49-F238E27FC236}">
                <a16:creationId xmlns:a16="http://schemas.microsoft.com/office/drawing/2014/main" id="{60652D58-D408-4AF6-84BB-B30BDBB7D230}"/>
              </a:ext>
            </a:extLst>
          </p:cNvPr>
          <p:cNvSpPr>
            <a:spLocks noChangeArrowheads="1"/>
          </p:cNvSpPr>
          <p:nvPr/>
        </p:nvSpPr>
        <p:spPr bwMode="auto">
          <a:xfrm>
            <a:off x="7970646" y="5416441"/>
            <a:ext cx="1772266" cy="1424096"/>
          </a:xfrm>
          <a:prstGeom prst="sun">
            <a:avLst>
              <a:gd name="adj" fmla="val 32463"/>
            </a:avLst>
          </a:prstGeom>
          <a:solidFill>
            <a:srgbClr val="00FF00"/>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itchFamily="34" charset="0"/>
              <a:ea typeface="+mn-ea"/>
              <a:cs typeface="Arial" charset="0"/>
            </a:endParaRPr>
          </a:p>
        </p:txBody>
      </p:sp>
      <p:pic>
        <p:nvPicPr>
          <p:cNvPr id="12" name="Picture 11" descr="Floral">
            <a:hlinkClick r:id="" action="ppaction://noaction"/>
            <a:extLst>
              <a:ext uri="{FF2B5EF4-FFF2-40B4-BE49-F238E27FC236}">
                <a16:creationId xmlns:a16="http://schemas.microsoft.com/office/drawing/2014/main" id="{2680A0E5-5571-4E34-BFE3-A62FA39C0CEA}"/>
              </a:ext>
            </a:extLst>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2590627" y="5207703"/>
            <a:ext cx="1896769"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descr="4BBD0CCD48A74000B8F6581C91102746[1]">
            <a:extLst>
              <a:ext uri="{FF2B5EF4-FFF2-40B4-BE49-F238E27FC236}">
                <a16:creationId xmlns:a16="http://schemas.microsoft.com/office/drawing/2014/main" id="{18FEBB81-0B8E-4378-9E2F-2690D6A95F52}"/>
              </a:ext>
            </a:extLst>
          </p:cNvPr>
          <p:cNvPicPr>
            <a:picLocks noChangeAspect="1" noChangeArrowheads="1" noCrop="1"/>
          </p:cNvPicPr>
          <p:nvPr/>
        </p:nvPicPr>
        <p:blipFill>
          <a:blip r:embed="rId8" cstate="print"/>
          <a:srcRect/>
          <a:stretch>
            <a:fillRect/>
          </a:stretch>
        </p:blipFill>
        <p:spPr bwMode="auto">
          <a:xfrm>
            <a:off x="193898" y="181296"/>
            <a:ext cx="1190625" cy="1828052"/>
          </a:xfrm>
          <a:prstGeom prst="rect">
            <a:avLst/>
          </a:prstGeom>
          <a:noFill/>
          <a:ln w="9525">
            <a:noFill/>
            <a:miter lim="800000"/>
            <a:headEnd/>
            <a:tailEnd/>
          </a:ln>
        </p:spPr>
      </p:pic>
      <p:sp>
        <p:nvSpPr>
          <p:cNvPr id="14" name="Rectangle 4">
            <a:extLst>
              <a:ext uri="{FF2B5EF4-FFF2-40B4-BE49-F238E27FC236}">
                <a16:creationId xmlns:a16="http://schemas.microsoft.com/office/drawing/2014/main" id="{12C61C73-DD6D-4691-8F68-253A3CD218DE}"/>
              </a:ext>
            </a:extLst>
          </p:cNvPr>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9" name="TextBox 8"/>
          <p:cNvSpPr txBox="1"/>
          <p:nvPr/>
        </p:nvSpPr>
        <p:spPr>
          <a:xfrm>
            <a:off x="1997613" y="2316519"/>
            <a:ext cx="8342141" cy="1754326"/>
          </a:xfrm>
          <a:prstGeom prst="rect">
            <a:avLst/>
          </a:prstGeom>
          <a:noFill/>
        </p:spPr>
        <p:txBody>
          <a:bodyPr wrap="square" rtlCol="0">
            <a:spAutoFit/>
          </a:bodyPr>
          <a:lstStyle/>
          <a:p>
            <a:pPr algn="just"/>
            <a:r>
              <a:rPr lang="nl-NL" sz="5400" b="1" dirty="0">
                <a:solidFill>
                  <a:srgbClr val="0000FF"/>
                </a:solidFill>
                <a:latin typeface="Arial" panose="020B0604020202020204" pitchFamily="34" charset="0"/>
                <a:cs typeface="Arial" panose="020B0604020202020204" pitchFamily="34" charset="0"/>
              </a:rPr>
              <a:t>- Viết được bài văn tả đồ vật (kiểm tra viết).</a:t>
            </a:r>
            <a:endParaRPr lang="en-US" sz="5400" b="1" dirty="0">
              <a:solidFill>
                <a:srgbClr val="0000FF"/>
              </a:solidFill>
              <a:latin typeface="Arial" panose="020B0604020202020204" pitchFamily="34" charset="0"/>
              <a:cs typeface="Arial" panose="020B0604020202020204" pitchFamily="34" charset="0"/>
            </a:endParaRPr>
          </a:p>
        </p:txBody>
      </p:sp>
      <p:pic>
        <p:nvPicPr>
          <p:cNvPr id="15" name="Picture 17" descr="rose19">
            <a:extLst>
              <a:ext uri="{FF2B5EF4-FFF2-40B4-BE49-F238E27FC236}">
                <a16:creationId xmlns:a16="http://schemas.microsoft.com/office/drawing/2014/main" id="{9A519596-F04E-4DB8-85D5-320FD93748DD}"/>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64102" y="4898378"/>
            <a:ext cx="1747705" cy="1943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10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ox(in)">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34187"/>
          </a:xfrm>
          <a:prstGeom prst="rect">
            <a:avLst/>
          </a:prstGeom>
          <a:solidFill>
            <a:srgbClr val="FFFF00"/>
          </a:solidFill>
          <a:ln>
            <a:noFill/>
          </a:ln>
        </p:spPr>
      </p:pic>
      <p:sp>
        <p:nvSpPr>
          <p:cNvPr id="4" name="Rectangle 3"/>
          <p:cNvSpPr/>
          <p:nvPr/>
        </p:nvSpPr>
        <p:spPr>
          <a:xfrm>
            <a:off x="4364181" y="1944688"/>
            <a:ext cx="6414655" cy="3276600"/>
          </a:xfrm>
          <a:prstGeom prst="rect">
            <a:avLst/>
          </a:prstGeom>
          <a:solidFill>
            <a:srgbClr val="FFFF00"/>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400" b="1" dirty="0" err="1">
                <a:ln w="1905"/>
                <a:solidFill>
                  <a:srgbClr val="0000CC"/>
                </a:solidFill>
                <a:effectLst>
                  <a:innerShdw blurRad="69850" dist="43180" dir="5400000">
                    <a:srgbClr val="000000">
                      <a:alpha val="65000"/>
                    </a:srgbClr>
                  </a:innerShdw>
                </a:effectLst>
                <a:latin typeface="Arial" pitchFamily="34" charset="0"/>
              </a:rPr>
              <a:t>THỰC</a:t>
            </a:r>
            <a:r>
              <a:rPr lang="en-GB" sz="5400" b="1" dirty="0">
                <a:ln w="1905"/>
                <a:solidFill>
                  <a:srgbClr val="0000CC"/>
                </a:solidFill>
                <a:effectLst>
                  <a:innerShdw blurRad="69850" dist="43180" dir="5400000">
                    <a:srgbClr val="000000">
                      <a:alpha val="65000"/>
                    </a:srgbClr>
                  </a:innerShdw>
                </a:effectLst>
                <a:latin typeface="Arial" pitchFamily="34" charset="0"/>
              </a:rPr>
              <a:t> </a:t>
            </a:r>
            <a:r>
              <a:rPr lang="en-GB" sz="5400" b="1" dirty="0" err="1">
                <a:ln w="1905"/>
                <a:solidFill>
                  <a:srgbClr val="0000CC"/>
                </a:solidFill>
                <a:effectLst>
                  <a:innerShdw blurRad="69850" dist="43180" dir="5400000">
                    <a:srgbClr val="000000">
                      <a:alpha val="65000"/>
                    </a:srgbClr>
                  </a:innerShdw>
                </a:effectLst>
                <a:latin typeface="Arial" pitchFamily="34" charset="0"/>
              </a:rPr>
              <a:t>HÀNH</a:t>
            </a:r>
            <a:endPar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endParaRPr>
          </a:p>
        </p:txBody>
      </p:sp>
      <p:sp>
        <p:nvSpPr>
          <p:cNvPr id="5124"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a:extLst>
              <a:ext uri="{FF2B5EF4-FFF2-40B4-BE49-F238E27FC236}">
                <a16:creationId xmlns:a16="http://schemas.microsoft.com/office/drawing/2014/main" id="{BC83D1CD-C38D-4403-BC91-1B45ECCEC32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1435">
            <a:off x="6233402" y="4801178"/>
            <a:ext cx="2431495" cy="12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a:extLst>
              <a:ext uri="{FF2B5EF4-FFF2-40B4-BE49-F238E27FC236}">
                <a16:creationId xmlns:a16="http://schemas.microsoft.com/office/drawing/2014/main" id="{2AE4F4FA-7010-404F-9B08-4B639820B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9125" y="668277"/>
            <a:ext cx="2175163" cy="1525793"/>
          </a:xfrm>
          <a:prstGeom prst="rect">
            <a:avLst/>
          </a:prstGeom>
        </p:spPr>
      </p:pic>
    </p:spTree>
    <p:extLst>
      <p:ext uri="{BB962C8B-B14F-4D97-AF65-F5344CB8AC3E}">
        <p14:creationId xmlns:p14="http://schemas.microsoft.com/office/powerpoint/2010/main" val="28436302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a16="http://schemas.microsoft.com/office/drawing/2014/main" id="{84EA44F9-34F2-4C43-AF91-E6D402C35E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487870" y="4257868"/>
            <a:ext cx="1950530" cy="2393228"/>
          </a:xfrm>
          <a:prstGeom prst="rect">
            <a:avLst/>
          </a:prstGeom>
        </p:spPr>
      </p:pic>
      <p:pic>
        <p:nvPicPr>
          <p:cNvPr id="14" name="Picture 13">
            <a:extLst>
              <a:ext uri="{FF2B5EF4-FFF2-40B4-BE49-F238E27FC236}">
                <a16:creationId xmlns:a16="http://schemas.microsoft.com/office/drawing/2014/main" id="{A04BA1FB-CB12-49D1-B8AD-0BA4B593ED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0376" y="5257201"/>
            <a:ext cx="3000115" cy="1803639"/>
          </a:xfrm>
          <a:prstGeom prst="rect">
            <a:avLst/>
          </a:prstGeom>
        </p:spPr>
      </p:pic>
      <p:pic>
        <p:nvPicPr>
          <p:cNvPr id="8" name="Picture 7">
            <a:extLst>
              <a:ext uri="{FF2B5EF4-FFF2-40B4-BE49-F238E27FC236}">
                <a16:creationId xmlns:a16="http://schemas.microsoft.com/office/drawing/2014/main" id="{61268676-8ACD-4AAC-A0C7-F2F2144E76D0}"/>
              </a:ext>
            </a:extLst>
          </p:cNvPr>
          <p:cNvPicPr>
            <a:picLocks noChangeAspect="1"/>
          </p:cNvPicPr>
          <p:nvPr/>
        </p:nvPicPr>
        <p:blipFill>
          <a:blip r:embed="rId4" cstate="print"/>
          <a:stretch>
            <a:fillRect/>
          </a:stretch>
        </p:blipFill>
        <p:spPr>
          <a:xfrm>
            <a:off x="6241064" y="5407252"/>
            <a:ext cx="2155304" cy="1366488"/>
          </a:xfrm>
          <a:prstGeom prst="rect">
            <a:avLst/>
          </a:prstGeom>
        </p:spPr>
      </p:pic>
      <p:pic>
        <p:nvPicPr>
          <p:cNvPr id="9" name="Picture 20">
            <a:extLst>
              <a:ext uri="{FF2B5EF4-FFF2-40B4-BE49-F238E27FC236}">
                <a16:creationId xmlns:a16="http://schemas.microsoft.com/office/drawing/2014/main" id="{CD24876D-41B6-4A64-9C85-BA3180C460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95680" y="332656"/>
            <a:ext cx="1285569" cy="2481263"/>
          </a:xfrm>
          <a:prstGeom prst="rect">
            <a:avLst/>
          </a:prstGeom>
          <a:noFill/>
          <a:ln>
            <a:noFill/>
          </a:ln>
        </p:spPr>
      </p:pic>
      <p:pic>
        <p:nvPicPr>
          <p:cNvPr id="10" name="Picture 6" descr="roses_swaying_back_an_a_hb">
            <a:extLst>
              <a:ext uri="{FF2B5EF4-FFF2-40B4-BE49-F238E27FC236}">
                <a16:creationId xmlns:a16="http://schemas.microsoft.com/office/drawing/2014/main" id="{5DB3CB9A-1E85-4544-AC8B-5D055978B773}"/>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16689" y="4953420"/>
            <a:ext cx="2665674" cy="1904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A2185354-1AD8-42ED-AFFC-D9F1C5F24E7F}"/>
              </a:ext>
            </a:extLst>
          </p:cNvPr>
          <p:cNvSpPr txBox="1"/>
          <p:nvPr/>
        </p:nvSpPr>
        <p:spPr>
          <a:xfrm>
            <a:off x="0" y="0"/>
            <a:ext cx="12118258" cy="4524315"/>
          </a:xfrm>
          <a:prstGeom prst="rect">
            <a:avLst/>
          </a:prstGeom>
          <a:solidFill>
            <a:schemeClr val="accent6">
              <a:lumMod val="20000"/>
              <a:lumOff val="80000"/>
            </a:schemeClr>
          </a:solidFill>
        </p:spPr>
        <p:txBody>
          <a:bodyPr wrap="square">
            <a:spAutoFit/>
          </a:bodyPr>
          <a:lstStyle/>
          <a:p>
            <a:r>
              <a:rPr lang="vi-VN" sz="4400" b="1" dirty="0">
                <a:solidFill>
                  <a:srgbClr val="FF0000"/>
                </a:solidFill>
              </a:rPr>
              <a:t>1. Chọn và viết bài văn miêu tả theo một trong những đề bài dưới đây:</a:t>
            </a:r>
            <a:endParaRPr lang="vi-VN" sz="4400" dirty="0">
              <a:solidFill>
                <a:srgbClr val="FF0000"/>
              </a:solidFill>
            </a:endParaRPr>
          </a:p>
          <a:p>
            <a:r>
              <a:rPr lang="vi-VN" sz="4000" dirty="0"/>
              <a:t>Đề 1: Tả quyển sách Hướng dẫn học Tiếng Việt 5, tập 2</a:t>
            </a:r>
          </a:p>
          <a:p>
            <a:r>
              <a:rPr lang="vi-VN" sz="4000" dirty="0"/>
              <a:t>Đề 2: Tả cái đồng hồ báo thức</a:t>
            </a:r>
          </a:p>
          <a:p>
            <a:r>
              <a:rPr lang="vi-VN" sz="4000" dirty="0"/>
              <a:t>Đề 3: Tả một đồ vật trong nhà mà em yêu thích</a:t>
            </a:r>
          </a:p>
          <a:p>
            <a:r>
              <a:rPr lang="vi-VN" sz="4000" dirty="0"/>
              <a:t>Đề 4: Tả một đồ vật hoặc món quà có ý nghĩa sâu sắc với em</a:t>
            </a:r>
          </a:p>
        </p:txBody>
      </p:sp>
    </p:spTree>
    <p:extLst>
      <p:ext uri="{BB962C8B-B14F-4D97-AF65-F5344CB8AC3E}">
        <p14:creationId xmlns:p14="http://schemas.microsoft.com/office/powerpoint/2010/main" val="40679445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6"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27721C-4E6B-4348-88D7-7AA120AE766E}" type="slidenum">
              <a:rPr lang="en-US" altLang="en-US" smtClean="0"/>
              <a:pPr>
                <a:defRPr/>
              </a:pPr>
              <a:t>18</a:t>
            </a:fld>
            <a:endParaRPr lang="en-US" altLang="en-US"/>
          </a:p>
        </p:txBody>
      </p:sp>
      <p:sp>
        <p:nvSpPr>
          <p:cNvPr id="5" name="Rectangle 4"/>
          <p:cNvSpPr/>
          <p:nvPr/>
        </p:nvSpPr>
        <p:spPr>
          <a:xfrm>
            <a:off x="182880" y="56138"/>
            <a:ext cx="11780520" cy="6863417"/>
          </a:xfrm>
          <a:prstGeom prst="rect">
            <a:avLst/>
          </a:prstGeom>
        </p:spPr>
        <p:txBody>
          <a:bodyPr wrap="square">
            <a:spAutoFit/>
          </a:bodyPr>
          <a:lstStyle/>
          <a:p>
            <a:pPr algn="ctr"/>
            <a:r>
              <a:rPr lang="vi-VN" sz="2000" b="1" dirty="0"/>
              <a:t>Đề 1: Tả quyển sách Hướng dẫn học Tiếng Việt 5, tập 2</a:t>
            </a:r>
            <a:endParaRPr lang="vi-VN" sz="2000" dirty="0"/>
          </a:p>
          <a:p>
            <a:r>
              <a:rPr lang="en-GB" sz="2000" dirty="0"/>
              <a:t>	</a:t>
            </a:r>
            <a:r>
              <a:rPr lang="vi-VN" sz="2000" dirty="0"/>
              <a:t>Sách là thứ không thể thiếu của con người. Trong những cuốn sách mà em thích nhất là quyển hướng dẫn Tiếng Việt 5 tập hai mà đầu năm ba mua cho em.</a:t>
            </a:r>
          </a:p>
          <a:p>
            <a:r>
              <a:rPr lang="en-GB" sz="2000" dirty="0"/>
              <a:t>	</a:t>
            </a:r>
            <a:r>
              <a:rPr lang="vi-VN" sz="2000" dirty="0"/>
              <a:t>Quyển sách rất đẹp, vừa cầm nó trên tay em đã mê ngay. Quyển sách hình chữ nhật có bề ngang 17cm, bề dài 24cm. Nó khá dày có tất cả 172 trang.</a:t>
            </a:r>
          </a:p>
          <a:p>
            <a:r>
              <a:rPr lang="en-GB" sz="2000" dirty="0"/>
              <a:t>	</a:t>
            </a:r>
            <a:r>
              <a:rPr lang="vi-VN" sz="2000" dirty="0"/>
              <a:t>Ngay trang bìa là bức tranh phong cảnh tuyệt đẹp. Nổi bật nhất là các bạn học sinh ở các vùng miền, dân tộc khác nhau ngồi trò chuyện rất vui vẻ trên thảm cỏ xanh mượt. Một bạn nam chỉ tay về biển khơi, đàn hải âu với bộ áo trắng bay lượn cùng những con tàu vượt trùng dương. Trước mặt các bạn là những bác nông dân đang cấy cày chăm chỉ trên cánh đồng bao la. Xa xa là đồng bằng là đồi núi cùng thôn xóm lấp ló sau hàng cây xanh. Phía trên là hàng chữ in hoa "BỘ GIÁO DỤC VÀ ĐÀO TẠO". Ở dưới là hai chữ "Tiếng Việt" màu xanh đậm. Ngay sát dưới con số 5 màu đỏ là chữ "TẬP HAI". Còn phía dưới là lô gô và tên nhà xuất bản Giáo Dục.  </a:t>
            </a:r>
          </a:p>
          <a:p>
            <a:r>
              <a:rPr lang="en-GB" sz="2000" dirty="0"/>
              <a:t>	</a:t>
            </a:r>
            <a:r>
              <a:rPr lang="vi-VN" sz="2000" dirty="0"/>
              <a:t>Mở quyển sách ra em thấy thoải mái bởi nét chữ rõ ràng trang giấy trắng tinh còn thơm mùi giấy mới. Quyển sách bắt đầu là tuần 19, đến nay em đang học tuần 25 rồi. Từ đầu đến cuối cuốn sách em thấy có các chủ điểm: Người công dân. - Vì cuộc sống thanh bình. - Nhớ nguồn. - Nam và nữ. - Những chủ nhân tương lai. Mỗi tuần, mỗi chủ điểm vẫn đầy đủ các môn như: Tập đọc, chính tả, tập làm văn, kể chuyện, luyện từ và câu. Mỗi bài học lại có một bức tranh minh họa giúp em hiểu bài hơn. Trong số các bài tập đọc đã học em thích nhất là bài "Người công dân số một", bài tập đọc đã nói lên sự dũng cảm của thanh niên Nguyễn Tất Thành ra nước ngoài tìm đường để cứu dân, cứu nước thể hiện qua câu tục ngữ "Dám nghĩ, dám làm". Các bài luyện từ và câu giúp em biết thêm về ngữ pháp và câu ghép. Còn tập làm văn giúp em tả người, tả đồ vật hay hơn. Sách còn cho em thêm hiểu, thêm yêu thiên nhiên đất nước mình và biết nhiều về phong tục tập quán của các nước trên thế giới.</a:t>
            </a:r>
          </a:p>
          <a:p>
            <a:r>
              <a:rPr lang="en-GB" sz="2000" dirty="0"/>
              <a:t>	</a:t>
            </a:r>
            <a:r>
              <a:rPr lang="vi-VN" sz="2000" dirty="0"/>
              <a:t>Sách Tiếng Việt 5 là một cuốn sách hay. Em rất yêu quý cuốn sách này. Em đã bọc lại và giữ gìn nó thật cẩn thận. Sách không chỉ giúp em học mà còn truyền lại cho các bạn lớp sau.</a:t>
            </a:r>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BFEF73-4447-484E-84E6-57FABEEC7BE3}" type="slidenum">
              <a:rPr lang="en-US" altLang="en-US" smtClean="0"/>
              <a:pPr>
                <a:defRPr/>
              </a:pPr>
              <a:t>19</a:t>
            </a:fld>
            <a:endParaRPr lang="en-US" altLang="en-US"/>
          </a:p>
        </p:txBody>
      </p:sp>
      <p:sp>
        <p:nvSpPr>
          <p:cNvPr id="3" name="Rectangle 2"/>
          <p:cNvSpPr/>
          <p:nvPr/>
        </p:nvSpPr>
        <p:spPr>
          <a:xfrm>
            <a:off x="0" y="1"/>
            <a:ext cx="12192000" cy="6858000"/>
          </a:xfrm>
          <a:prstGeom prst="rect">
            <a:avLst/>
          </a:prstGeom>
        </p:spPr>
        <p:txBody>
          <a:bodyPr wrap="square">
            <a:spAutoFit/>
          </a:bodyPr>
          <a:lstStyle/>
          <a:p>
            <a:pPr algn="ctr"/>
            <a:r>
              <a:rPr lang="vi-VN" sz="2000" b="1" dirty="0">
                <a:solidFill>
                  <a:srgbClr val="0000FF"/>
                </a:solidFill>
              </a:rPr>
              <a:t>Đề 2: Tả cái đồng hồ báo thức</a:t>
            </a:r>
            <a:endParaRPr lang="vi-VN" sz="2000" dirty="0">
              <a:solidFill>
                <a:srgbClr val="0000FF"/>
              </a:solidFill>
            </a:endParaRPr>
          </a:p>
          <a:p>
            <a:r>
              <a:rPr lang="en-GB" dirty="0">
                <a:solidFill>
                  <a:srgbClr val="0000FF"/>
                </a:solidFill>
              </a:rPr>
              <a:t>	</a:t>
            </a:r>
            <a:r>
              <a:rPr lang="vi-VN" dirty="0">
                <a:solidFill>
                  <a:srgbClr val="0000FF"/>
                </a:solidFill>
              </a:rPr>
              <a:t>Lần sinh nhật lần thứ mười của em đã đến. Những lời chúc và món quà tặng ý nghĩa khiến em cảm thấy rất vui và hạnh phúc. Chiếc đồng hồ báo thức là món quà mà bố mua cho em từ đất nước Nhật xa xôi trong lần bố đi công tác, khiến em cảm thấy thích thú nhất.</a:t>
            </a:r>
          </a:p>
          <a:p>
            <a:r>
              <a:rPr lang="en-GB" dirty="0">
                <a:solidFill>
                  <a:srgbClr val="0000FF"/>
                </a:solidFill>
              </a:rPr>
              <a:t>	</a:t>
            </a:r>
            <a:r>
              <a:rPr lang="vi-VN" dirty="0">
                <a:solidFill>
                  <a:srgbClr val="0000FF"/>
                </a:solidFill>
              </a:rPr>
              <a:t>Chiếc đồng hồ của em là hình chú mèo máy Đô-rê-mon ngộ nghĩnh. Đó là nhân vật em rất thích trong bộ truyện tranh mà em vẫn đọc hàng ngày. Đồng hồ được làm bằng nhựa cứng, khoác lên mình màu xanh da trời thật đẹp. Phía trên đồng hồ là khuôn mặt đáng yêu của chú mèo với đôi mắt to tròn, bộ râu màu đen và chiếc miệng cười tươi.  Chú còn đeo chiếc balo đi học màu vàng và đang đưa cánh tay lên vẫy chào. Bố nói rằng mua cho em chiếc đồng hồ này để em có thêm một người bạn đồng hành trong học tập mỗi ngày.</a:t>
            </a:r>
          </a:p>
          <a:p>
            <a:r>
              <a:rPr lang="en-GB" dirty="0">
                <a:solidFill>
                  <a:srgbClr val="0000FF"/>
                </a:solidFill>
              </a:rPr>
              <a:t>	</a:t>
            </a:r>
            <a:r>
              <a:rPr lang="vi-VN" dirty="0">
                <a:solidFill>
                  <a:srgbClr val="0000FF"/>
                </a:solidFill>
              </a:rPr>
              <a:t>Phía dưới là mặt đồng hồ tròn trĩnh, sáng bóng. Mặt đồng hồ là các chữ số từ một đến mười hai, được xếp thành vòng tròn xinh xắn. Bố em lắp thêm viên pin tiểu vào phía sau và những chiếc kim đồng hồ xinh xắn chỉ giờ, phút, giây bắt đầu thực hiện nhiệm vụ của mình. Em thích thú nhìn chiếc đồng hồ hoạt động, giống như một cuộc chạy đua vô cùng lí thú của ba vận động viên: Anh kim giờ mập mạp, chân ngắn nên chạy chậm nhất; kim dài thứ hai là anh kim phút và kim bé, mà cũng là kim chạy nhanh nhất luôn dẫn đầu là anh kim giây. Khi đồng hồ chạy, phát ra những tiếng kêu  "tích tắc! tích tắc!" đều đặn, nghe thật vui tai.</a:t>
            </a:r>
          </a:p>
          <a:p>
            <a:r>
              <a:rPr lang="vi-VN" dirty="0">
                <a:solidFill>
                  <a:srgbClr val="0000FF"/>
                </a:solidFill>
              </a:rPr>
              <a:t>Quay phía lưng của chú mèo máy Đô-rê-mon là hai nút điều khiển có màu đen. Một nút để điều chỉnh giờ, một nút dung để báo thức. Ngoài ra còn có một khay nhỏ hình chữ nhật để lắp pin giúp đồng hồ hoạt động. Phía dưới có dòng chữ in nổi “made in japan”, thể hiện sản phẩm được sản xuất tại đất nước Nhật Bản.</a:t>
            </a:r>
          </a:p>
          <a:p>
            <a:r>
              <a:rPr lang="en-GB" dirty="0">
                <a:solidFill>
                  <a:srgbClr val="0000FF"/>
                </a:solidFill>
              </a:rPr>
              <a:t>	</a:t>
            </a:r>
            <a:r>
              <a:rPr lang="vi-VN" dirty="0">
                <a:solidFill>
                  <a:srgbClr val="0000FF"/>
                </a:solidFill>
              </a:rPr>
              <a:t>Từ khi có chiếc đồng hồ em như có thêm một người bạn thân thiết. Em đặt chiếc đồng hồ ngay trên phía bàn học để có thể nhìn giờ được dễ dàng hơn. Người bạn ấy giúp em sắp xếp thời gian được khoa học hơn: đúng 7 giờ tối em ngồi vào bàn học, đến 9h tối sau khi học xong bài em thường đặt báo thức cho sáng ngày hôm sau. Mỗi khi tiếng nhạc báo thức vang lên, em thức giấc và sắp xếp đồ dùng để đến trường đúng giờ.</a:t>
            </a:r>
          </a:p>
          <a:p>
            <a:r>
              <a:rPr lang="en-GB" dirty="0">
                <a:solidFill>
                  <a:srgbClr val="0000FF"/>
                </a:solidFill>
              </a:rPr>
              <a:t>	</a:t>
            </a:r>
            <a:r>
              <a:rPr lang="vi-VN" dirty="0">
                <a:solidFill>
                  <a:srgbClr val="0000FF"/>
                </a:solidFill>
              </a:rPr>
              <a:t>Chiếc đồng hồ báo thức thật sự hữu ích, nó giúp em đi học đúng giớ và không cần mẹ phải vất vả gọi em thức dậy mỗi sáng. Em sẽ luôn yêu quý và giữ gìn người bạn thân thiết này vì đó là món quà ý nghĩa bố đã dành tặng cho em, với mong muốn em sẽ biết quý trọng thời gian của mình.</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Content Placeholder 3" descr="Dorami_2005_2.png">
            <a:extLst>
              <a:ext uri="{FF2B5EF4-FFF2-40B4-BE49-F238E27FC236}">
                <a16:creationId xmlns:a16="http://schemas.microsoft.com/office/drawing/2014/main" id="{4D05C0C9-5662-4043-BC9A-EF22856AE0B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6531" y="3810000"/>
            <a:ext cx="2371869" cy="3006724"/>
          </a:xfrm>
          <a:solidFill>
            <a:srgbClr val="00B050"/>
          </a:solidFill>
        </p:spPr>
      </p:pic>
      <p:sp>
        <p:nvSpPr>
          <p:cNvPr id="5" name="Oval Callout 4">
            <a:extLst>
              <a:ext uri="{FF2B5EF4-FFF2-40B4-BE49-F238E27FC236}">
                <a16:creationId xmlns:a16="http://schemas.microsoft.com/office/drawing/2014/main" id="{F3309337-42D1-42C7-BE37-91AED235131A}"/>
              </a:ext>
            </a:extLst>
          </p:cNvPr>
          <p:cNvSpPr/>
          <p:nvPr/>
        </p:nvSpPr>
        <p:spPr>
          <a:xfrm>
            <a:off x="251475" y="152400"/>
            <a:ext cx="11806813" cy="4065370"/>
          </a:xfrm>
          <a:prstGeom prst="wedgeEllipseCallout">
            <a:avLst>
              <a:gd name="adj1" fmla="val -31093"/>
              <a:gd name="adj2" fmla="val 71724"/>
            </a:avLst>
          </a:prstGeom>
          <a:gradFill flip="none" rotWithShape="1">
            <a:gsLst>
              <a:gs pos="0">
                <a:srgbClr val="FF0000"/>
              </a:gs>
              <a:gs pos="25000">
                <a:srgbClr val="FF6633"/>
              </a:gs>
              <a:gs pos="50000">
                <a:srgbClr val="FFFF00"/>
              </a:gs>
              <a:gs pos="75000">
                <a:srgbClr val="01A78F"/>
              </a:gs>
              <a:gs pos="100000">
                <a:srgbClr val="3366FF"/>
              </a:gs>
            </a:gsLst>
            <a:path path="shape">
              <a:fillToRect l="50000" t="50000" r="50000" b="50000"/>
            </a:path>
            <a:tileRect/>
          </a:grad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6600" b="1" i="0" u="sng" strike="noStrike" kern="1200" cap="none" spc="0" normalizeH="0" baseline="0" noProof="0" dirty="0" err="1">
                <a:ln>
                  <a:noFill/>
                </a:ln>
                <a:solidFill>
                  <a:srgbClr val="0000FF"/>
                </a:solidFill>
                <a:effectLst/>
                <a:uLnTx/>
                <a:uFillTx/>
                <a:latin typeface="Arial" panose="020B0604020202020204" pitchFamily="34" charset="0"/>
                <a:ea typeface="+mn-ea"/>
                <a:cs typeface="Arial" panose="020B0604020202020204" pitchFamily="34" charset="0"/>
              </a:rPr>
              <a:t>Mục</a:t>
            </a:r>
            <a:r>
              <a:rPr kumimoji="0" lang="en-US" sz="6600" b="1" i="0" u="sng" strike="noStrike" kern="1200" cap="none" spc="0" normalizeH="0" noProof="0" dirty="0">
                <a:ln>
                  <a:noFill/>
                </a:ln>
                <a:solidFill>
                  <a:srgbClr val="0000FF"/>
                </a:solidFill>
                <a:effectLst/>
                <a:uLnTx/>
                <a:uFillTx/>
                <a:latin typeface="Arial" panose="020B0604020202020204" pitchFamily="34" charset="0"/>
                <a:ea typeface="+mn-ea"/>
                <a:cs typeface="Arial" panose="020B0604020202020204" pitchFamily="34" charset="0"/>
              </a:rPr>
              <a:t> </a:t>
            </a:r>
            <a:r>
              <a:rPr kumimoji="0" lang="en-US" sz="6600" b="1" i="0" u="sng" strike="noStrike" kern="1200" cap="none" spc="0" normalizeH="0" noProof="0" dirty="0" err="1">
                <a:ln>
                  <a:noFill/>
                </a:ln>
                <a:solidFill>
                  <a:srgbClr val="0000FF"/>
                </a:solidFill>
                <a:effectLst/>
                <a:uLnTx/>
                <a:uFillTx/>
                <a:latin typeface="Arial" panose="020B0604020202020204" pitchFamily="34" charset="0"/>
                <a:ea typeface="+mn-ea"/>
                <a:cs typeface="Arial" panose="020B0604020202020204" pitchFamily="34" charset="0"/>
              </a:rPr>
              <a:t>tiêu</a:t>
            </a:r>
            <a:endParaRPr lang="en-US" sz="6600" b="1" u="sng" dirty="0">
              <a:solidFill>
                <a:srgbClr val="0000FF"/>
              </a:solidFill>
              <a:latin typeface="Arial" panose="020B0604020202020204" pitchFamily="34" charset="0"/>
              <a:cs typeface="Arial" panose="020B0604020202020204" pitchFamily="34" charset="0"/>
            </a:endParaRPr>
          </a:p>
          <a:p>
            <a:pPr marL="0" marR="0" lvl="0" indent="0" algn="ctr" defTabSz="457200" rtl="0" eaLnBrk="0" fontAlgn="auto" latinLnBrk="0" hangingPunct="0">
              <a:lnSpc>
                <a:spcPct val="100000"/>
              </a:lnSpc>
              <a:spcBef>
                <a:spcPts val="0"/>
              </a:spcBef>
              <a:spcAft>
                <a:spcPts val="0"/>
              </a:spcAft>
              <a:buClrTx/>
              <a:buSzTx/>
              <a:buFontTx/>
              <a:buNone/>
              <a:tabLst/>
              <a:defRPr/>
            </a:pPr>
            <a:r>
              <a:rPr lang="en-US" sz="6600" b="1" noProof="0" dirty="0" err="1">
                <a:solidFill>
                  <a:srgbClr val="0000FF"/>
                </a:solidFill>
                <a:latin typeface="Arial" panose="020B0604020202020204" pitchFamily="34" charset="0"/>
                <a:cs typeface="Arial" panose="020B0604020202020204" pitchFamily="34" charset="0"/>
              </a:rPr>
              <a:t>Đọc-hiểu</a:t>
            </a:r>
            <a:r>
              <a:rPr lang="en-US" sz="6600" b="1" noProof="0" dirty="0">
                <a:solidFill>
                  <a:srgbClr val="0000FF"/>
                </a:solidFill>
                <a:latin typeface="Arial" panose="020B0604020202020204" pitchFamily="34" charset="0"/>
                <a:cs typeface="Arial" panose="020B0604020202020204" pitchFamily="34" charset="0"/>
              </a:rPr>
              <a:t> </a:t>
            </a:r>
            <a:r>
              <a:rPr lang="en-US" sz="6600" b="1" noProof="0" dirty="0" err="1">
                <a:solidFill>
                  <a:srgbClr val="0000FF"/>
                </a:solidFill>
                <a:latin typeface="Arial" panose="020B0604020202020204" pitchFamily="34" charset="0"/>
                <a:cs typeface="Arial" panose="020B0604020202020204" pitchFamily="34" charset="0"/>
              </a:rPr>
              <a:t>bài</a:t>
            </a:r>
            <a:r>
              <a:rPr lang="en-US" sz="6600" b="1" noProof="0" dirty="0">
                <a:solidFill>
                  <a:srgbClr val="0000FF"/>
                </a:solidFill>
                <a:latin typeface="Arial" panose="020B0604020202020204" pitchFamily="34" charset="0"/>
                <a:cs typeface="Arial" panose="020B0604020202020204" pitchFamily="34" charset="0"/>
              </a:rPr>
              <a:t> </a:t>
            </a:r>
            <a:r>
              <a:rPr lang="en-US" sz="6600" b="1" i="1" noProof="0" dirty="0" err="1">
                <a:solidFill>
                  <a:srgbClr val="000099"/>
                </a:solidFill>
                <a:latin typeface="Arial" panose="020B0604020202020204" pitchFamily="34" charset="0"/>
                <a:cs typeface="Arial" panose="020B0604020202020204" pitchFamily="34" charset="0"/>
              </a:rPr>
              <a:t>Cửa</a:t>
            </a:r>
            <a:r>
              <a:rPr lang="en-US" sz="6600" b="1" i="1" noProof="0" dirty="0">
                <a:solidFill>
                  <a:srgbClr val="000099"/>
                </a:solidFill>
                <a:latin typeface="Arial" panose="020B0604020202020204" pitchFamily="34" charset="0"/>
                <a:cs typeface="Arial" panose="020B0604020202020204" pitchFamily="34" charset="0"/>
              </a:rPr>
              <a:t> </a:t>
            </a:r>
            <a:r>
              <a:rPr lang="en-US" sz="6600" b="1" i="1" noProof="0" dirty="0" err="1">
                <a:solidFill>
                  <a:srgbClr val="000099"/>
                </a:solidFill>
                <a:latin typeface="Arial" panose="020B0604020202020204" pitchFamily="34" charset="0"/>
                <a:cs typeface="Arial" panose="020B0604020202020204" pitchFamily="34" charset="0"/>
              </a:rPr>
              <a:t>sông</a:t>
            </a:r>
            <a:r>
              <a:rPr lang="en-US" sz="6600" b="1" noProof="0" dirty="0">
                <a:solidFill>
                  <a:srgbClr val="0000FF"/>
                </a:solidFill>
                <a:latin typeface="Arial" panose="020B0604020202020204" pitchFamily="34" charset="0"/>
                <a:cs typeface="Arial" panose="020B0604020202020204" pitchFamily="34" charset="0"/>
              </a:rPr>
              <a:t>.</a:t>
            </a:r>
            <a:endParaRPr kumimoji="0" lang="en-US" sz="66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pic>
        <p:nvPicPr>
          <p:cNvPr id="204804" name="Content Placeholder 7">
            <a:extLst>
              <a:ext uri="{FF2B5EF4-FFF2-40B4-BE49-F238E27FC236}">
                <a16:creationId xmlns:a16="http://schemas.microsoft.com/office/drawing/2014/main" id="{57B5CE92-4BF4-4C3C-89F3-2401CB992A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666" y="1192140"/>
            <a:ext cx="1878734" cy="143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5" name="Picture 5">
            <a:extLst>
              <a:ext uri="{FF2B5EF4-FFF2-40B4-BE49-F238E27FC236}">
                <a16:creationId xmlns:a16="http://schemas.microsoft.com/office/drawing/2014/main" id="{E06B8DD8-C474-4128-A43D-BF35CE1637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758099">
            <a:off x="9919446" y="4818145"/>
            <a:ext cx="23923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6" name="Picture 14" descr="XMASCA~1">
            <a:extLst>
              <a:ext uri="{FF2B5EF4-FFF2-40B4-BE49-F238E27FC236}">
                <a16:creationId xmlns:a16="http://schemas.microsoft.com/office/drawing/2014/main" id="{21D6CAF6-4CD3-4DA3-B074-E2447A14C992}"/>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508" y="4278204"/>
            <a:ext cx="278130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7" name="Rectangle 7">
            <a:extLst>
              <a:ext uri="{FF2B5EF4-FFF2-40B4-BE49-F238E27FC236}">
                <a16:creationId xmlns:a16="http://schemas.microsoft.com/office/drawing/2014/main" id="{154C1956-4055-43E2-91E2-CF1A42364716}"/>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6430262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BFEF73-4447-484E-84E6-57FABEEC7BE3}" type="slidenum">
              <a:rPr lang="en-US" altLang="en-US" smtClean="0"/>
              <a:pPr>
                <a:defRPr/>
              </a:pPr>
              <a:t>20</a:t>
            </a:fld>
            <a:endParaRPr lang="en-US" altLang="en-US"/>
          </a:p>
        </p:txBody>
      </p:sp>
      <p:sp>
        <p:nvSpPr>
          <p:cNvPr id="3" name="Rectangle 2"/>
          <p:cNvSpPr/>
          <p:nvPr/>
        </p:nvSpPr>
        <p:spPr>
          <a:xfrm>
            <a:off x="0" y="0"/>
            <a:ext cx="12192000" cy="6817251"/>
          </a:xfrm>
          <a:prstGeom prst="rect">
            <a:avLst/>
          </a:prstGeom>
        </p:spPr>
        <p:txBody>
          <a:bodyPr wrap="square">
            <a:spAutoFit/>
          </a:bodyPr>
          <a:lstStyle/>
          <a:p>
            <a:pPr algn="ctr"/>
            <a:r>
              <a:rPr lang="vi-VN" sz="1900" b="1" dirty="0"/>
              <a:t>Đề 3: Tả một đồ vật trong nhà mà em yêu thích</a:t>
            </a:r>
            <a:endParaRPr lang="vi-VN" sz="1900" dirty="0"/>
          </a:p>
          <a:p>
            <a:r>
              <a:rPr lang="en-GB" sz="1900" dirty="0"/>
              <a:t>	</a:t>
            </a:r>
            <a:r>
              <a:rPr lang="vi-VN" sz="1900" dirty="0"/>
              <a:t>Trong những năm tháng ngồi trên ghế nhà trường, sách vở, bút mực là những đồ dùng thân thiết và gắn bó với em. Tập vở mới với những nét chữ gọn gàng ghi lại bao điều cô giáo giảng. Đồ dùng học tập em yêu thích nhất là cây bút máy thân thương.</a:t>
            </a:r>
          </a:p>
          <a:p>
            <a:r>
              <a:rPr lang="en-GB" sz="1900" dirty="0"/>
              <a:t>	</a:t>
            </a:r>
            <a:r>
              <a:rPr lang="vi-VN" sz="1900" dirty="0"/>
              <a:t>Cây bút của em dài khoảng 12 xăng-ti-mét, được làm bằng chất liệu nhựa tổng hợp và sáng bóng. Thân bút tròn và thon dài như một búp măng xinh. Bút khoác lên mình chiếc áo màu xanh ngọc điệu đà, có trang trí bằng hình ảnh chú chim non đứng trên cành tre nhỏ uốn cong.Cây bút gồm có hai phần là nắp bút và thân bút. Phần nắp bút có chiều dài khoảng 4 xăng-ti-mét, phía cuối nắp bút có những vòng tròn nhỏ được tranh trí họa tiết những lá tre màu xanh nhỏ li ti. Nắp có mạ vàng óng ánh, có que cài dùng để gắn vào tập vở hoặc khuy cài trong cặp sách, tránh cho bút bị rơi. Phần thân bút có chiều dài 8 xăng-ti-mét, có khắc dòng chữ “Nét chữ nết người” như muốn nhắc nhở em mỗi khi cầm bút, cần viết chữ sạch đẹp và cẩn thận. Trên thân bút còn ghi rõ dòng chữ “Như Hảo” là nhãn hiệu đã sản xuất ra chiếc bút .</a:t>
            </a:r>
          </a:p>
          <a:p>
            <a:r>
              <a:rPr lang="en-GB" sz="1900" dirty="0"/>
              <a:t>	</a:t>
            </a:r>
            <a:r>
              <a:rPr lang="vi-VN" sz="1900" dirty="0"/>
              <a:t>Mở nắp bút ra, bên trong là ngòi bút làm bằng kim loại sáng bóng và lấp lánh như ánh sao đêm hè. Phần ngòi được mài nhọn và trơn rất thuận tiện cho các bạn học sinh khi viết. Ruột bút gồm có ống mực và cần bơm mực. Mỗi khi cần bơm mực, em nhúng ngòi bút vào lọ mực và thả tay ra, ống mực đầy ắp giúp em có thể viết bài cả ngày đi học. Khi sử dụng lần đầu, ngòi bút còn gai khiến cho em còn lúng túng nhưng khi đã dùng nhiều nét chữ trơn mịn trên tập vở khiến chữ viết của em ngày càng đẹp hơn.</a:t>
            </a:r>
            <a:endParaRPr lang="en-GB" sz="1900" dirty="0"/>
          </a:p>
          <a:p>
            <a:r>
              <a:rPr lang="en-GB" sz="1900" dirty="0"/>
              <a:t>	</a:t>
            </a:r>
            <a:r>
              <a:rPr lang="vi-VN" sz="1900" dirty="0"/>
              <a:t>Chiếc bút đã gắn bó với em được ba năm học, nét viết của bút vẫn đẹp và ngòi bút lướt trên giấy vẫn rất nhẹ. Em có thể điều chỉnh chiếc bút của mình để tạo ra nét thanh nét đậm của từng con chữ. Mỗi lần ghi bài xong em đều dùng giấy mềm để lau bút và cất vào hộp bút ngay ngắn. Hàng tuần em đều dùng nước ấm để rửa phần ngòi bút, tránh cho bút không bị nghẽn mực. Nhờ giữ gìn cẩn thận nên cây bút của em vẫn còn đẹp và bền.</a:t>
            </a:r>
          </a:p>
          <a:p>
            <a:r>
              <a:rPr lang="en-GB" sz="1900" dirty="0"/>
              <a:t>	</a:t>
            </a:r>
            <a:r>
              <a:rPr lang="vi-VN" sz="1900" dirty="0"/>
              <a:t>Cây bút máy cùng màu mực tím không chỉ giúp em viết chính tả, làm toán mà còn giúp em ghi lại những tâm sự vào trang sổ nhật kí,  những lời nhắn gửi yêu thương trên tấm thiệp gửi đế bà và mẹ nhân ngày 8-3… Em yêu cây bút của mình lắm và thầm cảm ơn người bạn nhỏ đã luôn sát cánh cùng em trong suốt quãng thời gian qua.</a:t>
            </a:r>
          </a:p>
        </p:txBody>
      </p:sp>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BFEF73-4447-484E-84E6-57FABEEC7BE3}" type="slidenum">
              <a:rPr lang="en-US" altLang="en-US" smtClean="0"/>
              <a:pPr>
                <a:defRPr/>
              </a:pPr>
              <a:t>21</a:t>
            </a:fld>
            <a:endParaRPr lang="en-US" altLang="en-US"/>
          </a:p>
        </p:txBody>
      </p:sp>
      <p:sp>
        <p:nvSpPr>
          <p:cNvPr id="3" name="Rectangle 2"/>
          <p:cNvSpPr/>
          <p:nvPr/>
        </p:nvSpPr>
        <p:spPr>
          <a:xfrm>
            <a:off x="0" y="0"/>
            <a:ext cx="12192000" cy="6878806"/>
          </a:xfrm>
          <a:prstGeom prst="rect">
            <a:avLst/>
          </a:prstGeom>
        </p:spPr>
        <p:txBody>
          <a:bodyPr wrap="square">
            <a:spAutoFit/>
          </a:bodyPr>
          <a:lstStyle/>
          <a:p>
            <a:pPr algn="ctr"/>
            <a:r>
              <a:rPr lang="vi-VN" sz="2100" b="1" dirty="0">
                <a:solidFill>
                  <a:srgbClr val="FF0066"/>
                </a:solidFill>
                <a:latin typeface="Times New Roman" pitchFamily="18" charset="0"/>
                <a:cs typeface="Times New Roman" pitchFamily="18" charset="0"/>
              </a:rPr>
              <a:t>Đề 4: Tả một đồ vật hoặc món quà có ý nghĩa sâu sắc với em</a:t>
            </a:r>
            <a:endParaRPr lang="vi-VN" sz="2100" dirty="0">
              <a:solidFill>
                <a:srgbClr val="FF0066"/>
              </a:solidFill>
              <a:latin typeface="Times New Roman" pitchFamily="18" charset="0"/>
              <a:cs typeface="Times New Roman" pitchFamily="18" charset="0"/>
            </a:endParaRPr>
          </a:p>
          <a:p>
            <a:r>
              <a:rPr lang="vi-VN" sz="2100" dirty="0">
                <a:solidFill>
                  <a:srgbClr val="FF0066"/>
                </a:solidFill>
                <a:latin typeface="Times New Roman" pitchFamily="18" charset="0"/>
                <a:cs typeface="Times New Roman" pitchFamily="18" charset="0"/>
              </a:rPr>
              <a:t>   </a:t>
            </a:r>
            <a:r>
              <a:rPr lang="en-GB" sz="2100" dirty="0">
                <a:solidFill>
                  <a:srgbClr val="FF0066"/>
                </a:solidFill>
                <a:latin typeface="Times New Roman" pitchFamily="18" charset="0"/>
                <a:cs typeface="Times New Roman" pitchFamily="18" charset="0"/>
              </a:rPr>
              <a:t>	</a:t>
            </a:r>
            <a:r>
              <a:rPr lang="vi-VN" sz="2100" dirty="0">
                <a:solidFill>
                  <a:srgbClr val="FF0066"/>
                </a:solidFill>
                <a:latin typeface="Times New Roman" pitchFamily="18" charset="0"/>
                <a:cs typeface="Times New Roman" pitchFamily="18" charset="0"/>
              </a:rPr>
              <a:t>Dù thời gian trôi qua nhưng có những món quà em luôn giữ gìn như một kho báu nhỏ của riêng mình. Em vẫn nhớ khi được mẹ hỏi về mong muốn món quà trong lần sinh nhật thứ bảy, em đã ước về một chú heo đất để đựng tiền tiết kiệm. Trong chuyến công tác, mẹ đã mua tặng em chú heo đất rất đáng yêu.</a:t>
            </a:r>
          </a:p>
          <a:p>
            <a:r>
              <a:rPr lang="vi-VN" sz="2100" dirty="0">
                <a:solidFill>
                  <a:srgbClr val="FF0066"/>
                </a:solidFill>
                <a:latin typeface="Times New Roman" pitchFamily="18" charset="0"/>
                <a:cs typeface="Times New Roman" pitchFamily="18" charset="0"/>
              </a:rPr>
              <a:t>  </a:t>
            </a:r>
            <a:r>
              <a:rPr lang="en-GB" sz="2100" dirty="0">
                <a:solidFill>
                  <a:srgbClr val="FF0066"/>
                </a:solidFill>
                <a:latin typeface="Times New Roman" pitchFamily="18" charset="0"/>
                <a:cs typeface="Times New Roman" pitchFamily="18" charset="0"/>
              </a:rPr>
              <a:t>	</a:t>
            </a:r>
            <a:r>
              <a:rPr lang="vi-VN" sz="2100" dirty="0">
                <a:solidFill>
                  <a:srgbClr val="FF0066"/>
                </a:solidFill>
                <a:latin typeface="Times New Roman" pitchFamily="18" charset="0"/>
                <a:cs typeface="Times New Roman" pitchFamily="18" charset="0"/>
              </a:rPr>
              <a:t>Chú heo đất mẹ tặng em nhìn tròn trặn, được làm bằng đất nung từ bàn tay khéo léo của những nghệ nhân làng gốm Bát Tràng. Nhìn từ xa, chú trông lớn bằng chiếc ấm tích bà thường pha nước hàng ngày.</a:t>
            </a:r>
          </a:p>
          <a:p>
            <a:r>
              <a:rPr lang="vi-VN" sz="2100" dirty="0">
                <a:solidFill>
                  <a:srgbClr val="FF0066"/>
                </a:solidFill>
                <a:latin typeface="Times New Roman" pitchFamily="18" charset="0"/>
                <a:cs typeface="Times New Roman" pitchFamily="18" charset="0"/>
              </a:rPr>
              <a:t>  </a:t>
            </a:r>
            <a:r>
              <a:rPr lang="en-GB" sz="2100" dirty="0">
                <a:solidFill>
                  <a:srgbClr val="FF0066"/>
                </a:solidFill>
                <a:latin typeface="Times New Roman" pitchFamily="18" charset="0"/>
                <a:cs typeface="Times New Roman" pitchFamily="18" charset="0"/>
              </a:rPr>
              <a:t>	</a:t>
            </a:r>
            <a:r>
              <a:rPr lang="vi-VN" sz="2100" dirty="0">
                <a:solidFill>
                  <a:srgbClr val="FF0066"/>
                </a:solidFill>
                <a:latin typeface="Times New Roman" pitchFamily="18" charset="0"/>
                <a:cs typeface="Times New Roman" pitchFamily="18" charset="0"/>
              </a:rPr>
              <a:t>Khuôn mặt chú heo đất nhìn rất ngộ nghĩnh và dễ thương. Hai chiếc tai nhỏ nhắn, xinh xinh. Đôi mắt của chú được vẽ tròn xoe như hai hòn bi ve và đen láy. Chiếc mũi  được làm nhô ra, sơn đỏ ở cả hai lỗ mũi. Hai má heo hồng hào như tô phấn. Chiếc miệng cũng được tô điểm bằng màu đỏ rực rỡ. Với nét vẽ tinh tế của những người thợ làm gốm, khuôn mặt chú heo hiện ra như đang tươi cười tinh nghịch cùng em. Trên lưng chú heo được vẽ tô điểm bằng những bông hoa với nét vẽ mềm mại và có một khe nhỏ vừa đủ để em có thể đút tiền tiết kiệm vào đó. Bụng chú heo căng tròn và được giữ nguyên màu gốm trắng. Nâng đỡ phần cơ thể tròn trịa là bốn chiếc chân vững chắc, được nặn bằng bẳng. Phía sau lưng heo là chiếc đuôi ngắn, được uốn cong điệu đà.</a:t>
            </a:r>
          </a:p>
          <a:p>
            <a:r>
              <a:rPr lang="vi-VN" sz="2100" dirty="0">
                <a:solidFill>
                  <a:srgbClr val="FF0066"/>
                </a:solidFill>
                <a:latin typeface="Times New Roman" pitchFamily="18" charset="0"/>
                <a:cs typeface="Times New Roman" pitchFamily="18" charset="0"/>
              </a:rPr>
              <a:t>  </a:t>
            </a:r>
            <a:r>
              <a:rPr lang="en-GB" sz="2100" dirty="0">
                <a:solidFill>
                  <a:srgbClr val="FF0066"/>
                </a:solidFill>
                <a:latin typeface="Times New Roman" pitchFamily="18" charset="0"/>
                <a:cs typeface="Times New Roman" pitchFamily="18" charset="0"/>
              </a:rPr>
              <a:t>	</a:t>
            </a:r>
            <a:r>
              <a:rPr lang="vi-VN" sz="2100" dirty="0">
                <a:solidFill>
                  <a:srgbClr val="FF0066"/>
                </a:solidFill>
                <a:latin typeface="Times New Roman" pitchFamily="18" charset="0"/>
                <a:cs typeface="Times New Roman" pitchFamily="18" charset="0"/>
              </a:rPr>
              <a:t>Em đặt chú heo đứng trên giá sách và cố gắng cho heo “ăn” đều đặn để heo không bị “đói”. Khoản tiền mẹ cho em ăn sáng hàng ngày, em cố gắng chi tiêu tiết kiệm để dành dụm. Mong ước của em khi nào tiết kiệm được số tiền lớn hơn, em sẽ xin mẹ để mua những cuốn sách hay và những đồ chơi mà em yêu thích. Em sẽ giữ gìn cẩn thận để chú không bị vỡ. Không chỉ giúp em cất giữ tiền mà heo còn giống như một người bạn của em. Khuôn mặt ngộ nghĩnh và nụ cười tươi của chú giúp em thấy yêu đời hơn.</a:t>
            </a:r>
          </a:p>
          <a:p>
            <a:r>
              <a:rPr lang="vi-VN" sz="2100" dirty="0">
                <a:solidFill>
                  <a:srgbClr val="FF0066"/>
                </a:solidFill>
                <a:latin typeface="Times New Roman" pitchFamily="18" charset="0"/>
                <a:cs typeface="Times New Roman" pitchFamily="18" charset="0"/>
              </a:rPr>
              <a:t>  </a:t>
            </a:r>
            <a:r>
              <a:rPr lang="en-GB" sz="2100" dirty="0">
                <a:solidFill>
                  <a:srgbClr val="FF0066"/>
                </a:solidFill>
                <a:latin typeface="Times New Roman" pitchFamily="18" charset="0"/>
                <a:cs typeface="Times New Roman" pitchFamily="18" charset="0"/>
              </a:rPr>
              <a:t>	</a:t>
            </a:r>
            <a:r>
              <a:rPr lang="vi-VN" sz="2100" dirty="0">
                <a:solidFill>
                  <a:srgbClr val="FF0066"/>
                </a:solidFill>
                <a:latin typeface="Times New Roman" pitchFamily="18" charset="0"/>
                <a:cs typeface="Times New Roman" pitchFamily="18" charset="0"/>
              </a:rPr>
              <a:t>Nhìn chú heo đất, em thầm cảm ơn mẹ rất nhiều. Đó là những yêu thương ngọt ngào, là những vất vả mẹ đi làm để cho em được thực hiện những ước mơ của mình. Em sẽ giữ gìn món quà mẹ tặng thật cẩn thận và tiết kiệm tiền để chi tiêu được hợp lí, “Heo ơi! Hãy luôn là người bạn thân thiết của tớ nhé!”.</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518116" y="450439"/>
            <a:ext cx="9115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CÁC EM!</a:t>
            </a:r>
          </a:p>
        </p:txBody>
      </p:sp>
      <p:sp>
        <p:nvSpPr>
          <p:cNvPr id="5" name="Rectangle 36"/>
          <p:cNvSpPr>
            <a:spLocks noChangeArrowheads="1"/>
          </p:cNvSpPr>
          <p:nvPr/>
        </p:nvSpPr>
        <p:spPr bwMode="auto">
          <a:xfrm>
            <a:off x="0" y="0"/>
            <a:ext cx="12191998"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2">
            <a:extLst>
              <a:ext uri="{FF2B5EF4-FFF2-40B4-BE49-F238E27FC236}">
                <a16:creationId xmlns:a16="http://schemas.microsoft.com/office/drawing/2014/main" id="{3F1E7493-F1D6-44DD-88E0-16DA62277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644" y="3824754"/>
            <a:ext cx="1981200" cy="9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Dove-02-june">
            <a:extLst>
              <a:ext uri="{FF2B5EF4-FFF2-40B4-BE49-F238E27FC236}">
                <a16:creationId xmlns:a16="http://schemas.microsoft.com/office/drawing/2014/main" id="{26A129AF-CDB8-46C7-B883-DAD5CA3EFEC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7783" y="2488110"/>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ove-02-june">
            <a:extLst>
              <a:ext uri="{FF2B5EF4-FFF2-40B4-BE49-F238E27FC236}">
                <a16:creationId xmlns:a16="http://schemas.microsoft.com/office/drawing/2014/main" id="{185DCD96-718C-4B3F-A507-586A3348A36B}"/>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3035" y="2525880"/>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ove-02-june">
            <a:extLst>
              <a:ext uri="{FF2B5EF4-FFF2-40B4-BE49-F238E27FC236}">
                <a16:creationId xmlns:a16="http://schemas.microsoft.com/office/drawing/2014/main" id="{F497FC5D-0886-4500-81EE-D15AD1A73D0E}"/>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8922" y="316308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7">
            <a:extLst>
              <a:ext uri="{FF2B5EF4-FFF2-40B4-BE49-F238E27FC236}">
                <a16:creationId xmlns:a16="http://schemas.microsoft.com/office/drawing/2014/main" id="{1416B832-A573-4BB0-889F-BDF0EAD13B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1236" y="1925782"/>
            <a:ext cx="2220400" cy="1589139"/>
          </a:xfrm>
          <a:prstGeom prst="rect">
            <a:avLst/>
          </a:prstGeom>
        </p:spPr>
      </p:pic>
    </p:spTree>
    <p:extLst>
      <p:ext uri="{BB962C8B-B14F-4D97-AF65-F5344CB8AC3E}">
        <p14:creationId xmlns:p14="http://schemas.microsoft.com/office/powerpoint/2010/main" val="24965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4211"/>
                                        </p:tgtEl>
                                        <p:attrNameLst>
                                          <p:attrName>style.visibility</p:attrName>
                                        </p:attrNameLst>
                                      </p:cBhvr>
                                      <p:to>
                                        <p:strVal val="visible"/>
                                      </p:to>
                                    </p:set>
                                    <p:animEffect transition="in" filter="circle(in)">
                                      <p:cBhvr>
                                        <p:cTn id="7" dur="2000"/>
                                        <p:tgtEl>
                                          <p:spTgt spid="94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34187"/>
          </a:xfrm>
          <a:prstGeom prst="rect">
            <a:avLst/>
          </a:prstGeom>
          <a:solidFill>
            <a:srgbClr val="FFFF00"/>
          </a:solidFill>
          <a:ln>
            <a:noFill/>
          </a:ln>
        </p:spPr>
      </p:pic>
      <p:sp>
        <p:nvSpPr>
          <p:cNvPr id="4" name="Rectangle 3"/>
          <p:cNvSpPr/>
          <p:nvPr/>
        </p:nvSpPr>
        <p:spPr>
          <a:xfrm>
            <a:off x="4364181" y="1944688"/>
            <a:ext cx="6414655" cy="3276600"/>
          </a:xfrm>
          <a:prstGeom prst="rect">
            <a:avLst/>
          </a:prstGeom>
          <a:solidFill>
            <a:srgbClr val="FFFF00"/>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CƠ BẢN</a:t>
            </a:r>
          </a:p>
        </p:txBody>
      </p:sp>
      <p:sp>
        <p:nvSpPr>
          <p:cNvPr id="5124" name="Rectangle 36"/>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a:extLst>
              <a:ext uri="{FF2B5EF4-FFF2-40B4-BE49-F238E27FC236}">
                <a16:creationId xmlns:a16="http://schemas.microsoft.com/office/drawing/2014/main" id="{BC83D1CD-C38D-4403-BC91-1B45ECCEC32E}"/>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1435">
            <a:off x="6233402" y="4801178"/>
            <a:ext cx="2431495" cy="122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7">
            <a:extLst>
              <a:ext uri="{FF2B5EF4-FFF2-40B4-BE49-F238E27FC236}">
                <a16:creationId xmlns:a16="http://schemas.microsoft.com/office/drawing/2014/main" id="{2AE4F4FA-7010-404F-9B08-4B639820BD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9125" y="668277"/>
            <a:ext cx="2175163" cy="1525793"/>
          </a:xfrm>
          <a:prstGeom prst="rect">
            <a:avLst/>
          </a:prstGeom>
        </p:spPr>
      </p:pic>
    </p:spTree>
    <p:extLst>
      <p:ext uri="{BB962C8B-B14F-4D97-AF65-F5344CB8AC3E}">
        <p14:creationId xmlns:p14="http://schemas.microsoft.com/office/powerpoint/2010/main" val="12670696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AutoShape 4" descr="VGP News :. | Tiếp tục hỗ trợ tiền và gạo cho đồng bào lũ lụt | BÁO ĐIỆN TỬ  CHÍNH PHỦ NƯỚC CHXHCN VIỆT N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a:endParaRPr lang="en-US"/>
          </a:p>
        </p:txBody>
      </p:sp>
      <p:sp>
        <p:nvSpPr>
          <p:cNvPr id="13313" name="Rectangle 1"/>
          <p:cNvSpPr>
            <a:spLocks noChangeArrowheads="1"/>
          </p:cNvSpPr>
          <p:nvPr/>
        </p:nvSpPr>
        <p:spPr bwMode="auto">
          <a:xfrm>
            <a:off x="0" y="0"/>
            <a:ext cx="27122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open sans"/>
                <a:cs typeface="Arial" pitchFamily="34" charset="0"/>
              </a:rPr>
              <a:t>  </a:t>
            </a:r>
            <a:endParaRPr kumimoji="0" lang="en-US" sz="17100" b="1" i="0" u="none" strike="noStrike" cap="none" normalizeH="0" baseline="0" dirty="0">
              <a:ln>
                <a:noFill/>
              </a:ln>
              <a:solidFill>
                <a:srgbClr val="000000"/>
              </a:solidFill>
              <a:effectLst/>
              <a:latin typeface="open sans"/>
              <a:cs typeface="Arial" pitchFamily="34" charset="0"/>
            </a:endParaRPr>
          </a:p>
        </p:txBody>
      </p:sp>
      <p:sp>
        <p:nvSpPr>
          <p:cNvPr id="5" name="Rectangle 4"/>
          <p:cNvSpPr/>
          <p:nvPr/>
        </p:nvSpPr>
        <p:spPr>
          <a:xfrm>
            <a:off x="0" y="160338"/>
            <a:ext cx="12192000" cy="2062103"/>
          </a:xfrm>
          <a:prstGeom prst="rect">
            <a:avLst/>
          </a:prstGeom>
          <a:solidFill>
            <a:schemeClr val="accent6">
              <a:lumMod val="20000"/>
              <a:lumOff val="80000"/>
            </a:schemeClr>
          </a:solidFill>
        </p:spPr>
        <p:txBody>
          <a:bodyPr wrap="square">
            <a:spAutoFit/>
          </a:bodyPr>
          <a:lstStyle/>
          <a:p>
            <a:r>
              <a:rPr lang="vi-VN" sz="3200" b="1" dirty="0">
                <a:solidFill>
                  <a:srgbClr val="FF0000"/>
                </a:solidFill>
                <a:latin typeface="+mj-lt"/>
              </a:rPr>
              <a:t>1. Quan sát bức tranh và trả lời câu hỏi:</a:t>
            </a:r>
          </a:p>
          <a:p>
            <a:r>
              <a:rPr lang="en-GB" sz="3200" dirty="0">
                <a:latin typeface="+mj-lt"/>
              </a:rPr>
              <a:t>	</a:t>
            </a:r>
            <a:r>
              <a:rPr lang="vi-VN" sz="3200" dirty="0">
                <a:latin typeface="+mj-lt"/>
              </a:rPr>
              <a:t>a. Bức tranh vẽ cảnh gì? Mỗi em nói một câu về vẻ đẹp của cảnh trong tranh.</a:t>
            </a:r>
          </a:p>
          <a:p>
            <a:r>
              <a:rPr lang="en-GB" sz="3200" dirty="0">
                <a:latin typeface="+mj-lt"/>
              </a:rPr>
              <a:t>	</a:t>
            </a:r>
            <a:r>
              <a:rPr lang="vi-VN" sz="3200" dirty="0">
                <a:latin typeface="+mj-lt"/>
              </a:rPr>
              <a:t>b. Em hiểu cửa sông nghĩa là gì?</a:t>
            </a:r>
          </a:p>
        </p:txBody>
      </p:sp>
      <p:sp>
        <p:nvSpPr>
          <p:cNvPr id="8" name="Rectangle 7">
            <a:extLst>
              <a:ext uri="{FF2B5EF4-FFF2-40B4-BE49-F238E27FC236}">
                <a16:creationId xmlns:a16="http://schemas.microsoft.com/office/drawing/2014/main" id="{10E4F1E3-7A27-47E9-B4EA-BC6CDC790981}"/>
              </a:ext>
            </a:extLst>
          </p:cNvPr>
          <p:cNvSpPr>
            <a:spLocks noChangeArrowheads="1"/>
          </p:cNvSpPr>
          <p:nvPr/>
        </p:nvSpPr>
        <p:spPr bwMode="auto">
          <a:xfrm>
            <a:off x="0" y="41276"/>
            <a:ext cx="12192000" cy="6816725"/>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64514" name="Picture 2" descr="https://i.vdoc.vn/data/image/2020/01/06/giai-tieng-viet-lop-5-vnen-bai-25b-khong-quen-coi-nguon-a.jpg"/>
          <p:cNvPicPr>
            <a:picLocks noChangeAspect="1" noChangeArrowheads="1"/>
          </p:cNvPicPr>
          <p:nvPr/>
        </p:nvPicPr>
        <p:blipFill>
          <a:blip r:embed="rId2" cstate="print"/>
          <a:srcRect/>
          <a:stretch>
            <a:fillRect/>
          </a:stretch>
        </p:blipFill>
        <p:spPr bwMode="auto">
          <a:xfrm>
            <a:off x="609601" y="2286000"/>
            <a:ext cx="11216639" cy="4572000"/>
          </a:xfrm>
          <a:prstGeom prst="rect">
            <a:avLst/>
          </a:prstGeom>
          <a:noFill/>
        </p:spPr>
      </p:pic>
      <p:sp>
        <p:nvSpPr>
          <p:cNvPr id="9" name="Rectangle 8"/>
          <p:cNvSpPr/>
          <p:nvPr/>
        </p:nvSpPr>
        <p:spPr>
          <a:xfrm>
            <a:off x="0" y="0"/>
            <a:ext cx="12192000" cy="3046988"/>
          </a:xfrm>
          <a:prstGeom prst="rect">
            <a:avLst/>
          </a:prstGeom>
          <a:solidFill>
            <a:schemeClr val="accent6">
              <a:lumMod val="20000"/>
              <a:lumOff val="80000"/>
            </a:schemeClr>
          </a:solidFill>
        </p:spPr>
        <p:txBody>
          <a:bodyPr wrap="square">
            <a:spAutoFit/>
          </a:bodyPr>
          <a:lstStyle/>
          <a:p>
            <a:r>
              <a:rPr lang="vi-VN" sz="3200" b="1" dirty="0">
                <a:solidFill>
                  <a:srgbClr val="FF0000"/>
                </a:solidFill>
                <a:latin typeface="+mj-lt"/>
              </a:rPr>
              <a:t>1. Quan sát bức tranh và trả lời câu hỏi:</a:t>
            </a:r>
          </a:p>
          <a:p>
            <a:r>
              <a:rPr lang="en-GB" sz="3200" dirty="0">
                <a:latin typeface="+mj-lt"/>
              </a:rPr>
              <a:t>	</a:t>
            </a:r>
            <a:r>
              <a:rPr lang="vi-VN" sz="3200" dirty="0"/>
              <a:t> </a:t>
            </a:r>
            <a:r>
              <a:rPr lang="vi-VN" sz="3200" dirty="0">
                <a:latin typeface="+mj-lt"/>
              </a:rPr>
              <a:t>a. Bức tranh vẽ cảnh thiên nhiên sông nước và hoạt động của con người ở một khu vực cửa sông. Một số câu nói lên vẻ đẹp của bức tranh:</a:t>
            </a:r>
          </a:p>
          <a:p>
            <a:r>
              <a:rPr lang="en-GB" sz="3200" dirty="0">
                <a:latin typeface="+mj-lt"/>
              </a:rPr>
              <a:t>- </a:t>
            </a:r>
            <a:r>
              <a:rPr lang="vi-VN" sz="3200" dirty="0">
                <a:latin typeface="+mj-lt"/>
              </a:rPr>
              <a:t>Dòng sông êm đềm và thơ mộng.</a:t>
            </a:r>
          </a:p>
          <a:p>
            <a:r>
              <a:rPr lang="en-GB" sz="3200" dirty="0">
                <a:latin typeface="+mj-lt"/>
              </a:rPr>
              <a:t>- </a:t>
            </a:r>
            <a:r>
              <a:rPr lang="vi-VN" sz="3200" dirty="0">
                <a:latin typeface="+mj-lt"/>
              </a:rPr>
              <a:t>Từng chiếc thuyền neo đậu bên bờ sông thật nhộn nhịp.</a:t>
            </a:r>
          </a:p>
          <a:p>
            <a:r>
              <a:rPr lang="en-GB" sz="3200" dirty="0">
                <a:latin typeface="+mj-lt"/>
              </a:rPr>
              <a:t>- </a:t>
            </a:r>
            <a:r>
              <a:rPr lang="vi-VN" sz="3200" dirty="0">
                <a:latin typeface="+mj-lt"/>
              </a:rPr>
              <a:t>Phía xa là biên rộng nhấp nhô từng cánh buồm no gió.</a:t>
            </a:r>
          </a:p>
        </p:txBody>
      </p:sp>
      <p:sp>
        <p:nvSpPr>
          <p:cNvPr id="10" name="Rectangle 9"/>
          <p:cNvSpPr/>
          <p:nvPr/>
        </p:nvSpPr>
        <p:spPr>
          <a:xfrm>
            <a:off x="0" y="198120"/>
            <a:ext cx="12192000" cy="1569660"/>
          </a:xfrm>
          <a:prstGeom prst="rect">
            <a:avLst/>
          </a:prstGeom>
          <a:solidFill>
            <a:schemeClr val="accent6">
              <a:lumMod val="20000"/>
              <a:lumOff val="80000"/>
            </a:schemeClr>
          </a:solidFill>
        </p:spPr>
        <p:txBody>
          <a:bodyPr wrap="square">
            <a:spAutoFit/>
          </a:bodyPr>
          <a:lstStyle/>
          <a:p>
            <a:r>
              <a:rPr lang="vi-VN" sz="3200" b="1" dirty="0">
                <a:solidFill>
                  <a:srgbClr val="FF0000"/>
                </a:solidFill>
                <a:latin typeface="+mj-lt"/>
              </a:rPr>
              <a:t>1. Quan sát bức tranh và trả lời câu hỏi:</a:t>
            </a:r>
          </a:p>
          <a:p>
            <a:r>
              <a:rPr lang="en-GB" sz="3200" dirty="0">
                <a:latin typeface="+mj-lt"/>
              </a:rPr>
              <a:t>	</a:t>
            </a:r>
            <a:r>
              <a:rPr lang="en-GB" sz="3200" b="1" dirty="0">
                <a:latin typeface="Aaril"/>
              </a:rPr>
              <a:t>C</a:t>
            </a:r>
            <a:r>
              <a:rPr lang="vi-VN" sz="3200" b="1" dirty="0">
                <a:latin typeface="Aaril"/>
              </a:rPr>
              <a:t>ửa sông chính là nơi dòng sông chảy ra và đổ vào biển hoặc hồ lớn.</a:t>
            </a:r>
          </a:p>
        </p:txBody>
      </p:sp>
    </p:spTree>
    <p:extLst>
      <p:ext uri="{BB962C8B-B14F-4D97-AF65-F5344CB8AC3E}">
        <p14:creationId xmlns:p14="http://schemas.microsoft.com/office/powerpoint/2010/main" val="224508363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9"/>
                                        </p:tgtEl>
                                        <p:attrNameLst>
                                          <p:attrName>ppt_x</p:attrName>
                                        </p:attrNameLst>
                                      </p:cBhvr>
                                      <p:tavLst>
                                        <p:tav tm="0">
                                          <p:val>
                                            <p:strVal val="ppt_x"/>
                                          </p:val>
                                        </p:tav>
                                        <p:tav tm="100000">
                                          <p:val>
                                            <p:strVal val="ppt_x"/>
                                          </p:val>
                                        </p:tav>
                                      </p:tavLst>
                                    </p:anim>
                                    <p:anim calcmode="lin" valueType="num">
                                      <p:cBhvr additive="base">
                                        <p:cTn id="17" dur="500"/>
                                        <p:tgtEl>
                                          <p:spTgt spid="9"/>
                                        </p:tgtEl>
                                        <p:attrNameLst>
                                          <p:attrName>ppt_y</p:attrName>
                                        </p:attrNameLst>
                                      </p:cBhvr>
                                      <p:tavLst>
                                        <p:tav tm="0">
                                          <p:val>
                                            <p:strVal val="ppt_y"/>
                                          </p:val>
                                        </p:tav>
                                        <p:tav tm="100000">
                                          <p:val>
                                            <p:strVal val="1+ppt_h/2"/>
                                          </p:val>
                                        </p:tav>
                                      </p:tavLst>
                                    </p:anim>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9"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2"/>
          <p:cNvSpPr>
            <a:spLocks noChangeArrowheads="1" noChangeShapeType="1" noTextEdit="1"/>
          </p:cNvSpPr>
          <p:nvPr/>
        </p:nvSpPr>
        <p:spPr bwMode="auto">
          <a:xfrm>
            <a:off x="109336" y="56326"/>
            <a:ext cx="12082663" cy="4512775"/>
          </a:xfrm>
          <a:prstGeom prst="rect">
            <a:avLst/>
          </a:prstGeom>
          <a:solidFill>
            <a:schemeClr val="accent6">
              <a:lumMod val="20000"/>
              <a:lumOff val="80000"/>
            </a:schemeClr>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000000"/>
                </a:solidFill>
                <a:latin typeface="Times New Roman"/>
                <a:cs typeface="Times New Roman"/>
              </a:rPr>
              <a:t> </a:t>
            </a:r>
            <a:r>
              <a:rPr lang="en-US" sz="3600" kern="10" dirty="0">
                <a:ln w="9525">
                  <a:round/>
                  <a:headEnd/>
                  <a:tailEnd/>
                </a:ln>
                <a:solidFill>
                  <a:srgbClr val="FF0000"/>
                </a:solidFill>
                <a:latin typeface="Times New Roman"/>
                <a:cs typeface="Times New Roman"/>
              </a:rPr>
              <a:t> </a:t>
            </a:r>
            <a:r>
              <a:rPr lang="vi-VN" sz="3600" b="1" kern="10" dirty="0">
                <a:ln w="9525">
                  <a:round/>
                  <a:headEnd/>
                  <a:tailEnd/>
                </a:ln>
                <a:solidFill>
                  <a:srgbClr val="FF0000"/>
                </a:solidFill>
                <a:latin typeface="Tahoma" panose="020B0604030504040204" pitchFamily="34" charset="0"/>
                <a:cs typeface="Times New Roman"/>
              </a:rPr>
              <a:t>2. NGHE THẦY CÔ (HOẶC BẠN) ĐỌC BÀI</a:t>
            </a:r>
            <a:r>
              <a:rPr lang="en-US" sz="3600" b="1" kern="10" dirty="0">
                <a:ln w="9525">
                  <a:round/>
                  <a:headEnd/>
                  <a:tailEnd/>
                </a:ln>
                <a:solidFill>
                  <a:srgbClr val="FF0000"/>
                </a:solidFill>
                <a:latin typeface="Tahoma" panose="020B0604030504040204" pitchFamily="34" charset="0"/>
                <a:cs typeface="Times New Roman"/>
              </a:rPr>
              <a:t> </a:t>
            </a:r>
          </a:p>
          <a:p>
            <a:pPr algn="ctr" eaLnBrk="0" fontAlgn="base" hangingPunct="0">
              <a:spcBef>
                <a:spcPct val="0"/>
              </a:spcBef>
              <a:spcAft>
                <a:spcPct val="0"/>
              </a:spcAft>
              <a:defRPr/>
            </a:pPr>
            <a:r>
              <a:rPr lang="en-US" sz="3600" b="1" kern="10" dirty="0">
                <a:ln w="9525">
                  <a:round/>
                  <a:headEnd/>
                  <a:tailEnd/>
                </a:ln>
                <a:solidFill>
                  <a:srgbClr val="FF0000"/>
                </a:solidFill>
                <a:latin typeface="Tahoma" panose="020B0604030504040204" pitchFamily="34" charset="0"/>
                <a:cs typeface="Times New Roman"/>
              </a:rPr>
              <a:t> “</a:t>
            </a:r>
            <a:r>
              <a:rPr lang="en-US" sz="3600" b="1" kern="10" dirty="0" err="1">
                <a:ln w="9525">
                  <a:round/>
                  <a:headEnd/>
                  <a:tailEnd/>
                </a:ln>
                <a:solidFill>
                  <a:srgbClr val="FF0000"/>
                </a:solidFill>
                <a:latin typeface="Tahoma" panose="020B0604030504040204" pitchFamily="34" charset="0"/>
                <a:cs typeface="Times New Roman"/>
              </a:rPr>
              <a:t>CỬA</a:t>
            </a:r>
            <a:r>
              <a:rPr lang="en-US" sz="3600" b="1" kern="10" dirty="0">
                <a:ln w="9525">
                  <a:round/>
                  <a:headEnd/>
                  <a:tailEnd/>
                </a:ln>
                <a:solidFill>
                  <a:srgbClr val="FF0000"/>
                </a:solidFill>
                <a:latin typeface="Tahoma" panose="020B0604030504040204" pitchFamily="34" charset="0"/>
                <a:cs typeface="Times New Roman"/>
              </a:rPr>
              <a:t> </a:t>
            </a:r>
            <a:r>
              <a:rPr lang="en-US" sz="3600" b="1" kern="10" dirty="0" err="1">
                <a:ln w="9525">
                  <a:round/>
                  <a:headEnd/>
                  <a:tailEnd/>
                </a:ln>
                <a:solidFill>
                  <a:srgbClr val="FF0000"/>
                </a:solidFill>
                <a:latin typeface="Tahoma" panose="020B0604030504040204" pitchFamily="34" charset="0"/>
                <a:cs typeface="Times New Roman"/>
              </a:rPr>
              <a:t>SÔNG</a:t>
            </a:r>
            <a:r>
              <a:rPr lang="en-US" sz="3600" b="1" kern="10" dirty="0">
                <a:ln w="9525">
                  <a:round/>
                  <a:headEnd/>
                  <a:tailEnd/>
                </a:ln>
                <a:solidFill>
                  <a:srgbClr val="FF0000"/>
                </a:solidFill>
                <a:latin typeface="Tahoma" panose="020B0604030504040204" pitchFamily="34" charset="0"/>
                <a:cs typeface="Times New Roman"/>
              </a:rPr>
              <a:t>”</a:t>
            </a:r>
            <a:endParaRPr lang="vi-VN" sz="3600" b="1" kern="10" dirty="0">
              <a:ln w="9525">
                <a:round/>
                <a:headEnd/>
                <a:tailEnd/>
              </a:ln>
              <a:solidFill>
                <a:srgbClr val="FF0000"/>
              </a:solidFill>
              <a:latin typeface="Tahoma" panose="020B0604030504040204" pitchFamily="34" charset="0"/>
              <a:cs typeface="Times New Roman"/>
            </a:endParaRPr>
          </a:p>
          <a:p>
            <a:pPr algn="ctr" eaLnBrk="0" fontAlgn="base" hangingPunct="0">
              <a:spcBef>
                <a:spcPct val="0"/>
              </a:spcBef>
              <a:spcAft>
                <a:spcPct val="0"/>
              </a:spcAft>
              <a:defRPr/>
            </a:pPr>
            <a:r>
              <a:rPr lang="en-GB" sz="3600" b="1" kern="10" dirty="0">
                <a:ln w="9525">
                  <a:round/>
                  <a:headEnd/>
                  <a:tailEnd/>
                </a:ln>
                <a:solidFill>
                  <a:srgbClr val="FF0000"/>
                </a:solidFill>
                <a:latin typeface="Tahoma" panose="020B0604030504040204" pitchFamily="34" charset="0"/>
                <a:cs typeface="Arial" pitchFamily="34" charset="0"/>
              </a:rPr>
              <a:t>                                </a:t>
            </a:r>
            <a:r>
              <a:rPr lang="vi-VN" sz="3600" b="1" kern="10" dirty="0">
                <a:ln w="9525">
                  <a:round/>
                  <a:headEnd/>
                  <a:tailEnd/>
                </a:ln>
                <a:solidFill>
                  <a:srgbClr val="FF0000"/>
                </a:solidFill>
                <a:latin typeface="Tahoma" panose="020B0604030504040204" pitchFamily="34" charset="0"/>
                <a:cs typeface="Arial" pitchFamily="34" charset="0"/>
              </a:rPr>
              <a:t>(</a:t>
            </a:r>
            <a:r>
              <a:rPr lang="en-US" sz="3600" b="1" kern="10" dirty="0" err="1">
                <a:ln w="9525">
                  <a:round/>
                  <a:headEnd/>
                  <a:tailEnd/>
                </a:ln>
                <a:solidFill>
                  <a:srgbClr val="FF0000"/>
                </a:solidFill>
                <a:latin typeface="Franklin Gothic Book"/>
                <a:cs typeface="Arial" pitchFamily="34" charset="0"/>
              </a:rPr>
              <a:t>Quang</a:t>
            </a:r>
            <a:r>
              <a:rPr lang="en-US" sz="3600" b="1" kern="10" dirty="0">
                <a:ln w="9525">
                  <a:round/>
                  <a:headEnd/>
                  <a:tailEnd/>
                </a:ln>
                <a:solidFill>
                  <a:srgbClr val="FF0000"/>
                </a:solidFill>
                <a:latin typeface="Franklin Gothic Book"/>
                <a:cs typeface="Arial" pitchFamily="34" charset="0"/>
              </a:rPr>
              <a:t> </a:t>
            </a:r>
            <a:r>
              <a:rPr lang="en-US" sz="3600" b="1" kern="10" dirty="0" err="1">
                <a:ln w="9525">
                  <a:round/>
                  <a:headEnd/>
                  <a:tailEnd/>
                </a:ln>
                <a:solidFill>
                  <a:srgbClr val="FF0000"/>
                </a:solidFill>
                <a:latin typeface="Franklin Gothic Book"/>
                <a:cs typeface="Arial" pitchFamily="34" charset="0"/>
              </a:rPr>
              <a:t>Huy</a:t>
            </a:r>
            <a:r>
              <a:rPr lang="vi-VN" sz="3600" b="1" kern="10" dirty="0">
                <a:ln w="9525">
                  <a:round/>
                  <a:headEnd/>
                  <a:tailEnd/>
                </a:ln>
                <a:solidFill>
                  <a:srgbClr val="FF0000"/>
                </a:solidFill>
                <a:latin typeface="Tahoma" panose="020B0604030504040204" pitchFamily="34" charset="0"/>
                <a:cs typeface="Arial" pitchFamily="34" charset="0"/>
              </a:rPr>
              <a:t>)</a:t>
            </a:r>
            <a:endParaRPr lang="en-US" sz="3600" b="1" kern="10" dirty="0">
              <a:ln w="9525">
                <a:round/>
                <a:headEnd/>
                <a:tailEnd/>
              </a:ln>
              <a:solidFill>
                <a:srgbClr val="FF0000"/>
              </a:solidFill>
              <a:latin typeface="Franklin Gothic Book"/>
              <a:cs typeface="Arial" pitchFamily="34" charset="0"/>
            </a:endParaRPr>
          </a:p>
        </p:txBody>
      </p:sp>
      <p:pic>
        <p:nvPicPr>
          <p:cNvPr id="3"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555" y="4462614"/>
            <a:ext cx="4301986" cy="2375881"/>
          </a:xfrm>
          <a:prstGeom prst="rect">
            <a:avLst/>
          </a:prstGeom>
          <a:solidFill>
            <a:srgbClr val="00B0F0"/>
          </a:solidFill>
          <a:ln>
            <a:noFill/>
          </a:ln>
        </p:spPr>
      </p:pic>
      <p:pic>
        <p:nvPicPr>
          <p:cNvPr id="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0413" y="4462614"/>
            <a:ext cx="2196919" cy="2338647"/>
          </a:xfrm>
          <a:prstGeom prst="rect">
            <a:avLst/>
          </a:prstGeom>
          <a:solidFill>
            <a:srgbClr val="7030A0"/>
          </a:solidFill>
          <a:ln>
            <a:noFill/>
          </a:ln>
        </p:spPr>
      </p:pic>
      <p:pic>
        <p:nvPicPr>
          <p:cNvPr id="5" name="Picture 24" descr="4BBD0CCD48A74000B8F6581C91102746[1]"/>
          <p:cNvPicPr>
            <a:picLocks noChangeAspect="1" noChangeArrowheads="1" noCrop="1"/>
          </p:cNvPicPr>
          <p:nvPr/>
        </p:nvPicPr>
        <p:blipFill>
          <a:blip r:embed="rId4" cstate="print"/>
          <a:srcRect/>
          <a:stretch>
            <a:fillRect/>
          </a:stretch>
        </p:blipFill>
        <p:spPr bwMode="auto">
          <a:xfrm>
            <a:off x="54668" y="4365523"/>
            <a:ext cx="1977887" cy="2436151"/>
          </a:xfrm>
          <a:prstGeom prst="rect">
            <a:avLst/>
          </a:prstGeom>
          <a:solidFill>
            <a:srgbClr val="00B050"/>
          </a:solidFill>
          <a:ln w="9525">
            <a:noFill/>
            <a:miter lim="800000"/>
            <a:headEnd/>
            <a:tailEnd/>
          </a:ln>
        </p:spPr>
      </p:pic>
      <p:pic>
        <p:nvPicPr>
          <p:cNvPr id="6" name="Picture 5" descr="A picture containing toy, drawing&#10;&#10;Description automatically generated">
            <a:extLst>
              <a:ext uri="{FF2B5EF4-FFF2-40B4-BE49-F238E27FC236}">
                <a16:creationId xmlns:a16="http://schemas.microsoft.com/office/drawing/2014/main" id="{134D73AA-F917-4F1F-B8D7-E38B94E722A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953" b="8149"/>
          <a:stretch/>
        </p:blipFill>
        <p:spPr>
          <a:xfrm>
            <a:off x="6334541" y="4462614"/>
            <a:ext cx="3605872" cy="2375881"/>
          </a:xfrm>
          <a:prstGeom prst="rect">
            <a:avLst/>
          </a:prstGeom>
        </p:spPr>
      </p:pic>
      <p:sp>
        <p:nvSpPr>
          <p:cNvPr id="7" name="Rectangle 4">
            <a:extLst>
              <a:ext uri="{FF2B5EF4-FFF2-40B4-BE49-F238E27FC236}">
                <a16:creationId xmlns:a16="http://schemas.microsoft.com/office/drawing/2014/main" id="{F5193235-6893-4C52-B45D-78C230F31C7C}"/>
              </a:ext>
            </a:extLst>
          </p:cNvPr>
          <p:cNvSpPr>
            <a:spLocks noChangeArrowheads="1"/>
          </p:cNvSpPr>
          <p:nvPr/>
        </p:nvSpPr>
        <p:spPr bwMode="auto">
          <a:xfrm>
            <a:off x="0" y="-63982"/>
            <a:ext cx="12191999"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defTabSz="685749" fontAlgn="base">
              <a:spcBef>
                <a:spcPct val="0"/>
              </a:spcBef>
              <a:spcAft>
                <a:spcPct val="0"/>
              </a:spcAft>
              <a:defRPr/>
            </a:pPr>
            <a:endParaRPr lang="vi-VN" altLang="en-US" sz="1400">
              <a:solidFill>
                <a:prstClr val="black"/>
              </a:solidFill>
              <a:latin typeface="Times New Roman" pitchFamily="18" charset="0"/>
              <a:cs typeface="Arial" charset="0"/>
            </a:endParaRPr>
          </a:p>
        </p:txBody>
      </p:sp>
    </p:spTree>
    <p:extLst>
      <p:ext uri="{BB962C8B-B14F-4D97-AF65-F5344CB8AC3E}">
        <p14:creationId xmlns:p14="http://schemas.microsoft.com/office/powerpoint/2010/main" val="278534854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93920" y="0"/>
            <a:ext cx="2956560" cy="1112520"/>
          </a:xfrm>
        </p:spPr>
        <p:txBody>
          <a:bodyPr/>
          <a:lstStyle/>
          <a:p>
            <a:r>
              <a:rPr lang="en-US" sz="4000" b="1" dirty="0">
                <a:solidFill>
                  <a:srgbClr val="FF0000"/>
                </a:solidFill>
                <a:latin typeface="Times New Roman" pitchFamily="18" charset="0"/>
                <a:cs typeface="Times New Roman" pitchFamily="18" charset="0"/>
              </a:rPr>
              <a:t/>
            </a:r>
            <a:br>
              <a:rPr lang="en-US" sz="4000" b="1" dirty="0">
                <a:solidFill>
                  <a:srgbClr val="FF0000"/>
                </a:solidFill>
                <a:latin typeface="Times New Roman" pitchFamily="18" charset="0"/>
                <a:cs typeface="Times New Roman" pitchFamily="18" charset="0"/>
              </a:rPr>
            </a:br>
            <a:r>
              <a:rPr lang="en-US" sz="4000" b="1" dirty="0" err="1">
                <a:solidFill>
                  <a:srgbClr val="FF0000"/>
                </a:solidFill>
                <a:latin typeface="Times New Roman" pitchFamily="18" charset="0"/>
                <a:cs typeface="Times New Roman" pitchFamily="18" charset="0"/>
              </a:rPr>
              <a:t>Cửa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sông</a:t>
            </a:r>
            <a:r>
              <a:rPr lang="en-US" sz="4000" dirty="0">
                <a:solidFill>
                  <a:srgbClr val="FF0000"/>
                </a:solidFill>
                <a:latin typeface="Times New Roman" pitchFamily="18" charset="0"/>
                <a:cs typeface="Times New Roman" pitchFamily="18" charset="0"/>
              </a:rPr>
              <a:t/>
            </a:r>
            <a:br>
              <a:rPr lang="en-US" sz="4000" dirty="0">
                <a:solidFill>
                  <a:srgbClr val="FF0000"/>
                </a:solidFill>
                <a:latin typeface="Times New Roman" pitchFamily="18" charset="0"/>
                <a:cs typeface="Times New Roman" pitchFamily="18" charset="0"/>
              </a:rPr>
            </a:br>
            <a:r>
              <a:rPr lang="en-US" sz="4000" dirty="0">
                <a:solidFill>
                  <a:srgbClr val="FF0000"/>
                </a:solidFill>
                <a:latin typeface="Times New Roman" pitchFamily="18" charset="0"/>
                <a:cs typeface="Times New Roman" pitchFamily="18" charset="0"/>
              </a:rPr>
              <a:t>(</a:t>
            </a:r>
            <a:r>
              <a:rPr lang="en-US" sz="4000" dirty="0" err="1">
                <a:solidFill>
                  <a:srgbClr val="FF0000"/>
                </a:solidFill>
                <a:latin typeface="Times New Roman" pitchFamily="18" charset="0"/>
                <a:cs typeface="Times New Roman" pitchFamily="18" charset="0"/>
              </a:rPr>
              <a:t>Trích</a:t>
            </a:r>
            <a:r>
              <a:rPr lang="en-US" sz="4000" dirty="0">
                <a:solidFill>
                  <a:srgbClr val="FF0000"/>
                </a:solidFill>
                <a:latin typeface="Times New Roman" pitchFamily="18" charset="0"/>
                <a:cs typeface="Times New Roman" pitchFamily="18" charset="0"/>
              </a:rPr>
              <a:t>)</a:t>
            </a:r>
            <a:br>
              <a:rPr lang="en-US" sz="4000" dirty="0">
                <a:solidFill>
                  <a:srgbClr val="FF0000"/>
                </a:solidFill>
                <a:latin typeface="Times New Roman" pitchFamily="18" charset="0"/>
                <a:cs typeface="Times New Roman" pitchFamily="18" charset="0"/>
              </a:rPr>
            </a:br>
            <a:endParaRPr lang="en-US" sz="4000" dirty="0">
              <a:solidFill>
                <a:srgbClr val="FF0000"/>
              </a:solidFill>
              <a:latin typeface="Times New Roman" pitchFamily="18" charset="0"/>
              <a:cs typeface="Times New Roman" pitchFamily="18" charset="0"/>
            </a:endParaRPr>
          </a:p>
        </p:txBody>
      </p:sp>
      <p:sp>
        <p:nvSpPr>
          <p:cNvPr id="8" name="Content Placeholder 7"/>
          <p:cNvSpPr>
            <a:spLocks noGrp="1"/>
          </p:cNvSpPr>
          <p:nvPr>
            <p:ph sz="half" idx="1"/>
          </p:nvPr>
        </p:nvSpPr>
        <p:spPr>
          <a:xfrm>
            <a:off x="579120" y="1325881"/>
            <a:ext cx="5120640" cy="5257799"/>
          </a:xfrm>
        </p:spPr>
        <p:txBody>
          <a:bodyPr/>
          <a:lstStyle/>
          <a:p>
            <a:pPr>
              <a:buNone/>
            </a:pPr>
            <a:r>
              <a:rPr lang="en-GB" sz="2400" dirty="0"/>
              <a:t>	</a:t>
            </a:r>
            <a:r>
              <a:rPr lang="vi-VN" sz="2400" dirty="0"/>
              <a:t>Là cửa nhưng không then khóa</a:t>
            </a:r>
            <a:br>
              <a:rPr lang="vi-VN" sz="2400" dirty="0"/>
            </a:br>
            <a:r>
              <a:rPr lang="vi-VN" sz="2400" dirty="0"/>
              <a:t>Cũng không khép lại bao giờ</a:t>
            </a:r>
            <a:br>
              <a:rPr lang="vi-VN" sz="2400" dirty="0"/>
            </a:br>
            <a:r>
              <a:rPr lang="vi-VN" sz="2400" dirty="0"/>
              <a:t>Mênh mông một vùng sóng nước</a:t>
            </a:r>
            <a:br>
              <a:rPr lang="vi-VN" sz="2400" dirty="0"/>
            </a:br>
            <a:r>
              <a:rPr lang="vi-VN" sz="2400" dirty="0"/>
              <a:t>Mở ra bao nỗi đợi chờ.</a:t>
            </a:r>
            <a:endParaRPr lang="en-GB" sz="2400" dirty="0"/>
          </a:p>
          <a:p>
            <a:pPr>
              <a:buNone/>
            </a:pPr>
            <a:r>
              <a:rPr lang="vi-VN" sz="2400" dirty="0"/>
              <a:t/>
            </a:r>
            <a:br>
              <a:rPr lang="vi-VN" sz="2400" dirty="0"/>
            </a:br>
            <a:r>
              <a:rPr lang="vi-VN" sz="2400" dirty="0"/>
              <a:t>Nơi những dòng sông cần mẫn</a:t>
            </a:r>
            <a:br>
              <a:rPr lang="vi-VN" sz="2400" dirty="0"/>
            </a:br>
            <a:r>
              <a:rPr lang="vi-VN" sz="2400" dirty="0"/>
              <a:t>Gửi lại phù sa bãi bồi</a:t>
            </a:r>
            <a:br>
              <a:rPr lang="vi-VN" sz="2400" dirty="0"/>
            </a:br>
            <a:r>
              <a:rPr lang="vi-VN" sz="2400" dirty="0"/>
              <a:t>Để nước ngọt ùa ra biển</a:t>
            </a:r>
            <a:br>
              <a:rPr lang="vi-VN" sz="2400" dirty="0"/>
            </a:br>
            <a:r>
              <a:rPr lang="vi-VN" sz="2400" dirty="0"/>
              <a:t>Sau cuộc hành trình xa xôi.</a:t>
            </a:r>
            <a:endParaRPr lang="en-GB" sz="2400" dirty="0"/>
          </a:p>
          <a:p>
            <a:pPr>
              <a:buNone/>
            </a:pPr>
            <a:r>
              <a:rPr lang="vi-VN" sz="2400" dirty="0"/>
              <a:t/>
            </a:r>
            <a:br>
              <a:rPr lang="vi-VN" sz="2400" dirty="0"/>
            </a:br>
            <a:r>
              <a:rPr lang="vi-VN" sz="2400" dirty="0"/>
              <a:t>Nơi biển tìm về với đất</a:t>
            </a:r>
            <a:br>
              <a:rPr lang="vi-VN" sz="2400" dirty="0"/>
            </a:br>
            <a:r>
              <a:rPr lang="vi-VN" sz="2400" dirty="0"/>
              <a:t>Bằng con sóng nhớ bạc đầu</a:t>
            </a:r>
            <a:br>
              <a:rPr lang="vi-VN" sz="2400" dirty="0"/>
            </a:br>
            <a:r>
              <a:rPr lang="vi-VN" sz="2400" dirty="0"/>
              <a:t>Chất muối hòa trong vị ngọt</a:t>
            </a:r>
            <a:br>
              <a:rPr lang="vi-VN" sz="2400" dirty="0"/>
            </a:br>
            <a:r>
              <a:rPr lang="vi-VN" sz="2400" dirty="0"/>
              <a:t>Thành vũng nước lợ nông sâu.</a:t>
            </a:r>
            <a:endParaRPr lang="en-US" sz="2400" dirty="0"/>
          </a:p>
        </p:txBody>
      </p:sp>
      <p:sp>
        <p:nvSpPr>
          <p:cNvPr id="9" name="Content Placeholder 8"/>
          <p:cNvSpPr>
            <a:spLocks noGrp="1"/>
          </p:cNvSpPr>
          <p:nvPr>
            <p:ph sz="half" idx="2"/>
          </p:nvPr>
        </p:nvSpPr>
        <p:spPr>
          <a:xfrm>
            <a:off x="6583680" y="1325881"/>
            <a:ext cx="5166360" cy="5532120"/>
          </a:xfrm>
        </p:spPr>
        <p:txBody>
          <a:bodyPr/>
          <a:lstStyle/>
          <a:p>
            <a:pPr>
              <a:buNone/>
            </a:pPr>
            <a:r>
              <a:rPr lang="en-GB" sz="2400" dirty="0"/>
              <a:t>	</a:t>
            </a:r>
            <a:r>
              <a:rPr lang="vi-VN" sz="2400" dirty="0"/>
              <a:t>Nơi cá đối vào đẻ trứng</a:t>
            </a:r>
            <a:br>
              <a:rPr lang="vi-VN" sz="2400" dirty="0"/>
            </a:br>
            <a:r>
              <a:rPr lang="vi-VN" sz="2400" dirty="0"/>
              <a:t>Nơi tôm rảo đến búng càng</a:t>
            </a:r>
            <a:br>
              <a:rPr lang="vi-VN" sz="2400" dirty="0"/>
            </a:br>
            <a:r>
              <a:rPr lang="vi-VN" sz="2400" dirty="0"/>
              <a:t>Cần câu uốn cong lưỡi sóng</a:t>
            </a:r>
            <a:br>
              <a:rPr lang="vi-VN" sz="2400" dirty="0"/>
            </a:br>
            <a:r>
              <a:rPr lang="vi-VN" sz="2400" dirty="0"/>
              <a:t>Thuyền ai lấp lóa đêm trăng.</a:t>
            </a:r>
            <a:endParaRPr lang="en-GB" sz="2400" dirty="0"/>
          </a:p>
          <a:p>
            <a:pPr>
              <a:buNone/>
            </a:pPr>
            <a:r>
              <a:rPr lang="vi-VN" sz="2400" dirty="0"/>
              <a:t/>
            </a:r>
            <a:br>
              <a:rPr lang="vi-VN" sz="2400" dirty="0"/>
            </a:br>
            <a:r>
              <a:rPr lang="vi-VN" sz="2400" dirty="0"/>
              <a:t>Nơi con tàu chào mặt đất</a:t>
            </a:r>
            <a:br>
              <a:rPr lang="vi-VN" sz="2400" dirty="0"/>
            </a:br>
            <a:r>
              <a:rPr lang="vi-VN" sz="2400" dirty="0"/>
              <a:t>Còi ngân lên khúc giã từ</a:t>
            </a:r>
            <a:br>
              <a:rPr lang="vi-VN" sz="2400" dirty="0"/>
            </a:br>
            <a:r>
              <a:rPr lang="vi-VN" sz="2400" dirty="0"/>
              <a:t>Cửa sông tiễn người ra biển</a:t>
            </a:r>
            <a:br>
              <a:rPr lang="vi-VN" sz="2400" dirty="0"/>
            </a:br>
            <a:r>
              <a:rPr lang="vi-VN" sz="2400" dirty="0"/>
              <a:t>Mây trắng lành như phong thư.</a:t>
            </a:r>
            <a:endParaRPr lang="en-GB" sz="2400" dirty="0"/>
          </a:p>
          <a:p>
            <a:pPr>
              <a:buNone/>
            </a:pPr>
            <a:r>
              <a:rPr lang="vi-VN" sz="2400" dirty="0"/>
              <a:t/>
            </a:r>
            <a:br>
              <a:rPr lang="vi-VN" sz="2400" dirty="0"/>
            </a:br>
            <a:r>
              <a:rPr lang="vi-VN" sz="2400" dirty="0"/>
              <a:t>Dù giáp mặt cùng biển rộng</a:t>
            </a:r>
            <a:br>
              <a:rPr lang="vi-VN" sz="2400" dirty="0"/>
            </a:br>
            <a:r>
              <a:rPr lang="vi-VN" sz="2400" dirty="0"/>
              <a:t>Cửa sông chẳng dứt cội nguồn</a:t>
            </a:r>
            <a:br>
              <a:rPr lang="vi-VN" sz="2400" dirty="0"/>
            </a:br>
            <a:r>
              <a:rPr lang="vi-VN" sz="2400" dirty="0"/>
              <a:t>Lá xanh mỗi lần trôi xuống</a:t>
            </a:r>
            <a:br>
              <a:rPr lang="vi-VN" sz="2400" dirty="0"/>
            </a:br>
            <a:r>
              <a:rPr lang="vi-VN" sz="2400" dirty="0"/>
              <a:t>Bỗng… nhớ một vùng núi non</a:t>
            </a:r>
            <a:endParaRPr lang="en-US" sz="2400" dirty="0"/>
          </a:p>
        </p:txBody>
      </p:sp>
      <p:cxnSp>
        <p:nvCxnSpPr>
          <p:cNvPr id="11" name="Straight Connector 10"/>
          <p:cNvCxnSpPr/>
          <p:nvPr/>
        </p:nvCxnSpPr>
        <p:spPr>
          <a:xfrm>
            <a:off x="6111240" y="1386840"/>
            <a:ext cx="0" cy="54711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69478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1"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20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20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2000"/>
                                        <p:tgtEl>
                                          <p:spTgt spid="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Effect transition="in" filter="fade">
                                      <p:cBhvr>
                                        <p:cTn id="29" dur="2000"/>
                                        <p:tgtEl>
                                          <p:spTgt spid="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Effect transition="in" filter="fade">
                                      <p:cBhvr>
                                        <p:cTn id="34" dur="2000"/>
                                        <p:tgtEl>
                                          <p:spTgt spid="9">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Effect transition="in" filter="fade">
                                      <p:cBhvr>
                                        <p:cTn id="39" dur="2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1"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678" y="125281"/>
            <a:ext cx="3419059" cy="1621103"/>
          </a:xfrm>
          <a:prstGeom prst="rect">
            <a:avLst/>
          </a:prstGeom>
          <a:noFill/>
          <a:ln>
            <a:noFill/>
          </a:ln>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016" y="2449519"/>
            <a:ext cx="1600200" cy="220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53115" y="-22266"/>
            <a:ext cx="1785614" cy="162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sp>
        <p:nvSpPr>
          <p:cNvPr id="10" name="WordArt 2">
            <a:extLst>
              <a:ext uri="{FF2B5EF4-FFF2-40B4-BE49-F238E27FC236}">
                <a16:creationId xmlns:a16="http://schemas.microsoft.com/office/drawing/2014/main" id="{410B8258-F3E8-4C4C-B334-D2EB035597F4}"/>
              </a:ext>
            </a:extLst>
          </p:cNvPr>
          <p:cNvSpPr>
            <a:spLocks noChangeArrowheads="1" noChangeShapeType="1" noTextEdit="1"/>
          </p:cNvSpPr>
          <p:nvPr/>
        </p:nvSpPr>
        <p:spPr bwMode="auto">
          <a:xfrm>
            <a:off x="213360" y="1600200"/>
            <a:ext cx="11959762" cy="3688084"/>
          </a:xfrm>
          <a:prstGeom prst="rect">
            <a:avLst/>
          </a:prstGeom>
          <a:solidFill>
            <a:srgbClr val="00B0F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b="1" kern="10" dirty="0">
                <a:ln w="9525">
                  <a:round/>
                  <a:headEnd/>
                  <a:tailEnd/>
                </a:ln>
                <a:solidFill>
                  <a:srgbClr val="FF0000"/>
                </a:solidFill>
                <a:latin typeface="Times New Roman" pitchFamily="18" charset="0"/>
                <a:cs typeface="Times New Roman" pitchFamily="18" charset="0"/>
              </a:rPr>
              <a:t>  </a:t>
            </a:r>
            <a:r>
              <a:rPr lang="vi-VN" sz="3600" b="1" kern="10" dirty="0">
                <a:ln w="9525">
                  <a:round/>
                  <a:headEnd/>
                  <a:tailEnd/>
                </a:ln>
                <a:solidFill>
                  <a:srgbClr val="FF0000"/>
                </a:solidFill>
                <a:latin typeface="Times New Roman" pitchFamily="18" charset="0"/>
                <a:cs typeface="Times New Roman" pitchFamily="18" charset="0"/>
              </a:rPr>
              <a:t>3. </a:t>
            </a:r>
            <a:r>
              <a:rPr lang="en-US" sz="3600" b="1" dirty="0" err="1">
                <a:solidFill>
                  <a:srgbClr val="FF0000"/>
                </a:solidFill>
                <a:latin typeface="Times New Roman" pitchFamily="18" charset="0"/>
                <a:cs typeface="Times New Roman" pitchFamily="18" charset="0"/>
              </a:rPr>
              <a:t>Chọn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giải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nghĩa</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cột</a:t>
            </a:r>
            <a:r>
              <a:rPr lang="en-US" sz="3600" b="1" dirty="0">
                <a:solidFill>
                  <a:srgbClr val="FF0000"/>
                </a:solidFill>
                <a:latin typeface="Times New Roman" pitchFamily="18" charset="0"/>
                <a:cs typeface="Times New Roman" pitchFamily="18" charset="0"/>
              </a:rPr>
              <a:t> B </a:t>
            </a:r>
            <a:r>
              <a:rPr lang="en-US" sz="3600" b="1" dirty="0" err="1">
                <a:solidFill>
                  <a:srgbClr val="FF0000"/>
                </a:solidFill>
                <a:latin typeface="Times New Roman" pitchFamily="18" charset="0"/>
                <a:cs typeface="Times New Roman" pitchFamily="18" charset="0"/>
              </a:rPr>
              <a:t>cho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phù</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hợp</a:t>
            </a:r>
            <a:r>
              <a:rPr lang="en-US" sz="3600" b="1" dirty="0">
                <a:solidFill>
                  <a:srgbClr val="FF0000"/>
                </a:solidFill>
                <a:latin typeface="Times New Roman" pitchFamily="18" charset="0"/>
                <a:cs typeface="Times New Roman" pitchFamily="18" charset="0"/>
              </a:rPr>
              <a:t> </a:t>
            </a:r>
          </a:p>
          <a:p>
            <a:pPr algn="ctr" eaLnBrk="0" fontAlgn="base" hangingPunct="0">
              <a:spcBef>
                <a:spcPct val="0"/>
              </a:spcBef>
              <a:spcAft>
                <a:spcPct val="0"/>
              </a:spcAft>
              <a:defRPr/>
            </a:pPr>
            <a:r>
              <a:rPr lang="en-US" sz="3600" b="1" dirty="0" err="1">
                <a:solidFill>
                  <a:srgbClr val="FF0000"/>
                </a:solidFill>
                <a:latin typeface="Times New Roman" pitchFamily="18" charset="0"/>
                <a:cs typeface="Times New Roman" pitchFamily="18" charset="0"/>
              </a:rPr>
              <a:t>với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mỗi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từ</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ngữ</a:t>
            </a:r>
            <a:r>
              <a:rPr lang="en-US" sz="3600" b="1" dirty="0">
                <a:solidFill>
                  <a:srgbClr val="FF0000"/>
                </a:solidFill>
                <a:latin typeface="Times New Roman" pitchFamily="18" charset="0"/>
                <a:cs typeface="Times New Roman" pitchFamily="18" charset="0"/>
              </a:rPr>
              <a:t> ở </a:t>
            </a:r>
            <a:r>
              <a:rPr lang="en-US" sz="3600" b="1" dirty="0" err="1">
                <a:solidFill>
                  <a:srgbClr val="FF0000"/>
                </a:solidFill>
                <a:latin typeface="Times New Roman" pitchFamily="18" charset="0"/>
                <a:cs typeface="Times New Roman" pitchFamily="18" charset="0"/>
              </a:rPr>
              <a:t>cột</a:t>
            </a:r>
            <a:r>
              <a:rPr lang="en-US" sz="3600" b="1" dirty="0">
                <a:solidFill>
                  <a:srgbClr val="FF0000"/>
                </a:solidFill>
                <a:latin typeface="Times New Roman" pitchFamily="18" charset="0"/>
                <a:cs typeface="Times New Roman" pitchFamily="18" charset="0"/>
              </a:rPr>
              <a:t> A</a:t>
            </a:r>
            <a:r>
              <a:rPr lang="vi-VN" sz="3600" b="1" kern="10" dirty="0">
                <a:ln w="9525">
                  <a:round/>
                  <a:headEnd/>
                  <a:tailEnd/>
                </a:ln>
                <a:solidFill>
                  <a:srgbClr val="FF0000"/>
                </a:solidFill>
                <a:latin typeface="Times New Roman" pitchFamily="18" charset="0"/>
                <a:cs typeface="Times New Roman" pitchFamily="18" charset="0"/>
              </a:rPr>
              <a:t>:</a:t>
            </a:r>
            <a:endParaRPr lang="en-US" sz="3600" b="1" kern="10" dirty="0">
              <a:ln w="9525">
                <a:round/>
                <a:headEnd/>
                <a:tailEnd/>
              </a:ln>
              <a:solidFill>
                <a:srgbClr val="FF0000"/>
              </a:solidFill>
              <a:latin typeface="Times New Roman" pitchFamily="18" charset="0"/>
              <a:cs typeface="Times New Roman" pitchFamily="18" charset="0"/>
            </a:endParaRPr>
          </a:p>
        </p:txBody>
      </p:sp>
      <p:pic>
        <p:nvPicPr>
          <p:cNvPr id="11" name="Picture 5">
            <a:extLst>
              <a:ext uri="{FF2B5EF4-FFF2-40B4-BE49-F238E27FC236}">
                <a16:creationId xmlns:a16="http://schemas.microsoft.com/office/drawing/2014/main" id="{3C25A31A-3973-41C7-8687-094E1BA50FC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5140" b="92805" l="2073" r="91707">
                        <a14:foregroundMark x1="22439" y1="41116" x2="22439" y2="41116"/>
                        <a14:foregroundMark x1="47073" y1="34655" x2="47073" y2="34655"/>
                        <a14:foregroundMark x1="48293" y1="37592" x2="48293" y2="37592"/>
                        <a14:foregroundMark x1="73902" y1="37885" x2="73902" y2="37885"/>
                        <a14:foregroundMark x1="52439" y1="69604" x2="52439" y2="69604"/>
                        <a14:foregroundMark x1="22683" y1="41703" x2="22683" y2="41703"/>
                      </a14:backgroundRemoval>
                    </a14:imgEffect>
                  </a14:imgLayer>
                </a14:imgProps>
              </a:ext>
              <a:ext uri="{28A0092B-C50C-407E-A947-70E740481C1C}">
                <a14:useLocalDpi xmlns:a14="http://schemas.microsoft.com/office/drawing/2010/main" val="0"/>
              </a:ext>
            </a:extLst>
          </a:blip>
          <a:srcRect/>
          <a:stretch>
            <a:fillRect/>
          </a:stretch>
        </p:blipFill>
        <p:spPr bwMode="auto">
          <a:xfrm>
            <a:off x="5369466" y="5288284"/>
            <a:ext cx="4224015" cy="20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DFC27952-327D-4496-842E-0CDD9BB7EF4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134" y="85461"/>
            <a:ext cx="3055382" cy="1600200"/>
          </a:xfrm>
          <a:prstGeom prst="rect">
            <a:avLst/>
          </a:prstGeom>
        </p:spPr>
      </p:pic>
      <p:pic>
        <p:nvPicPr>
          <p:cNvPr id="13" name="Picture 11" descr="hoa 2">
            <a:extLst>
              <a:ext uri="{FF2B5EF4-FFF2-40B4-BE49-F238E27FC236}">
                <a16:creationId xmlns:a16="http://schemas.microsoft.com/office/drawing/2014/main" id="{B42F75EB-E5DB-4035-A337-8CD215195D16}"/>
              </a:ext>
            </a:extLst>
          </p:cNvPr>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01251" y="5634864"/>
            <a:ext cx="1585241" cy="1205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1" descr="Floral">
            <a:hlinkClick r:id="" action="ppaction://noaction"/>
            <a:extLst>
              <a:ext uri="{FF2B5EF4-FFF2-40B4-BE49-F238E27FC236}">
                <a16:creationId xmlns:a16="http://schemas.microsoft.com/office/drawing/2014/main" id="{A7F2DD82-0366-4CB9-AD6D-52E0D6824775}"/>
              </a:ext>
            </a:extLst>
          </p:cNvPr>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2556130" y="5434440"/>
            <a:ext cx="1631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547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heel(1)">
                                      <p:cBhvr>
                                        <p:cTn id="13" dur="2000"/>
                                        <p:tgtEl>
                                          <p:spTgt spid="10"/>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fltVal val="0"/>
                                          </p:val>
                                        </p:tav>
                                        <p:tav tm="100000">
                                          <p:val>
                                            <p:strVal val="#ppt_w"/>
                                          </p:val>
                                        </p:tav>
                                      </p:tavLst>
                                    </p:anim>
                                    <p:anim calcmode="lin" valueType="num">
                                      <p:cBhvr>
                                        <p:cTn id="17" dur="1000" fill="hold"/>
                                        <p:tgtEl>
                                          <p:spTgt spid="11"/>
                                        </p:tgtEl>
                                        <p:attrNameLst>
                                          <p:attrName>ppt_h</p:attrName>
                                        </p:attrNameLst>
                                      </p:cBhvr>
                                      <p:tavLst>
                                        <p:tav tm="0">
                                          <p:val>
                                            <p:fltVal val="0"/>
                                          </p:val>
                                        </p:tav>
                                        <p:tav tm="100000">
                                          <p:val>
                                            <p:strVal val="#ppt_h"/>
                                          </p:val>
                                        </p:tav>
                                      </p:tavLst>
                                    </p:anim>
                                    <p:animEffect transition="in" filter="fade">
                                      <p:cBhvr>
                                        <p:cTn id="18" dur="1000"/>
                                        <p:tgtEl>
                                          <p:spTgt spid="11"/>
                                        </p:tgtEl>
                                      </p:cBhvr>
                                    </p:animEffect>
                                  </p:childTnLst>
                                </p:cTn>
                              </p:par>
                              <p:par>
                                <p:cTn id="19" presetID="6"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ircle(in)">
                                      <p:cBhvr>
                                        <p:cTn id="21"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2BFEF73-4447-484E-84E6-57FABEEC7BE3}" type="slidenum">
              <a:rPr lang="en-US" altLang="en-US" smtClean="0"/>
              <a:pPr>
                <a:defRPr/>
              </a:pPr>
              <a:t>8</a:t>
            </a:fld>
            <a:endParaRPr lang="en-US" altLang="en-US"/>
          </a:p>
        </p:txBody>
      </p:sp>
      <p:pic>
        <p:nvPicPr>
          <p:cNvPr id="163842" name="Picture 2" descr="https://i.vdoc.vn/data/image/2020/01/06/giai-tieng-viet-lop-5-vnen-bai-25b-khong-quen-coi-nguon-b.jpg"/>
          <p:cNvPicPr>
            <a:picLocks noChangeAspect="1" noChangeArrowheads="1"/>
          </p:cNvPicPr>
          <p:nvPr/>
        </p:nvPicPr>
        <p:blipFill>
          <a:blip r:embed="rId2" cstate="print"/>
          <a:srcRect/>
          <a:stretch>
            <a:fillRect/>
          </a:stretch>
        </p:blipFill>
        <p:spPr bwMode="auto">
          <a:xfrm>
            <a:off x="472441" y="579120"/>
            <a:ext cx="11475720" cy="5852160"/>
          </a:xfrm>
          <a:prstGeom prst="rect">
            <a:avLst/>
          </a:prstGeom>
          <a:noFill/>
        </p:spPr>
      </p:pic>
      <p:cxnSp>
        <p:nvCxnSpPr>
          <p:cNvPr id="5" name="Straight Arrow Connector 4"/>
          <p:cNvCxnSpPr/>
          <p:nvPr/>
        </p:nvCxnSpPr>
        <p:spPr>
          <a:xfrm>
            <a:off x="3749040" y="1905000"/>
            <a:ext cx="914400" cy="24841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688080" y="2651760"/>
            <a:ext cx="1051560" cy="33375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3703320" y="1905000"/>
            <a:ext cx="1051560" cy="16154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688080" y="2758440"/>
            <a:ext cx="1097280" cy="1706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703320" y="3566160"/>
            <a:ext cx="1021080" cy="17830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72840" y="5135880"/>
            <a:ext cx="1005840" cy="94488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pic>
        <p:nvPicPr>
          <p:cNvPr id="12"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2136" y="5018140"/>
            <a:ext cx="5130570" cy="1651221"/>
          </a:xfrm>
          <a:prstGeom prst="rect">
            <a:avLst/>
          </a:prstGeom>
          <a:noFill/>
          <a:ln>
            <a:noFill/>
          </a:ln>
        </p:spPr>
      </p:pic>
      <p:sp>
        <p:nvSpPr>
          <p:cNvPr id="13" name="WordArt 2"/>
          <p:cNvSpPr>
            <a:spLocks noChangeArrowheads="1" noChangeShapeType="1" noTextEdit="1"/>
          </p:cNvSpPr>
          <p:nvPr/>
        </p:nvSpPr>
        <p:spPr bwMode="auto">
          <a:xfrm>
            <a:off x="1676403" y="19665"/>
            <a:ext cx="8712039" cy="2203702"/>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kern="10" dirty="0">
                <a:ln w="9525">
                  <a:round/>
                  <a:headEnd/>
                  <a:tailEnd/>
                </a:ln>
                <a:solidFill>
                  <a:srgbClr val="7030A0"/>
                </a:solidFill>
                <a:latin typeface="Times New Roman"/>
                <a:cs typeface="Times New Roman"/>
              </a:rPr>
              <a:t> </a:t>
            </a:r>
            <a:r>
              <a:rPr lang="vi-VN" sz="3600" b="1" kern="10" dirty="0">
                <a:ln w="9525">
                  <a:round/>
                  <a:headEnd/>
                  <a:tailEnd/>
                </a:ln>
                <a:solidFill>
                  <a:srgbClr val="FF0000"/>
                </a:solidFill>
                <a:latin typeface="Times New Roman"/>
                <a:cs typeface="Times New Roman"/>
              </a:rPr>
              <a:t>4</a:t>
            </a:r>
            <a:r>
              <a:rPr lang="en-US" sz="3600" b="1" kern="10" dirty="0">
                <a:ln w="9525">
                  <a:round/>
                  <a:headEnd/>
                  <a:tailEnd/>
                </a:ln>
                <a:solidFill>
                  <a:srgbClr val="FF0000"/>
                </a:solidFill>
                <a:latin typeface="Times New Roman"/>
                <a:cs typeface="Times New Roman"/>
              </a:rPr>
              <a:t>.</a:t>
            </a:r>
            <a:r>
              <a:rPr lang="en-US" sz="3600" kern="10" dirty="0">
                <a:ln w="9525">
                  <a:round/>
                  <a:headEnd/>
                  <a:tailEnd/>
                </a:ln>
                <a:solidFill>
                  <a:srgbClr val="FF0000"/>
                </a:solidFill>
                <a:latin typeface="Times New Roman"/>
                <a:cs typeface="Times New Roman"/>
              </a:rPr>
              <a:t> </a:t>
            </a:r>
            <a:r>
              <a:rPr lang="en-US" sz="3600" b="1" kern="10" dirty="0">
                <a:ln w="9525">
                  <a:round/>
                  <a:headEnd/>
                  <a:tailEnd/>
                </a:ln>
                <a:solidFill>
                  <a:srgbClr val="FF0000"/>
                </a:solidFill>
                <a:latin typeface="Times New Roman"/>
                <a:cs typeface="Times New Roman"/>
              </a:rPr>
              <a:t>LUYỆN ĐỌC</a:t>
            </a:r>
          </a:p>
        </p:txBody>
      </p:sp>
      <p:sp>
        <p:nvSpPr>
          <p:cNvPr id="15" name="Rectangle 4">
            <a:extLst>
              <a:ext uri="{FF2B5EF4-FFF2-40B4-BE49-F238E27FC236}">
                <a16:creationId xmlns:a16="http://schemas.microsoft.com/office/drawing/2014/main" id="{83D672AF-D02B-46EB-B637-034FA7CE5A76}"/>
              </a:ext>
            </a:extLst>
          </p:cNvPr>
          <p:cNvSpPr>
            <a:spLocks noChangeArrowheads="1"/>
          </p:cNvSpPr>
          <p:nvPr/>
        </p:nvSpPr>
        <p:spPr bwMode="auto">
          <a:xfrm>
            <a:off x="0" y="1"/>
            <a:ext cx="12192000" cy="70197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defRPr/>
            </a:pPr>
            <a:endParaRPr lang="vi-VN" altLang="en-US">
              <a:solidFill>
                <a:prstClr val="black"/>
              </a:solidFill>
              <a:latin typeface="Times New Roman" pitchFamily="18" charset="0"/>
              <a:cs typeface="Arial" charset="0"/>
            </a:endParaRPr>
          </a:p>
        </p:txBody>
      </p:sp>
      <p:pic>
        <p:nvPicPr>
          <p:cNvPr id="16" name="Picture 11" descr="Floral">
            <a:hlinkClick r:id="" action="ppaction://noaction"/>
            <a:extLst>
              <a:ext uri="{FF2B5EF4-FFF2-40B4-BE49-F238E27FC236}">
                <a16:creationId xmlns:a16="http://schemas.microsoft.com/office/drawing/2014/main" id="{358F0BDC-5E91-4674-BA44-547B11D1CD4A}"/>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60428" y="4634634"/>
            <a:ext cx="16319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2-Point Star 4">
            <a:extLst>
              <a:ext uri="{FF2B5EF4-FFF2-40B4-BE49-F238E27FC236}">
                <a16:creationId xmlns:a16="http://schemas.microsoft.com/office/drawing/2014/main" id="{BA50C3A5-202A-4D59-B314-56B1134ADC68}"/>
              </a:ext>
            </a:extLst>
          </p:cNvPr>
          <p:cNvSpPr/>
          <p:nvPr/>
        </p:nvSpPr>
        <p:spPr>
          <a:xfrm>
            <a:off x="0" y="1907300"/>
            <a:ext cx="12192000" cy="4127740"/>
          </a:xfrm>
          <a:prstGeom prst="star12">
            <a:avLst/>
          </a:prstGeom>
          <a:solidFill>
            <a:srgbClr val="00B050"/>
          </a:solidFill>
          <a:ln w="57150">
            <a:solidFill>
              <a:srgbClr val="0000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Chú</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ý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đọc</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giọng</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nhẹ</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nhàng</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tha</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thiết</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giàu</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tình</a:t>
            </a:r>
            <a:r>
              <a:rPr kumimoji="0" lang="en-GB" sz="60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GB" sz="60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cảm</a:t>
            </a:r>
            <a:endParaRPr kumimoji="0" 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89236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9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3414</TotalTime>
  <Words>373</Words>
  <Application>Microsoft Office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22</vt:i4>
      </vt:variant>
    </vt:vector>
  </HeadingPairs>
  <TitlesOfParts>
    <vt:vector size="37" baseType="lpstr">
      <vt:lpstr>Aaril</vt:lpstr>
      <vt:lpstr>Arial</vt:lpstr>
      <vt:lpstr>Calibri</vt:lpstr>
      <vt:lpstr>Cambria</vt:lpstr>
      <vt:lpstr>Franklin Gothic Book</vt:lpstr>
      <vt:lpstr>Franklin Gothic Medium</vt:lpstr>
      <vt:lpstr>open sans</vt:lpstr>
      <vt:lpstr>Tahoma</vt:lpstr>
      <vt:lpstr>Times New Roman</vt:lpstr>
      <vt:lpstr>Wingdings 2</vt:lpstr>
      <vt:lpstr>1_Office Theme</vt:lpstr>
      <vt:lpstr>6_Trek</vt:lpstr>
      <vt:lpstr>4_Office Theme</vt:lpstr>
      <vt:lpstr>8_Trek</vt:lpstr>
      <vt:lpstr>9_Trek</vt:lpstr>
      <vt:lpstr>PowerPoint Presentation</vt:lpstr>
      <vt:lpstr>PowerPoint Presentation</vt:lpstr>
      <vt:lpstr>PowerPoint Presentation</vt:lpstr>
      <vt:lpstr>PowerPoint Presentation</vt:lpstr>
      <vt:lpstr>PowerPoint Presentation</vt:lpstr>
      <vt:lpstr> Cửa sông (Trích) </vt:lpstr>
      <vt:lpstr>PowerPoint Presentation</vt:lpstr>
      <vt:lpstr>PowerPoint Presentation</vt:lpstr>
      <vt:lpstr>PowerPoint Presentation</vt:lpstr>
      <vt:lpstr>PowerPoint Presentation</vt:lpstr>
      <vt:lpstr>5. Thảo luận, trả lời câu hỏi:</vt:lpstr>
      <vt:lpstr>2)Theo bài thơ, cửa sông là địa điểm đặc biệt như thế nào? Dựa vào nội dung bài thơ, hãy nói tiếp để hoàn thành câu</vt:lpstr>
      <vt:lpstr>c) Phép nhân hóa ở khổ thơ cuối giúp tác giả nói lên điều gì về "tấm lòng" của cửa sông đối với cội nguồn?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STD_HUONG</cp:lastModifiedBy>
  <cp:revision>643</cp:revision>
  <dcterms:created xsi:type="dcterms:W3CDTF">2020-04-21T15:07:10Z</dcterms:created>
  <dcterms:modified xsi:type="dcterms:W3CDTF">2024-03-03T09:36:31Z</dcterms:modified>
</cp:coreProperties>
</file>