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3"/>
  </p:notesMasterIdLst>
  <p:sldIdLst>
    <p:sldId id="464" r:id="rId3"/>
    <p:sldId id="728" r:id="rId4"/>
    <p:sldId id="479" r:id="rId5"/>
    <p:sldId id="533" r:id="rId6"/>
    <p:sldId id="565" r:id="rId7"/>
    <p:sldId id="480" r:id="rId8"/>
    <p:sldId id="256" r:id="rId9"/>
    <p:sldId id="444" r:id="rId10"/>
    <p:sldId id="445" r:id="rId11"/>
    <p:sldId id="454" r:id="rId12"/>
    <p:sldId id="433" r:id="rId13"/>
    <p:sldId id="301" r:id="rId14"/>
    <p:sldId id="429" r:id="rId15"/>
    <p:sldId id="419" r:id="rId16"/>
    <p:sldId id="441" r:id="rId17"/>
    <p:sldId id="450" r:id="rId18"/>
    <p:sldId id="555" r:id="rId19"/>
    <p:sldId id="566" r:id="rId20"/>
    <p:sldId id="567" r:id="rId21"/>
    <p:sldId id="568" r:id="rId22"/>
    <p:sldId id="451" r:id="rId23"/>
    <p:sldId id="548" r:id="rId24"/>
    <p:sldId id="546" r:id="rId25"/>
    <p:sldId id="547" r:id="rId26"/>
    <p:sldId id="531" r:id="rId27"/>
    <p:sldId id="532" r:id="rId28"/>
    <p:sldId id="529" r:id="rId29"/>
    <p:sldId id="530" r:id="rId30"/>
    <p:sldId id="569" r:id="rId31"/>
    <p:sldId id="280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A8BB2E"/>
    <a:srgbClr val="FF7C80"/>
    <a:srgbClr val="FF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0" d="100"/>
          <a:sy n="70" d="100"/>
        </p:scale>
        <p:origin x="5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28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95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29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86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34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72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80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1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05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68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27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30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89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92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23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3450931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24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1508831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4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98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138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416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24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62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43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F5A16451-F13B-4F6B-B2C6-0570C5508279}" type="slidenum">
              <a:rPr lang="en-US" smtClean="0"/>
              <a:pPr eaLnBrk="1" hangingPunct="1">
                <a:defRPr/>
              </a:pPr>
              <a:t>5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93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28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25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54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93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36CD-9DF6-4B71-AC77-4A609C0C8FA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3715-EA8C-4BC9-9C3C-E87B470C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9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Administrator\Desktop\PP%20ti&#7871;ng%20Anh%20l&#7899;p%201\Bai%20gi&#7843;ng%20PP%20tieng%20Anh%20lop%201%20t&#7853;p%202\Unit%2018%20Lop%201\How%20are%20you-%20I'm%20fine.%20(Greeting%20song)%20-%20English%20song%20for%20Kids%20-%20Exciting%20song.mp4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0.png"/><Relationship Id="rId5" Type="http://schemas.microsoft.com/office/2007/relationships/media" Target="../media/media6.mp3"/><Relationship Id="rId10" Type="http://schemas.openxmlformats.org/officeDocument/2006/relationships/image" Target="../media/image2.png"/><Relationship Id="rId4" Type="http://schemas.openxmlformats.org/officeDocument/2006/relationships/audio" Target="../media/media5.mp3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are you- I'm fine. (Greeting song) - English song for Kids - Exciting so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1427" y="1447800"/>
            <a:ext cx="916154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</a:t>
            </a:r>
          </a:p>
          <a:p>
            <a:pPr algn="ctr"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OUR CLASS 3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7400" y="5257800"/>
            <a:ext cx="8229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Teacher: Nguyen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Thi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Canh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3558" name="WordArt 7"/>
          <p:cNvSpPr>
            <a:spLocks noChangeArrowheads="1" noChangeShapeType="1" noTextEdit="1"/>
          </p:cNvSpPr>
          <p:nvPr/>
        </p:nvSpPr>
        <p:spPr bwMode="auto">
          <a:xfrm>
            <a:off x="2590800" y="250826"/>
            <a:ext cx="7010400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An Thang Primary School</a:t>
            </a:r>
          </a:p>
        </p:txBody>
      </p:sp>
      <p:pic>
        <p:nvPicPr>
          <p:cNvPr id="235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B2ADB0-F356-42A5-BB46-C72A8401F0CA}"/>
              </a:ext>
            </a:extLst>
          </p:cNvPr>
          <p:cNvSpPr txBox="1"/>
          <p:nvPr/>
        </p:nvSpPr>
        <p:spPr>
          <a:xfrm>
            <a:off x="2933700" y="4681060"/>
            <a:ext cx="632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Open :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D16D2-9A82-4706-9322-27603AD1A7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81" y="1099261"/>
            <a:ext cx="2738438" cy="322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pen ">
            <a:hlinkClick r:id="" action="ppaction://media"/>
            <a:extLst>
              <a:ext uri="{FF2B5EF4-FFF2-40B4-BE49-F238E27FC236}">
                <a16:creationId xmlns:a16="http://schemas.microsoft.com/office/drawing/2014/main" id="{F0E4284F-4C66-44C1-BD7B-1986E183D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4275" y="122078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000375" y="32004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829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9677400" y="8382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1</a:t>
            </a:r>
          </a:p>
        </p:txBody>
      </p:sp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9677400" y="16002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2</a:t>
            </a:r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9677400" y="24384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3</a:t>
            </a:r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9677400" y="48006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latin typeface="Arial" charset="0"/>
              </a:rPr>
              <a:t>6</a:t>
            </a: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9677400" y="40386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5</a:t>
            </a: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9677400" y="3200400"/>
            <a:ext cx="685800" cy="6858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latin typeface="Arial" charset="0"/>
              </a:rPr>
              <a:t>4</a:t>
            </a:r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4389339" y="1020383"/>
            <a:ext cx="4830861" cy="2103817"/>
          </a:xfrm>
          <a:prstGeom prst="irregularSeal1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1097609" y="2302199"/>
            <a:ext cx="4830861" cy="2320779"/>
          </a:xfrm>
          <a:prstGeom prst="irregularSeal1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>
            <a:off x="3141161" y="4406016"/>
            <a:ext cx="4830861" cy="2109620"/>
          </a:xfrm>
          <a:prstGeom prst="irregularSeal1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Perpetua"/>
            </a:endParaRP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6250546" y="1683544"/>
            <a:ext cx="264918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</a:rPr>
              <a:t>touch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944655" y="3161830"/>
            <a:ext cx="311668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/>
              <a:t>open</a:t>
            </a: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4855337" y="5223052"/>
            <a:ext cx="311668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</a:rPr>
              <a:t>mouth</a:t>
            </a:r>
          </a:p>
        </p:txBody>
      </p:sp>
      <p:sp>
        <p:nvSpPr>
          <p:cNvPr id="26644" name="WordArt 20"/>
          <p:cNvSpPr>
            <a:spLocks noChangeArrowheads="1" noChangeShapeType="1" noTextEdit="1"/>
          </p:cNvSpPr>
          <p:nvPr/>
        </p:nvSpPr>
        <p:spPr bwMode="auto">
          <a:xfrm>
            <a:off x="3124200" y="228600"/>
            <a:ext cx="5638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What and where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4"/>
                  </p:tgtEl>
                </p:cond>
              </p:nextCondLst>
            </p:seq>
          </p:childTnLst>
        </p:cTn>
      </p:par>
    </p:tnLst>
    <p:bldLst>
      <p:bldP spid="20494" grpId="0"/>
      <p:bldP spid="20494" grpId="1"/>
      <p:bldP spid="20496" grpId="0"/>
      <p:bldP spid="20496" grpId="1"/>
      <p:bldP spid="20498" grpId="0"/>
      <p:bldP spid="2049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11ACA6-103F-42D7-93CA-39E52A6F26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7127" y="551150"/>
            <a:ext cx="10663707" cy="5643587"/>
          </a:xfrm>
          <a:prstGeom prst="rect">
            <a:avLst/>
          </a:prstGeom>
        </p:spPr>
      </p:pic>
      <p:pic>
        <p:nvPicPr>
          <p:cNvPr id="9" name="Track 39">
            <a:hlinkClick r:id="" action="ppaction://media"/>
            <a:extLst>
              <a:ext uri="{FF2B5EF4-FFF2-40B4-BE49-F238E27FC236}">
                <a16:creationId xmlns:a16="http://schemas.microsoft.com/office/drawing/2014/main" id="{2C7B7136-144C-4F9A-8201-43BF1980B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13460" y="551150"/>
            <a:ext cx="703535" cy="736737"/>
          </a:xfrm>
          <a:prstGeom prst="rect">
            <a:avLst/>
          </a:prstGeom>
        </p:spPr>
      </p:pic>
      <p:pic>
        <p:nvPicPr>
          <p:cNvPr id="2" name="U 4 L 2. 1. A">
            <a:hlinkClick r:id="" action="ppaction://media"/>
            <a:extLst>
              <a:ext uri="{FF2B5EF4-FFF2-40B4-BE49-F238E27FC236}">
                <a16:creationId xmlns:a16="http://schemas.microsoft.com/office/drawing/2014/main" id="{0C4CD1EB-0D2A-437C-BF84-ADCA46039F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1166" y="2763343"/>
            <a:ext cx="609600" cy="609600"/>
          </a:xfrm>
          <a:prstGeom prst="rect">
            <a:avLst/>
          </a:prstGeom>
        </p:spPr>
      </p:pic>
      <p:pic>
        <p:nvPicPr>
          <p:cNvPr id="3" name="U 4 L 2. 1B">
            <a:hlinkClick r:id="" action="ppaction://media"/>
            <a:extLst>
              <a:ext uri="{FF2B5EF4-FFF2-40B4-BE49-F238E27FC236}">
                <a16:creationId xmlns:a16="http://schemas.microsoft.com/office/drawing/2014/main" id="{764A3A9E-3A9A-4093-A596-D0249D8D956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41029" y="2144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3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3767685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0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D9AEA7-5BA8-2D2E-C3AE-2D3277F99D1B}"/>
              </a:ext>
            </a:extLst>
          </p:cNvPr>
          <p:cNvSpPr/>
          <p:nvPr/>
        </p:nvSpPr>
        <p:spPr>
          <a:xfrm>
            <a:off x="2438400" y="1627299"/>
            <a:ext cx="9277350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Touch your hair!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!)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FDEA2B-A547-8AB6-5894-21241B261F4B}"/>
              </a:ext>
            </a:extLst>
          </p:cNvPr>
          <p:cNvSpPr/>
          <p:nvPr/>
        </p:nvSpPr>
        <p:spPr>
          <a:xfrm>
            <a:off x="2438400" y="306236"/>
            <a:ext cx="9277350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750"/>
              </a:spcAft>
            </a:pPr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 ra lời chỉ dẫn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6BDD71B-DB15-DA0E-31DE-F9CADFF25BAE}"/>
              </a:ext>
            </a:extLst>
          </p:cNvPr>
          <p:cNvSpPr/>
          <p:nvPr/>
        </p:nvSpPr>
        <p:spPr>
          <a:xfrm>
            <a:off x="3962400" y="4243387"/>
            <a:ext cx="7470636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Open your mouth!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(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miệng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!)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55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9" y="0"/>
            <a:ext cx="13499455" cy="7492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Google Shape;750;p42">
            <a:extLst>
              <a:ext uri="{FF2B5EF4-FFF2-40B4-BE49-F238E27FC236}">
                <a16:creationId xmlns:a16="http://schemas.microsoft.com/office/drawing/2014/main" id="{6D1526D3-B315-4DAB-8F78-CD3697965E1C}"/>
              </a:ext>
            </a:extLst>
          </p:cNvPr>
          <p:cNvSpPr txBox="1">
            <a:spLocks/>
          </p:cNvSpPr>
          <p:nvPr/>
        </p:nvSpPr>
        <p:spPr>
          <a:xfrm>
            <a:off x="1107547" y="133350"/>
            <a:ext cx="5943917" cy="5234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solidFill>
                  <a:srgbClr val="FF0000"/>
                </a:solidFill>
              </a:rPr>
              <a:t>2. Point and say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BA3CA1-9131-48A8-9145-718C95CA9D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246" y="1913511"/>
            <a:ext cx="2868261" cy="110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50A4F5-5CDB-4490-BEBF-DF105A2E5F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99" y="3838239"/>
            <a:ext cx="2865108" cy="1259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6C3285-F2AE-4B70-85F4-3A3A91BE07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2450" y="1069619"/>
            <a:ext cx="7547020" cy="553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Track 40">
            <a:hlinkClick r:id="" action="ppaction://media"/>
            <a:extLst>
              <a:ext uri="{FF2B5EF4-FFF2-40B4-BE49-F238E27FC236}">
                <a16:creationId xmlns:a16="http://schemas.microsoft.com/office/drawing/2014/main" id="{C58A0E84-F2EE-4D27-A03F-640FC21EB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94810" y="258183"/>
            <a:ext cx="701190" cy="69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1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3278536" y="3328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 your hair.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3451538" y="159254"/>
            <a:ext cx="218604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touch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BAC9CF-7F70-4220-A65E-7D1172A68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263" y="2036690"/>
            <a:ext cx="3930759" cy="24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1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3278536" y="3328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 your ears.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3451538" y="159254"/>
            <a:ext cx="218604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touch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AE1DD-B943-49B9-9181-391EB3AC8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525" y="2081875"/>
            <a:ext cx="4242650" cy="267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9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3278536" y="332872"/>
            <a:ext cx="627758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 your mouth.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3451538" y="159254"/>
            <a:ext cx="218604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970CF3-3547-4EB6-946E-71D36D540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649" y="2150032"/>
            <a:ext cx="5236815" cy="305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1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672D4-5503-709D-F85A-E26C35BE4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D67BC-6105-A2CC-FB40-9607D2A5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02FA4-2485-DBB0-E222-C00A9AD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4F44603-3FF7-4B0D-9CAB-759EFB868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A3EEEA-0FF0-4A27-A165-C59839383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001CD6E-D8BC-494E-8C89-CF256B3A0AA2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992064E-9F9C-4809-B065-1DDCC1B9A067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05E3DA9-9D39-487E-B4BB-8AD46C2694A6}"/>
              </a:ext>
            </a:extLst>
          </p:cNvPr>
          <p:cNvSpPr/>
          <p:nvPr/>
        </p:nvSpPr>
        <p:spPr>
          <a:xfrm>
            <a:off x="4045491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A910A0D-C72D-48DA-AC0E-69B25AD06FFD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43B12DE-6654-4CB7-8387-AFBE877C217E}"/>
              </a:ext>
            </a:extLst>
          </p:cNvPr>
          <p:cNvSpPr/>
          <p:nvPr/>
        </p:nvSpPr>
        <p:spPr>
          <a:xfrm>
            <a:off x="4653944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512732E-3B77-488C-9952-4CE442082156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D2A48ED-79C3-401F-8ED7-BE1E19C0B2C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3A11446-7BEF-4A4E-84DF-134AF2AECBB8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FAC5CE2-68EA-4465-9553-F874CE413D67}"/>
              </a:ext>
            </a:extLst>
          </p:cNvPr>
          <p:cNvSpPr/>
          <p:nvPr/>
        </p:nvSpPr>
        <p:spPr>
          <a:xfrm>
            <a:off x="3081790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07F67F5-2D0E-46F4-AA12-C747D1DEFBC6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9B402D-410E-4943-8416-4C64618C953E}"/>
              </a:ext>
            </a:extLst>
          </p:cNvPr>
          <p:cNvSpPr/>
          <p:nvPr/>
        </p:nvSpPr>
        <p:spPr>
          <a:xfrm>
            <a:off x="3516577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D1C6DDA-9D50-46FF-AC41-0A6EA2A6197C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383F1E1-B205-4A6A-AD66-D2CE0269B576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93560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7B25600A-B9CC-4E16-980F-67144424976B}"/>
              </a:ext>
            </a:extLst>
          </p:cNvPr>
          <p:cNvSpPr/>
          <p:nvPr/>
        </p:nvSpPr>
        <p:spPr>
          <a:xfrm>
            <a:off x="3278536" y="332872"/>
            <a:ext cx="5634928" cy="829760"/>
          </a:xfrm>
          <a:prstGeom prst="wedgeRoundRectCallout">
            <a:avLst>
              <a:gd name="adj1" fmla="val -55466"/>
              <a:gd name="adj2" fmla="val 8382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 your eyes.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EE5FF-CB0E-4AC3-BE61-192F3379E834}"/>
              </a:ext>
            </a:extLst>
          </p:cNvPr>
          <p:cNvSpPr/>
          <p:nvPr/>
        </p:nvSpPr>
        <p:spPr>
          <a:xfrm>
            <a:off x="3451538" y="159254"/>
            <a:ext cx="218604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AD2F3F-2586-4623-B3AE-3C56AA62A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460" y="2148550"/>
            <a:ext cx="4398807" cy="327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5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37AAE3-93B5-489A-AB18-4978EA8FC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67" y="554451"/>
            <a:ext cx="10792496" cy="552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5195C-51A8-8550-BC2A-7FF8F209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808B1-926F-C128-A407-2ACAC755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69033BA0-2FD0-48E3-9784-DAB8AD9C7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2378" y="796940"/>
            <a:ext cx="7620000" cy="17224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 ’S PLAY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4370131D-6094-4ED2-AA77-8422E7428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614" y="3043239"/>
            <a:ext cx="7737764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</p:spTree>
    <p:extLst>
      <p:ext uri="{BB962C8B-B14F-4D97-AF65-F5344CB8AC3E}">
        <p14:creationId xmlns:p14="http://schemas.microsoft.com/office/powerpoint/2010/main" val="1029396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FCA2BC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rgbClr val="00FF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590800" y="3962401"/>
            <a:ext cx="373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dirty="0"/>
              <a:t>Touch your mouth.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700" y="5586414"/>
            <a:ext cx="259276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700" b="1" dirty="0"/>
              <a:t>Open your eyes.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23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32772" grpId="0" animBg="1"/>
      <p:bldP spid="32773" grpId="0" animBg="1"/>
      <p:bldP spid="3277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dirty="0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dirty="0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590800" y="3962401"/>
            <a:ext cx="373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dirty="0"/>
              <a:t>Touch your ears.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700" y="5586414"/>
            <a:ext cx="29535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700" b="1" dirty="0"/>
              <a:t>Open your mouth.</a:t>
            </a:r>
          </a:p>
          <a:p>
            <a:pPr eaLnBrk="0" hangingPunct="0"/>
            <a:endParaRPr lang="en-US" sz="27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32772" grpId="0" animBg="1"/>
      <p:bldP spid="32773" grpId="0" animBg="1"/>
      <p:bldP spid="3277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0048"/>
            <a:ext cx="9144000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9A502E-D1FB-4309-86A3-4AE430C14623}"/>
              </a:ext>
            </a:extLst>
          </p:cNvPr>
          <p:cNvSpPr/>
          <p:nvPr/>
        </p:nvSpPr>
        <p:spPr>
          <a:xfrm>
            <a:off x="3134591" y="2480570"/>
            <a:ext cx="6317673" cy="2211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505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794100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93E690-D238-4B3D-9BAD-F2E6F8CFF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73" y="1289049"/>
            <a:ext cx="8879567" cy="368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4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3169010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0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D9AEA7-5BA8-2D2E-C3AE-2D3277F99D1B}"/>
              </a:ext>
            </a:extLst>
          </p:cNvPr>
          <p:cNvSpPr/>
          <p:nvPr/>
        </p:nvSpPr>
        <p:spPr>
          <a:xfrm>
            <a:off x="2438400" y="1627299"/>
            <a:ext cx="9277350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Touch your hair!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!)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FDEA2B-A547-8AB6-5894-21241B261F4B}"/>
              </a:ext>
            </a:extLst>
          </p:cNvPr>
          <p:cNvSpPr/>
          <p:nvPr/>
        </p:nvSpPr>
        <p:spPr>
          <a:xfrm>
            <a:off x="2438400" y="306236"/>
            <a:ext cx="9277350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750"/>
              </a:spcAft>
            </a:pPr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 ra lời chỉ dẫn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6BDD71B-DB15-DA0E-31DE-F9CADFF25BAE}"/>
              </a:ext>
            </a:extLst>
          </p:cNvPr>
          <p:cNvSpPr/>
          <p:nvPr/>
        </p:nvSpPr>
        <p:spPr>
          <a:xfrm>
            <a:off x="3962400" y="4243387"/>
            <a:ext cx="7470636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Open your mouth!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(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miệng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!)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74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3F42E0-9C5C-85C5-0389-629E69F8023A}"/>
              </a:ext>
            </a:extLst>
          </p:cNvPr>
          <p:cNvSpPr/>
          <p:nvPr/>
        </p:nvSpPr>
        <p:spPr>
          <a:xfrm>
            <a:off x="1068946" y="214312"/>
            <a:ext cx="10277341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SING: HEAD, SHOULDERS, KNEES AND TOES</a:t>
            </a:r>
          </a:p>
        </p:txBody>
      </p:sp>
      <p:pic>
        <p:nvPicPr>
          <p:cNvPr id="3" name="Head Shoulders Knees and Toes - Family Sing Along - Muffin Songs">
            <a:hlinkClick r:id="" action="ppaction://media"/>
            <a:extLst>
              <a:ext uri="{FF2B5EF4-FFF2-40B4-BE49-F238E27FC236}">
                <a16:creationId xmlns:a16="http://schemas.microsoft.com/office/drawing/2014/main" id="{D3308E76-82C6-47A7-8BFD-9E52734A11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331" y="1000124"/>
            <a:ext cx="10540955" cy="531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4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3" y="0"/>
            <a:ext cx="13171513" cy="7438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3881449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409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556A9DF4-DE7D-4972-A335-E43EAC6E7B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0375" y="710407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sp>
        <p:nvSpPr>
          <p:cNvPr id="7" name="WordArt 2">
            <a:extLst>
              <a:ext uri="{FF2B5EF4-FFF2-40B4-BE49-F238E27FC236}">
                <a16:creationId xmlns:a16="http://schemas.microsoft.com/office/drawing/2014/main" id="{46C8E6A4-D1E4-4884-95FC-72985ECD7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00224" y="3163093"/>
            <a:ext cx="8943975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MATCHING</a:t>
            </a:r>
          </a:p>
        </p:txBody>
      </p:sp>
    </p:spTree>
    <p:extLst>
      <p:ext uri="{BB962C8B-B14F-4D97-AF65-F5344CB8AC3E}">
        <p14:creationId xmlns:p14="http://schemas.microsoft.com/office/powerpoint/2010/main" val="737847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487888" y="5206999"/>
            <a:ext cx="3092450" cy="363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</a:rPr>
              <a:t>                  face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152400"/>
            <a:ext cx="60960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CHECK VOCABULARY:</a:t>
            </a:r>
            <a:r>
              <a:rPr lang="en-US" sz="2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MATCHING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97118" y="3265392"/>
            <a:ext cx="384492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ear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6568" y="1385094"/>
            <a:ext cx="39354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eye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1969088" y="1807768"/>
            <a:ext cx="1922771" cy="339923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40" idx="3"/>
          </p:cNvCxnSpPr>
          <p:nvPr/>
        </p:nvCxnSpPr>
        <p:spPr>
          <a:xfrm flipV="1">
            <a:off x="1821656" y="1923259"/>
            <a:ext cx="2317853" cy="145375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1751218" y="3864968"/>
            <a:ext cx="2140641" cy="1504749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2F23890-56E6-4DA6-8238-10410991BA56}"/>
              </a:ext>
            </a:extLst>
          </p:cNvPr>
          <p:cNvSpPr/>
          <p:nvPr/>
        </p:nvSpPr>
        <p:spPr>
          <a:xfrm>
            <a:off x="8134937" y="3286522"/>
            <a:ext cx="384492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nose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B70C56-6A67-43E3-B4FD-365D3851B236}"/>
              </a:ext>
            </a:extLst>
          </p:cNvPr>
          <p:cNvSpPr/>
          <p:nvPr/>
        </p:nvSpPr>
        <p:spPr>
          <a:xfrm>
            <a:off x="7942468" y="1404144"/>
            <a:ext cx="39354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</a:rPr>
              <a:t>hand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0339921-4182-4D9F-9903-78663B28BC70}"/>
              </a:ext>
            </a:extLst>
          </p:cNvPr>
          <p:cNvCxnSpPr>
            <a:cxnSpLocks/>
          </p:cNvCxnSpPr>
          <p:nvPr/>
        </p:nvCxnSpPr>
        <p:spPr>
          <a:xfrm>
            <a:off x="7140416" y="1614863"/>
            <a:ext cx="2281775" cy="181413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F437EF4-02E5-444D-9DB6-9F65F57B3746}"/>
              </a:ext>
            </a:extLst>
          </p:cNvPr>
          <p:cNvCxnSpPr>
            <a:cxnSpLocks/>
          </p:cNvCxnSpPr>
          <p:nvPr/>
        </p:nvCxnSpPr>
        <p:spPr>
          <a:xfrm flipV="1">
            <a:off x="7194550" y="1807768"/>
            <a:ext cx="2227641" cy="197286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C0DA906-1A7C-4F31-BC91-0AEE13F39826}"/>
              </a:ext>
            </a:extLst>
          </p:cNvPr>
          <p:cNvSpPr/>
          <p:nvPr/>
        </p:nvSpPr>
        <p:spPr>
          <a:xfrm>
            <a:off x="400050" y="1085850"/>
            <a:ext cx="1460500" cy="103822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7965316-2960-4CEF-9C5A-BD40ED1F72C7}"/>
              </a:ext>
            </a:extLst>
          </p:cNvPr>
          <p:cNvSpPr/>
          <p:nvPr/>
        </p:nvSpPr>
        <p:spPr>
          <a:xfrm>
            <a:off x="361156" y="2857896"/>
            <a:ext cx="1460500" cy="10382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B458A0C-80A5-4F9C-B011-6F670D5F6C18}"/>
              </a:ext>
            </a:extLst>
          </p:cNvPr>
          <p:cNvSpPr/>
          <p:nvPr/>
        </p:nvSpPr>
        <p:spPr>
          <a:xfrm>
            <a:off x="328127" y="4583709"/>
            <a:ext cx="1460500" cy="10382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A1A7E6-E46A-4C27-A1F9-9D704CAF1CC0}"/>
              </a:ext>
            </a:extLst>
          </p:cNvPr>
          <p:cNvSpPr/>
          <p:nvPr/>
        </p:nvSpPr>
        <p:spPr>
          <a:xfrm>
            <a:off x="5636969" y="1117599"/>
            <a:ext cx="1460500" cy="1038226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51C08F5-5FF7-4250-BA7C-7CB176B5149D}"/>
              </a:ext>
            </a:extLst>
          </p:cNvPr>
          <p:cNvSpPr/>
          <p:nvPr/>
        </p:nvSpPr>
        <p:spPr>
          <a:xfrm>
            <a:off x="5598075" y="2889645"/>
            <a:ext cx="1460500" cy="103822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3630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1" y="-1"/>
            <a:ext cx="13414730" cy="7383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BE0C81B-9374-0F41-AE6F-4F55A9257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93" y="2455127"/>
            <a:ext cx="92182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                   LESSON 2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89CE7DE-2614-2507-AAFB-81ACA56A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441" y="1546224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4 OUR BODIES</a:t>
            </a:r>
          </a:p>
        </p:txBody>
      </p:sp>
    </p:spTree>
    <p:extLst>
      <p:ext uri="{BB962C8B-B14F-4D97-AF65-F5344CB8AC3E}">
        <p14:creationId xmlns:p14="http://schemas.microsoft.com/office/powerpoint/2010/main" val="2673753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2AAF14-CFCD-4CF3-B444-32528976E82F}"/>
              </a:ext>
            </a:extLst>
          </p:cNvPr>
          <p:cNvSpPr txBox="1"/>
          <p:nvPr/>
        </p:nvSpPr>
        <p:spPr>
          <a:xfrm>
            <a:off x="2909553" y="4911998"/>
            <a:ext cx="6096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Mouth </a:t>
            </a:r>
            <a:r>
              <a:rPr lang="el-GR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A8A0F0-B0A2-4DD5-BA7F-44A988C508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34" y="1051634"/>
            <a:ext cx="3119438" cy="331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Mouth ">
            <a:hlinkClick r:id="" action="ppaction://media"/>
            <a:extLst>
              <a:ext uri="{FF2B5EF4-FFF2-40B4-BE49-F238E27FC236}">
                <a16:creationId xmlns:a16="http://schemas.microsoft.com/office/drawing/2014/main" id="{1CFA57DA-7CC6-40E1-9CD1-D48FBB559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8413" y="1366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5A4988-9E41-4F61-ACA5-3B705030D898}"/>
              </a:ext>
            </a:extLst>
          </p:cNvPr>
          <p:cNvSpPr txBox="1"/>
          <p:nvPr/>
        </p:nvSpPr>
        <p:spPr>
          <a:xfrm>
            <a:off x="3102735" y="4654340"/>
            <a:ext cx="45223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Touch :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sờ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B2613-5676-4211-BB66-D261A4C0D9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267" y="1098989"/>
            <a:ext cx="3562350" cy="324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Touch ">
            <a:hlinkClick r:id="" action="ppaction://media"/>
            <a:extLst>
              <a:ext uri="{FF2B5EF4-FFF2-40B4-BE49-F238E27FC236}">
                <a16:creationId xmlns:a16="http://schemas.microsoft.com/office/drawing/2014/main" id="{F4FD5A9B-08F7-402B-974F-95F10369B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7163" y="1570037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2125</TotalTime>
  <Words>464</Words>
  <Application>Microsoft Office PowerPoint</Application>
  <PresentationFormat>Widescreen</PresentationFormat>
  <Paragraphs>132</Paragraphs>
  <Slides>30</Slides>
  <Notes>28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.VnArial</vt:lpstr>
      <vt:lpstr>.VnTime</vt:lpstr>
      <vt:lpstr>A3.OpenSansBold-San</vt:lpstr>
      <vt:lpstr>A3.OpenSans-San</vt:lpstr>
      <vt:lpstr>Arial</vt:lpstr>
      <vt:lpstr>Arial Black</vt:lpstr>
      <vt:lpstr>Calibri</vt:lpstr>
      <vt:lpstr>Calibri Light</vt:lpstr>
      <vt:lpstr>Impact</vt:lpstr>
      <vt:lpstr>Perpetua</vt:lpstr>
      <vt:lpstr>Tahoma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TRUONG AN</cp:lastModifiedBy>
  <cp:revision>126</cp:revision>
  <dcterms:created xsi:type="dcterms:W3CDTF">2021-11-11T15:46:46Z</dcterms:created>
  <dcterms:modified xsi:type="dcterms:W3CDTF">2023-10-16T06:56:37Z</dcterms:modified>
</cp:coreProperties>
</file>