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3" r:id="rId2"/>
    <p:sldId id="285" r:id="rId3"/>
    <p:sldId id="321" r:id="rId4"/>
    <p:sldId id="286" r:id="rId5"/>
    <p:sldId id="307" r:id="rId6"/>
    <p:sldId id="289" r:id="rId7"/>
    <p:sldId id="308" r:id="rId8"/>
    <p:sldId id="320" r:id="rId9"/>
    <p:sldId id="322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AEB"/>
    <a:srgbClr val="FDB653"/>
    <a:srgbClr val="FFC600"/>
    <a:srgbClr val="FEEA88"/>
    <a:srgbClr val="FB1D12"/>
    <a:srgbClr val="F1FF23"/>
    <a:srgbClr val="A4C735"/>
    <a:srgbClr val="FF0066"/>
    <a:srgbClr val="F794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CFC5C-8F79-412F-B380-D6553268F84B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158E4-D8C3-4227-92A8-7678F01A6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1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0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08760" y="2114580"/>
            <a:ext cx="95586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66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Mạnh</a:t>
            </a:r>
            <a:r>
              <a:rPr kumimoji="0" lang="en-US" altLang="zh-CN" sz="66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</a:t>
            </a:r>
            <a:r>
              <a:rPr kumimoji="0" lang="en-US" altLang="zh-CN" sz="66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hào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lang="en-US" altLang="zh-CN" sz="66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oán</a:t>
            </a:r>
            <a:r>
              <a:rPr kumimoji="0" lang="en-US" altLang="zh-CN" sz="6600" b="1" i="1" u="none" strike="noStrike" kern="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kumimoji="0" lang="en-US" altLang="zh-CN" sz="6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20840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30A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7030A0"/>
                  </a:solidFill>
                  <a:latin typeface="+mj-lt"/>
                </a:rPr>
                <a:t>14</a:t>
              </a:r>
              <a:endParaRPr lang="vi-VN" sz="3200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ÔN TẬP </a:t>
            </a:r>
            <a:r>
              <a:rPr lang="en-US" sz="3600">
                <a:solidFill>
                  <a:srgbClr val="7030A0"/>
                </a:solidFill>
                <a:latin typeface="+mj-lt"/>
              </a:rPr>
              <a:t>CUỐI NĂM</a:t>
            </a:r>
            <a:endParaRPr lang="vi-VN" sz="3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70</a:t>
            </a:r>
            <a:endParaRPr lang="vi-VN" sz="5400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ÔN TẬP </a:t>
            </a:r>
            <a:r>
              <a:rPr lang="en-US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TRONG PHẠM VI 100</a:t>
            </a:r>
            <a:r>
              <a:rPr lang="en-US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0</a:t>
            </a:r>
            <a:endParaRPr lang="vi-VN" sz="4800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HỌC SINH LỚP HAI CHĂM NGOAN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FD1349CB-1627-EBA1-C602-22369971D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4975091" y="69564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5412413" y="695644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A7ED3C-0B00-4290-9CBB-F9425D4E858A}"/>
              </a:ext>
            </a:extLst>
          </p:cNvPr>
          <p:cNvGrpSpPr/>
          <p:nvPr/>
        </p:nvGrpSpPr>
        <p:grpSpPr>
          <a:xfrm>
            <a:off x="341750" y="1150074"/>
            <a:ext cx="3228886" cy="3450600"/>
            <a:chOff x="255468" y="1308626"/>
            <a:chExt cx="3228886" cy="3450600"/>
          </a:xfrm>
        </p:grpSpPr>
        <p:pic>
          <p:nvPicPr>
            <p:cNvPr id="1028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7FEF8F85-4848-4508-A70A-61671B89D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23453" r="68299" b="23656"/>
            <a:stretch/>
          </p:blipFill>
          <p:spPr bwMode="auto">
            <a:xfrm flipH="1">
              <a:off x="255468" y="1308626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9A57E-7C50-4C06-8DB4-ED35B14B8D67}"/>
                </a:ext>
              </a:extLst>
            </p:cNvPr>
            <p:cNvSpPr txBox="1"/>
            <p:nvPr/>
          </p:nvSpPr>
          <p:spPr>
            <a:xfrm>
              <a:off x="666225" y="2410381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200 + 300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700 –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600 + 60 = ?</a:t>
              </a:r>
              <a:endParaRPr lang="vi-V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594EB0-8DC1-4899-BDE0-E4074F051939}"/>
              </a:ext>
            </a:extLst>
          </p:cNvPr>
          <p:cNvGrpSpPr/>
          <p:nvPr/>
        </p:nvGrpSpPr>
        <p:grpSpPr>
          <a:xfrm>
            <a:off x="4077063" y="1921626"/>
            <a:ext cx="3285297" cy="3510885"/>
            <a:chOff x="3983320" y="1677031"/>
            <a:chExt cx="3285297" cy="3510885"/>
          </a:xfrm>
        </p:grpSpPr>
        <p:pic>
          <p:nvPicPr>
            <p:cNvPr id="30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B44A641E-4190-46D8-894F-B29B728844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6" t="23554" r="36857" b="23554"/>
            <a:stretch/>
          </p:blipFill>
          <p:spPr bwMode="auto">
            <a:xfrm flipH="1">
              <a:off x="3983320" y="1677031"/>
              <a:ext cx="3285297" cy="351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E1674A-43F2-4FCA-91AC-959C195EF483}"/>
                </a:ext>
              </a:extLst>
            </p:cNvPr>
            <p:cNvSpPr txBox="1"/>
            <p:nvPr/>
          </p:nvSpPr>
          <p:spPr>
            <a:xfrm>
              <a:off x="4480068" y="272249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800 –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850 – 50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130AB2-7A88-46A5-AF3D-44801F08C185}"/>
              </a:ext>
            </a:extLst>
          </p:cNvPr>
          <p:cNvGrpSpPr/>
          <p:nvPr/>
        </p:nvGrpSpPr>
        <p:grpSpPr>
          <a:xfrm>
            <a:off x="7683910" y="2531787"/>
            <a:ext cx="3598045" cy="3845108"/>
            <a:chOff x="7562489" y="2471230"/>
            <a:chExt cx="3228886" cy="3450600"/>
          </a:xfrm>
        </p:grpSpPr>
        <p:pic>
          <p:nvPicPr>
            <p:cNvPr id="31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F65FFCA4-8135-4251-837B-E4DC81FC1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3" t="22314" r="6340" b="24795"/>
            <a:stretch/>
          </p:blipFill>
          <p:spPr bwMode="auto">
            <a:xfrm flipH="1">
              <a:off x="7562489" y="2471230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724C7-48F3-4E4F-870D-9FED00CD3B7C}"/>
                </a:ext>
              </a:extLst>
            </p:cNvPr>
            <p:cNvSpPr txBox="1"/>
            <p:nvPr/>
          </p:nvSpPr>
          <p:spPr>
            <a:xfrm>
              <a:off x="8037586" y="371898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600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400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C3BE04-9C0E-42CD-9FE7-24A15333E05A}"/>
              </a:ext>
            </a:extLst>
          </p:cNvPr>
          <p:cNvSpPr txBox="1"/>
          <p:nvPr/>
        </p:nvSpPr>
        <p:spPr>
          <a:xfrm>
            <a:off x="2466557" y="2369259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190C5F-22D2-43F4-9699-2753D51FC34A}"/>
              </a:ext>
            </a:extLst>
          </p:cNvPr>
          <p:cNvSpPr txBox="1"/>
          <p:nvPr/>
        </p:nvSpPr>
        <p:spPr>
          <a:xfrm>
            <a:off x="2474938" y="2913595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759251-7EB8-47A3-B24B-345AA3CF975F}"/>
              </a:ext>
            </a:extLst>
          </p:cNvPr>
          <p:cNvSpPr txBox="1"/>
          <p:nvPr/>
        </p:nvSpPr>
        <p:spPr>
          <a:xfrm>
            <a:off x="2257715" y="3460533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CBF0CD-6B9F-43F7-B6B2-E0492EF46457}"/>
              </a:ext>
            </a:extLst>
          </p:cNvPr>
          <p:cNvSpPr txBox="1"/>
          <p:nvPr/>
        </p:nvSpPr>
        <p:spPr>
          <a:xfrm>
            <a:off x="6243848" y="3072848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700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2BE280-937C-4665-9C15-85023D5E6A17}"/>
              </a:ext>
            </a:extLst>
          </p:cNvPr>
          <p:cNvSpPr txBox="1"/>
          <p:nvPr/>
        </p:nvSpPr>
        <p:spPr>
          <a:xfrm>
            <a:off x="6339165" y="3610949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6CCD3F-CDEC-4F63-B9C9-F7C8ED49E9C1}"/>
              </a:ext>
            </a:extLst>
          </p:cNvPr>
          <p:cNvSpPr txBox="1"/>
          <p:nvPr/>
        </p:nvSpPr>
        <p:spPr>
          <a:xfrm>
            <a:off x="6135973" y="4196844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800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F7BAB7-4783-45AE-9A04-87F721ADA2CC}"/>
              </a:ext>
            </a:extLst>
          </p:cNvPr>
          <p:cNvSpPr txBox="1"/>
          <p:nvPr/>
        </p:nvSpPr>
        <p:spPr>
          <a:xfrm>
            <a:off x="9953283" y="4059752"/>
            <a:ext cx="967634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1000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599712-192E-41CA-AC65-0EC1187C207C}"/>
              </a:ext>
            </a:extLst>
          </p:cNvPr>
          <p:cNvSpPr txBox="1"/>
          <p:nvPr/>
        </p:nvSpPr>
        <p:spPr>
          <a:xfrm>
            <a:off x="10175520" y="4578638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6778E9-84F4-462C-94E7-46A56034206C}"/>
              </a:ext>
            </a:extLst>
          </p:cNvPr>
          <p:cNvSpPr txBox="1"/>
          <p:nvPr/>
        </p:nvSpPr>
        <p:spPr>
          <a:xfrm>
            <a:off x="10087485" y="5136900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600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505356" cy="658837"/>
            <a:chOff x="1824226" y="3918824"/>
            <a:chExt cx="7505356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 + 352</a:t>
              </a:r>
              <a:endParaRPr lang="vi-VN" sz="280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 + 528</a:t>
              </a:r>
              <a:endParaRPr lang="vi-VN" sz="280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595309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 + 63</a:t>
              </a:r>
              <a:endParaRPr lang="vi-VN" sz="2800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352</a:t>
              </a:r>
              <a:endParaRPr lang="vi-VN" sz="28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528</a:t>
              </a:r>
              <a:endParaRPr lang="vi-VN" sz="28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63</a:t>
              </a:r>
              <a:endParaRPr lang="vi-VN" sz="28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725757" cy="658837"/>
            <a:chOff x="1824226" y="3918824"/>
            <a:chExt cx="7725757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 – 426 </a:t>
              </a:r>
              <a:endParaRPr lang="vi-VN" sz="2800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 – 236 </a:t>
              </a:r>
              <a:endParaRPr lang="vi-VN" sz="2800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685077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 – 54 </a:t>
              </a:r>
              <a:endParaRPr lang="vi-VN" sz="2800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426</a:t>
              </a:r>
              <a:endParaRPr lang="vi-VN" sz="2800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54</a:t>
              </a:r>
              <a:endParaRPr lang="vi-VN" sz="2800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826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BE1A96-EC7A-4A6D-9199-4C0CC50C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49" y="2299609"/>
            <a:ext cx="9346544" cy="40765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65375A-62EC-4AFC-BBE9-43999262B4E0}"/>
              </a:ext>
            </a:extLst>
          </p:cNvPr>
          <p:cNvSpPr/>
          <p:nvPr/>
        </p:nvSpPr>
        <p:spPr>
          <a:xfrm>
            <a:off x="670073" y="6117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C4FB-F0B8-4CE1-80F9-5D904953EFB9}"/>
              </a:ext>
            </a:extLst>
          </p:cNvPr>
          <p:cNvSpPr txBox="1"/>
          <p:nvPr/>
        </p:nvSpPr>
        <p:spPr>
          <a:xfrm>
            <a:off x="1016565" y="369332"/>
            <a:ext cx="102450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1484976" y="1526834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>
            <a:off x="8624895" y="1558527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AC429D4-4F60-41C6-8223-0F760CB33C16}"/>
              </a:ext>
            </a:extLst>
          </p:cNvPr>
          <p:cNvSpPr/>
          <p:nvPr/>
        </p:nvSpPr>
        <p:spPr>
          <a:xfrm>
            <a:off x="7862488" y="2809093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C462-EE69-4D96-83C1-5BC78742B83C}"/>
              </a:ext>
            </a:extLst>
          </p:cNvPr>
          <p:cNvSpPr txBox="1"/>
          <p:nvPr/>
        </p:nvSpPr>
        <p:spPr>
          <a:xfrm>
            <a:off x="4586510" y="1935356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4413-AAC9-4FC1-B77F-7BC95F9CFF54}"/>
              </a:ext>
            </a:extLst>
          </p:cNvPr>
          <p:cNvSpPr txBox="1"/>
          <p:nvPr/>
        </p:nvSpPr>
        <p:spPr>
          <a:xfrm>
            <a:off x="8348606" y="2022158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AC3DD-D350-498D-BEB1-B703FFF57FC8}"/>
              </a:ext>
            </a:extLst>
          </p:cNvPr>
          <p:cNvSpPr txBox="1"/>
          <p:nvPr/>
        </p:nvSpPr>
        <p:spPr>
          <a:xfrm>
            <a:off x="2140224" y="2927286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D56D2-E345-4DB0-BFB3-52F0A468B6FF}"/>
              </a:ext>
            </a:extLst>
          </p:cNvPr>
          <p:cNvSpPr txBox="1"/>
          <p:nvPr/>
        </p:nvSpPr>
        <p:spPr>
          <a:xfrm>
            <a:off x="6166508" y="3435311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3909-45F8-404B-902A-A952220102C8}"/>
              </a:ext>
            </a:extLst>
          </p:cNvPr>
          <p:cNvSpPr txBox="1"/>
          <p:nvPr/>
        </p:nvSpPr>
        <p:spPr>
          <a:xfrm>
            <a:off x="3576609" y="4469580"/>
            <a:ext cx="100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F6E3D-1DE0-4A60-840F-11C38804523E}"/>
              </a:ext>
            </a:extLst>
          </p:cNvPr>
          <p:cNvSpPr txBox="1"/>
          <p:nvPr/>
        </p:nvSpPr>
        <p:spPr>
          <a:xfrm>
            <a:off x="8658044" y="4387311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2A195-4627-4EF3-A32B-A3946DB66BFE}"/>
              </a:ext>
            </a:extLst>
          </p:cNvPr>
          <p:cNvSpPr/>
          <p:nvPr/>
        </p:nvSpPr>
        <p:spPr>
          <a:xfrm>
            <a:off x="8083606" y="5174246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09FA-A4CD-4C9E-89E0-61713F205C54}"/>
              </a:ext>
            </a:extLst>
          </p:cNvPr>
          <p:cNvSpPr/>
          <p:nvPr/>
        </p:nvSpPr>
        <p:spPr>
          <a:xfrm>
            <a:off x="4115260" y="2725806"/>
            <a:ext cx="1799731" cy="7820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E68CCF-410D-493B-846E-89D4C4CC551D}"/>
              </a:ext>
            </a:extLst>
          </p:cNvPr>
          <p:cNvSpPr/>
          <p:nvPr/>
        </p:nvSpPr>
        <p:spPr>
          <a:xfrm>
            <a:off x="5662347" y="4207842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6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8CF6E-975F-405E-B0CF-A2314EEA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29796" y="824773"/>
            <a:ext cx="5459363" cy="56058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360CFB-78A6-4639-AF94-94E4AB10EEBD}"/>
              </a:ext>
            </a:extLst>
          </p:cNvPr>
          <p:cNvSpPr/>
          <p:nvPr/>
        </p:nvSpPr>
        <p:spPr>
          <a:xfrm>
            <a:off x="666943" y="3681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CC4FB-9D2C-4CDD-AA67-E1111FD2C9F1}"/>
              </a:ext>
            </a:extLst>
          </p:cNvPr>
          <p:cNvSpPr txBox="1"/>
          <p:nvPr/>
        </p:nvSpPr>
        <p:spPr>
          <a:xfrm>
            <a:off x="1157532" y="186200"/>
            <a:ext cx="10163612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/>
              <a:t>Quan </a:t>
            </a:r>
            <a:r>
              <a:rPr lang="en-US" sz="2700" dirty="0" err="1"/>
              <a:t>sát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số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bộ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hình</a:t>
            </a:r>
            <a:r>
              <a:rPr lang="en-US" sz="2700" dirty="0"/>
              <a:t> </a:t>
            </a:r>
            <a:r>
              <a:rPr lang="en-US" sz="2700" dirty="0" err="1"/>
              <a:t>vẽ</a:t>
            </a:r>
            <a:r>
              <a:rPr lang="en-US" sz="2700" dirty="0"/>
              <a:t>.</a:t>
            </a:r>
            <a:endParaRPr lang="vi-VN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2DFCB-A8BC-4FAD-8599-B5174579C265}"/>
              </a:ext>
            </a:extLst>
          </p:cNvPr>
          <p:cNvSpPr txBox="1"/>
          <p:nvPr/>
        </p:nvSpPr>
        <p:spPr>
          <a:xfrm>
            <a:off x="418654" y="840370"/>
            <a:ext cx="49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a) Cao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Vinh,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033F9-CBC9-46EC-B836-9F06CCBEE0E9}"/>
              </a:ext>
            </a:extLst>
          </p:cNvPr>
          <p:cNvSpPr txBox="1"/>
          <p:nvPr/>
        </p:nvSpPr>
        <p:spPr>
          <a:xfrm>
            <a:off x="279113" y="1607692"/>
            <a:ext cx="420095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>
                <a:solidFill>
                  <a:srgbClr val="FF0000"/>
                </a:solidFill>
              </a:rPr>
              <a:t>Vinh </a:t>
            </a:r>
            <a:r>
              <a:rPr lang="en-US" sz="2400" i="1" dirty="0" err="1">
                <a:solidFill>
                  <a:srgbClr val="FF0000"/>
                </a:solidFill>
              </a:rPr>
              <a:t>xa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Nội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hơn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5E1DF-5057-4E6C-B737-6C5D8034EEBB}"/>
              </a:ext>
            </a:extLst>
          </p:cNvPr>
          <p:cNvSpPr txBox="1"/>
          <p:nvPr/>
        </p:nvSpPr>
        <p:spPr>
          <a:xfrm>
            <a:off x="108141" y="2212516"/>
            <a:ext cx="60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–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(qua Vinh) </a:t>
            </a:r>
            <a:r>
              <a:rPr lang="en-US" sz="2400" dirty="0" err="1"/>
              <a:t>dài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366DF-0B02-409F-8187-F8FDCCF9CDD7}"/>
              </a:ext>
            </a:extLst>
          </p:cNvPr>
          <p:cNvSpPr txBox="1"/>
          <p:nvPr/>
        </p:nvSpPr>
        <p:spPr>
          <a:xfrm>
            <a:off x="666943" y="3006683"/>
            <a:ext cx="420095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</a:rPr>
              <a:t>Quãng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đường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dài</a:t>
            </a:r>
            <a:r>
              <a:rPr lang="en-US" sz="2400" i="1" dirty="0">
                <a:solidFill>
                  <a:srgbClr val="FF0000"/>
                </a:solidFill>
              </a:rPr>
              <a:t> 771 km.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D3091-9D99-411B-A436-C94A8E8F669D}"/>
              </a:ext>
            </a:extLst>
          </p:cNvPr>
          <p:cNvSpPr txBox="1"/>
          <p:nvPr/>
        </p:nvSpPr>
        <p:spPr>
          <a:xfrm>
            <a:off x="279113" y="3573414"/>
            <a:ext cx="60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–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–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3D9D3-D8D1-42F0-899C-CA20E12FBC3A}"/>
              </a:ext>
            </a:extLst>
          </p:cNvPr>
          <p:cNvSpPr txBox="1"/>
          <p:nvPr/>
        </p:nvSpPr>
        <p:spPr>
          <a:xfrm>
            <a:off x="666942" y="4858060"/>
            <a:ext cx="526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B1D12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Đà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Nẵng</a:t>
            </a:r>
            <a:r>
              <a:rPr lang="en-US" sz="2400" i="1" dirty="0">
                <a:solidFill>
                  <a:srgbClr val="FB1D12"/>
                </a:solidFill>
              </a:rPr>
              <a:t> –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</a:t>
            </a:r>
            <a:r>
              <a:rPr lang="en-US" sz="2400" i="1" dirty="0" err="1">
                <a:solidFill>
                  <a:srgbClr val="FB1D12"/>
                </a:solidFill>
              </a:rPr>
              <a:t>dài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hơn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– </a:t>
            </a:r>
            <a:r>
              <a:rPr lang="en-US" sz="2400" i="1" dirty="0" err="1">
                <a:solidFill>
                  <a:srgbClr val="FB1D12"/>
                </a:solidFill>
              </a:rPr>
              <a:t>Cần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Thơ</a:t>
            </a:r>
            <a:r>
              <a:rPr lang="en-US" sz="2400" i="1" dirty="0">
                <a:solidFill>
                  <a:srgbClr val="FB1D12"/>
                </a:solidFill>
              </a:rPr>
              <a:t> 684 km.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0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build="p"/>
      <p:bldP spid="10" grpId="0"/>
      <p:bldP spid="11" grpId="0" build="p"/>
      <p:bldP spid="12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[IM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063749" y="609600"/>
            <a:ext cx="864779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K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1981200"/>
            <a:ext cx="1105117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nh khoe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666FF"/>
              </a:clrFrom>
              <a:clrTo>
                <a:srgbClr val="6666FF">
                  <a:alpha val="0"/>
                </a:srgbClr>
              </a:clrTo>
            </a:clrChange>
            <a:duotone>
              <a:prstClr val="black"/>
              <a:srgbClr val="0016E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06550" y="4084638"/>
            <a:ext cx="4260850" cy="1554163"/>
          </a:xfrm>
          <a:prstGeom prst="rect">
            <a:avLst/>
          </a:prstGeom>
          <a:noFill/>
        </p:spPr>
      </p:pic>
      <p:pic>
        <p:nvPicPr>
          <p:cNvPr id="6" name="Picture 8" descr="HANH PHUC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rgbClr val="0033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53200" y="3865564"/>
            <a:ext cx="3657600" cy="1773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960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0.Ontapphepcongpheptrutrongphamvi1000[2021061616481668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287</Words>
  <Application>Microsoft Office PowerPoint</Application>
  <PresentationFormat>Widescreen</PresentationFormat>
  <Paragraphs>79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SimSun</vt:lpstr>
      <vt:lpstr>Arial</vt:lpstr>
      <vt:lpstr>Calibri</vt:lpstr>
      <vt:lpstr>等线</vt:lpstr>
      <vt:lpstr>Montserrat Medium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NHATMINH</cp:lastModifiedBy>
  <cp:revision>262</cp:revision>
  <dcterms:created xsi:type="dcterms:W3CDTF">2021-06-02T01:34:28Z</dcterms:created>
  <dcterms:modified xsi:type="dcterms:W3CDTF">2024-05-02T07:58:20Z</dcterms:modified>
</cp:coreProperties>
</file>