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33"/>
  </p:notesMasterIdLst>
  <p:sldIdLst>
    <p:sldId id="257" r:id="rId5"/>
    <p:sldId id="328" r:id="rId6"/>
    <p:sldId id="353" r:id="rId7"/>
    <p:sldId id="354" r:id="rId8"/>
    <p:sldId id="308" r:id="rId9"/>
    <p:sldId id="355" r:id="rId10"/>
    <p:sldId id="356" r:id="rId11"/>
    <p:sldId id="310" r:id="rId12"/>
    <p:sldId id="348" r:id="rId13"/>
    <p:sldId id="352" r:id="rId14"/>
    <p:sldId id="330" r:id="rId15"/>
    <p:sldId id="281" r:id="rId16"/>
    <p:sldId id="282" r:id="rId17"/>
    <p:sldId id="343" r:id="rId18"/>
    <p:sldId id="357" r:id="rId19"/>
    <p:sldId id="358" r:id="rId20"/>
    <p:sldId id="359" r:id="rId21"/>
    <p:sldId id="360" r:id="rId22"/>
    <p:sldId id="361" r:id="rId23"/>
    <p:sldId id="362" r:id="rId24"/>
    <p:sldId id="425" r:id="rId25"/>
    <p:sldId id="426" r:id="rId26"/>
    <p:sldId id="427" r:id="rId27"/>
    <p:sldId id="346" r:id="rId28"/>
    <p:sldId id="428" r:id="rId29"/>
    <p:sldId id="429" r:id="rId30"/>
    <p:sldId id="265" r:id="rId31"/>
    <p:sldId id="26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8510E-A6FB-4C76-BA4A-A02572A9AC0C}"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84838-3EB6-4BAB-B7BB-D92CA53B08B4}" type="slidenum">
              <a:rPr lang="en-US" smtClean="0"/>
              <a:t>‹#›</a:t>
            </a:fld>
            <a:endParaRPr lang="en-US"/>
          </a:p>
        </p:txBody>
      </p:sp>
    </p:spTree>
    <p:extLst>
      <p:ext uri="{BB962C8B-B14F-4D97-AF65-F5344CB8AC3E}">
        <p14:creationId xmlns:p14="http://schemas.microsoft.com/office/powerpoint/2010/main" val="390636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6C84838-3EB6-4BAB-B7BB-D92CA53B08B4}" type="slidenum">
              <a:rPr lang="en-US" smtClean="0"/>
              <a:t>1</a:t>
            </a:fld>
            <a:endParaRPr lang="en-US"/>
          </a:p>
        </p:txBody>
      </p:sp>
    </p:spTree>
    <p:extLst>
      <p:ext uri="{BB962C8B-B14F-4D97-AF65-F5344CB8AC3E}">
        <p14:creationId xmlns:p14="http://schemas.microsoft.com/office/powerpoint/2010/main" val="224907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9</a:t>
            </a:fld>
            <a:endParaRPr lang="en-US"/>
          </a:p>
        </p:txBody>
      </p:sp>
    </p:spTree>
    <p:extLst>
      <p:ext uri="{BB962C8B-B14F-4D97-AF65-F5344CB8AC3E}">
        <p14:creationId xmlns:p14="http://schemas.microsoft.com/office/powerpoint/2010/main" val="53268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15</a:t>
            </a:fld>
            <a:endParaRPr lang="en-US"/>
          </a:p>
        </p:txBody>
      </p:sp>
    </p:spTree>
    <p:extLst>
      <p:ext uri="{BB962C8B-B14F-4D97-AF65-F5344CB8AC3E}">
        <p14:creationId xmlns:p14="http://schemas.microsoft.com/office/powerpoint/2010/main" val="344435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36C84838-3EB6-4BAB-B7BB-D92CA53B08B4}" type="slidenum">
              <a:rPr lang="en-US" smtClean="0"/>
              <a:t>27</a:t>
            </a:fld>
            <a:endParaRPr lang="en-US"/>
          </a:p>
        </p:txBody>
      </p:sp>
    </p:spTree>
    <p:extLst>
      <p:ext uri="{BB962C8B-B14F-4D97-AF65-F5344CB8AC3E}">
        <p14:creationId xmlns:p14="http://schemas.microsoft.com/office/powerpoint/2010/main" val="318862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31122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9425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92169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192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2469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067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70617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6928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04644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0000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665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531257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21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503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91445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15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068413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95138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75012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8311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39321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3935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032382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23311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12058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491862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3084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6211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9475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5121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77013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5636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27564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4150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878639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90573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31065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65785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198105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4226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0872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7536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5166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798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40520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087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86321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3053875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56303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760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15000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085361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456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261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2/14/2024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6832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596601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207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2881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3184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95152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11002E-561E-B54D-58AF-A24DF462027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4934" y="76791"/>
            <a:ext cx="1308950" cy="1308950"/>
          </a:xfrm>
          <a:prstGeom prst="rect">
            <a:avLst/>
          </a:prstGeom>
        </p:spPr>
      </p:pic>
    </p:spTree>
    <p:extLst>
      <p:ext uri="{BB962C8B-B14F-4D97-AF65-F5344CB8AC3E}">
        <p14:creationId xmlns:p14="http://schemas.microsoft.com/office/powerpoint/2010/main" val="3049192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7612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0F00F8E-1393-60AF-ED11-D4A14B51A9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227" y="86216"/>
            <a:ext cx="1224110" cy="1224110"/>
          </a:xfrm>
          <a:prstGeom prst="rect">
            <a:avLst/>
          </a:prstGeom>
        </p:spPr>
      </p:pic>
    </p:spTree>
    <p:extLst>
      <p:ext uri="{BB962C8B-B14F-4D97-AF65-F5344CB8AC3E}">
        <p14:creationId xmlns:p14="http://schemas.microsoft.com/office/powerpoint/2010/main" val="22670704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983145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9.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9.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9.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9.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8.jpe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11.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8.xml"/><Relationship Id="rId1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14.png"/><Relationship Id="rId12" Type="http://schemas.openxmlformats.org/officeDocument/2006/relationships/image" Target="../media/image17.png"/><Relationship Id="rId17"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19.png"/><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slide" Target="slide6.xml"/><Relationship Id="rId5" Type="http://schemas.openxmlformats.org/officeDocument/2006/relationships/image" Target="../media/image13.png"/><Relationship Id="rId15" Type="http://schemas.openxmlformats.org/officeDocument/2006/relationships/slide" Target="slide9.xml"/><Relationship Id="rId10" Type="http://schemas.openxmlformats.org/officeDocument/2006/relationships/image" Target="../media/image16.png"/><Relationship Id="rId19" Type="http://schemas.microsoft.com/office/2007/relationships/hdphoto" Target="../media/hdphoto5.wdp"/><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A picture containing toy&#10;&#10;Description automatically generated">
            <a:extLst>
              <a:ext uri="{FF2B5EF4-FFF2-40B4-BE49-F238E27FC236}">
                <a16:creationId xmlns:a16="http://schemas.microsoft.com/office/drawing/2014/main" id="{B12EEF4C-595B-C985-C764-5F9F3988280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4817" b="4135"/>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id="{B64B2D20-4B91-9EAF-BDB8-7EB5EB850928}"/>
              </a:ext>
            </a:extLst>
          </p:cNvPr>
          <p:cNvSpPr/>
          <p:nvPr/>
        </p:nvSpPr>
        <p:spPr>
          <a:xfrm>
            <a:off x="5394097" y="228870"/>
            <a:ext cx="6797903" cy="4204355"/>
          </a:xfrm>
          <a:custGeom>
            <a:avLst/>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extLst>
              <a:ext uri="{C807C97D-BFC1-408E-A445-0C87EB9F89A2}">
                <ask:lineSketchStyleProps xmlns:ask="http://schemas.microsoft.com/office/drawing/2018/sketchyshapes" sd="14694829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BD735EC-30FC-630C-D8BE-D99EFCA5B991}"/>
              </a:ext>
            </a:extLst>
          </p:cNvPr>
          <p:cNvSpPr txBox="1"/>
          <p:nvPr/>
        </p:nvSpPr>
        <p:spPr>
          <a:xfrm>
            <a:off x="5916856" y="364518"/>
            <a:ext cx="5576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mn-cs"/>
              </a:rPr>
              <a:t>Thứ</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ngày</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tháng</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năm</a:t>
            </a:r>
            <a:r>
              <a:rPr kumimoji="0" lang="en-US" sz="3200" b="1" i="0" u="none" strike="noStrike" kern="1200" cap="none" spc="0" normalizeH="0" baseline="0" noProof="0" dirty="0">
                <a:ln>
                  <a:noFill/>
                </a:ln>
                <a:solidFill>
                  <a:prstClr val="black"/>
                </a:solidFill>
                <a:effectLst/>
                <a:uLnTx/>
                <a:uFillTx/>
                <a:ea typeface="+mn-ea"/>
                <a:cs typeface="+mn-cs"/>
              </a:rPr>
              <a:t> …</a:t>
            </a:r>
            <a:endParaRPr kumimoji="0" lang="vi-VN" sz="3200" b="1" i="0" u="none" strike="noStrike" kern="1200" cap="none" spc="0" normalizeH="0" baseline="0" noProof="0" dirty="0">
              <a:ln>
                <a:noFill/>
              </a:ln>
              <a:solidFill>
                <a:prstClr val="black"/>
              </a:solidFill>
              <a:effectLst/>
              <a:uLnTx/>
              <a:uFillTx/>
              <a:ea typeface="+mn-ea"/>
              <a:cs typeface="+mn-cs"/>
            </a:endParaRPr>
          </a:p>
        </p:txBody>
      </p:sp>
      <p:pic>
        <p:nvPicPr>
          <p:cNvPr id="7" name="Picture 6">
            <a:extLst>
              <a:ext uri="{FF2B5EF4-FFF2-40B4-BE49-F238E27FC236}">
                <a16:creationId xmlns:a16="http://schemas.microsoft.com/office/drawing/2014/main" id="{2A9ED366-8F81-5EAD-B1BF-7D6F3F9C3940}"/>
              </a:ext>
            </a:extLst>
          </p:cNvPr>
          <p:cNvPicPr>
            <a:picLocks noChangeAspect="1"/>
          </p:cNvPicPr>
          <p:nvPr/>
        </p:nvPicPr>
        <p:blipFill>
          <a:blip r:embed="rId5"/>
          <a:stretch>
            <a:fillRect/>
          </a:stretch>
        </p:blipFill>
        <p:spPr>
          <a:xfrm>
            <a:off x="7711355" y="852261"/>
            <a:ext cx="1950889" cy="829128"/>
          </a:xfrm>
          <a:prstGeom prst="rect">
            <a:avLst/>
          </a:prstGeom>
        </p:spPr>
      </p:pic>
      <p:pic>
        <p:nvPicPr>
          <p:cNvPr id="9" name="Picture 8">
            <a:extLst>
              <a:ext uri="{FF2B5EF4-FFF2-40B4-BE49-F238E27FC236}">
                <a16:creationId xmlns:a16="http://schemas.microsoft.com/office/drawing/2014/main" id="{AD6A5C87-1EEC-6917-B352-E74AB6DA1C7A}"/>
              </a:ext>
            </a:extLst>
          </p:cNvPr>
          <p:cNvPicPr>
            <a:picLocks noChangeAspect="1"/>
          </p:cNvPicPr>
          <p:nvPr/>
        </p:nvPicPr>
        <p:blipFill>
          <a:blip r:embed="rId6"/>
          <a:stretch>
            <a:fillRect/>
          </a:stretch>
        </p:blipFill>
        <p:spPr>
          <a:xfrm>
            <a:off x="6908521" y="1570811"/>
            <a:ext cx="3499407" cy="1182727"/>
          </a:xfrm>
          <a:prstGeom prst="rect">
            <a:avLst/>
          </a:prstGeom>
        </p:spPr>
      </p:pic>
      <p:pic>
        <p:nvPicPr>
          <p:cNvPr id="11" name="Picture 10">
            <a:extLst>
              <a:ext uri="{FF2B5EF4-FFF2-40B4-BE49-F238E27FC236}">
                <a16:creationId xmlns:a16="http://schemas.microsoft.com/office/drawing/2014/main" id="{65BBB59C-D51A-18DA-2D7D-77D1BBFB167B}"/>
              </a:ext>
            </a:extLst>
          </p:cNvPr>
          <p:cNvPicPr>
            <a:picLocks noChangeAspect="1"/>
          </p:cNvPicPr>
          <p:nvPr/>
        </p:nvPicPr>
        <p:blipFill>
          <a:blip r:embed="rId7"/>
          <a:stretch>
            <a:fillRect/>
          </a:stretch>
        </p:blipFill>
        <p:spPr>
          <a:xfrm>
            <a:off x="5488023" y="2559477"/>
            <a:ext cx="6492803" cy="1853345"/>
          </a:xfrm>
          <a:prstGeom prst="rect">
            <a:avLst/>
          </a:prstGeom>
        </p:spPr>
      </p:pic>
    </p:spTree>
    <p:extLst>
      <p:ext uri="{BB962C8B-B14F-4D97-AF65-F5344CB8AC3E}">
        <p14:creationId xmlns:p14="http://schemas.microsoft.com/office/powerpoint/2010/main" val="336453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1DE298E2-C7FB-4D6A-9B9F-567B8927E2D1}"/>
              </a:ext>
            </a:extLst>
          </p:cNvPr>
          <p:cNvPicPr>
            <a:picLocks noChangeAspect="1"/>
          </p:cNvPicPr>
          <p:nvPr/>
        </p:nvPicPr>
        <p:blipFill>
          <a:blip r:embed="rId4"/>
          <a:stretch>
            <a:fillRect/>
          </a:stretch>
        </p:blipFill>
        <p:spPr>
          <a:xfrm>
            <a:off x="2944855" y="338232"/>
            <a:ext cx="6340390" cy="2219136"/>
          </a:xfrm>
          <a:prstGeom prst="rect">
            <a:avLst/>
          </a:prstGeom>
        </p:spPr>
      </p:pic>
    </p:spTree>
    <p:extLst>
      <p:ext uri="{BB962C8B-B14F-4D97-AF65-F5344CB8AC3E}">
        <p14:creationId xmlns:p14="http://schemas.microsoft.com/office/powerpoint/2010/main" val="45031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830997"/>
          </a:xfrm>
          <a:prstGeom prst="rect">
            <a:avLst/>
          </a:prstGeom>
          <a:noFill/>
        </p:spPr>
        <p:txBody>
          <a:bodyPr wrap="square">
            <a:spAutoFit/>
          </a:bodyPr>
          <a:lstStyle/>
          <a:p>
            <a:pPr lvl="0" algn="just"/>
            <a:r>
              <a:rPr lang="en-US" sz="2400" b="1" i="1" dirty="0">
                <a:solidFill>
                  <a:srgbClr val="002060"/>
                </a:solidFill>
              </a:rPr>
              <a:t>4. </a:t>
            </a:r>
            <a:r>
              <a:rPr lang="vi-VN" sz="2400" b="1" i="1" dirty="0">
                <a:solidFill>
                  <a:srgbClr val="002060"/>
                </a:solidFill>
              </a:rPr>
              <a:t>Em hãy quan sát các bức tranh sau và cho biết bạn nào thực hiện đúng, bạn nào thực hiện chưa đúng bổn phận của trẻ em. Vì sao?</a:t>
            </a:r>
          </a:p>
        </p:txBody>
      </p:sp>
      <p:pic>
        <p:nvPicPr>
          <p:cNvPr id="4" name="Picture 3">
            <a:extLst>
              <a:ext uri="{FF2B5EF4-FFF2-40B4-BE49-F238E27FC236}">
                <a16:creationId xmlns:a16="http://schemas.microsoft.com/office/drawing/2014/main" id="{D320583D-0373-0A7C-DFAD-82F7437CC961}"/>
              </a:ext>
            </a:extLst>
          </p:cNvPr>
          <p:cNvPicPr>
            <a:picLocks noChangeAspect="1"/>
          </p:cNvPicPr>
          <p:nvPr/>
        </p:nvPicPr>
        <p:blipFill>
          <a:blip r:embed="rId5"/>
          <a:stretch>
            <a:fillRect/>
          </a:stretch>
        </p:blipFill>
        <p:spPr>
          <a:xfrm>
            <a:off x="2457450" y="1543050"/>
            <a:ext cx="4834638" cy="2228850"/>
          </a:xfrm>
          <a:prstGeom prst="rect">
            <a:avLst/>
          </a:prstGeom>
        </p:spPr>
      </p:pic>
      <p:pic>
        <p:nvPicPr>
          <p:cNvPr id="7" name="Picture 6">
            <a:extLst>
              <a:ext uri="{FF2B5EF4-FFF2-40B4-BE49-F238E27FC236}">
                <a16:creationId xmlns:a16="http://schemas.microsoft.com/office/drawing/2014/main" id="{FCBAC2C3-94B2-29C8-C94A-3615285AF203}"/>
              </a:ext>
            </a:extLst>
          </p:cNvPr>
          <p:cNvPicPr>
            <a:picLocks noChangeAspect="1"/>
          </p:cNvPicPr>
          <p:nvPr/>
        </p:nvPicPr>
        <p:blipFill>
          <a:blip r:embed="rId6"/>
          <a:stretch>
            <a:fillRect/>
          </a:stretch>
        </p:blipFill>
        <p:spPr>
          <a:xfrm>
            <a:off x="7244644" y="1700213"/>
            <a:ext cx="2432756" cy="2052638"/>
          </a:xfrm>
          <a:prstGeom prst="rect">
            <a:avLst/>
          </a:prstGeom>
        </p:spPr>
      </p:pic>
      <p:pic>
        <p:nvPicPr>
          <p:cNvPr id="9" name="Picture 8">
            <a:extLst>
              <a:ext uri="{FF2B5EF4-FFF2-40B4-BE49-F238E27FC236}">
                <a16:creationId xmlns:a16="http://schemas.microsoft.com/office/drawing/2014/main" id="{D9325384-D242-EA47-DB96-A139F4A2F12B}"/>
              </a:ext>
            </a:extLst>
          </p:cNvPr>
          <p:cNvPicPr>
            <a:picLocks noChangeAspect="1"/>
          </p:cNvPicPr>
          <p:nvPr/>
        </p:nvPicPr>
        <p:blipFill>
          <a:blip r:embed="rId7"/>
          <a:stretch>
            <a:fillRect/>
          </a:stretch>
        </p:blipFill>
        <p:spPr>
          <a:xfrm>
            <a:off x="2533650" y="4100512"/>
            <a:ext cx="2439630" cy="1890713"/>
          </a:xfrm>
          <a:prstGeom prst="rect">
            <a:avLst/>
          </a:prstGeom>
        </p:spPr>
      </p:pic>
      <p:pic>
        <p:nvPicPr>
          <p:cNvPr id="13" name="Picture 12">
            <a:extLst>
              <a:ext uri="{FF2B5EF4-FFF2-40B4-BE49-F238E27FC236}">
                <a16:creationId xmlns:a16="http://schemas.microsoft.com/office/drawing/2014/main" id="{A5F7F91A-574A-2498-C3C2-5B72880C3082}"/>
              </a:ext>
            </a:extLst>
          </p:cNvPr>
          <p:cNvPicPr>
            <a:picLocks noChangeAspect="1"/>
          </p:cNvPicPr>
          <p:nvPr/>
        </p:nvPicPr>
        <p:blipFill>
          <a:blip r:embed="rId8"/>
          <a:stretch>
            <a:fillRect/>
          </a:stretch>
        </p:blipFill>
        <p:spPr>
          <a:xfrm>
            <a:off x="5191125" y="3986213"/>
            <a:ext cx="4757737" cy="2105884"/>
          </a:xfrm>
          <a:prstGeom prst="rect">
            <a:avLst/>
          </a:prstGeom>
        </p:spPr>
      </p:pic>
    </p:spTree>
    <p:extLst>
      <p:ext uri="{BB962C8B-B14F-4D97-AF65-F5344CB8AC3E}">
        <p14:creationId xmlns:p14="http://schemas.microsoft.com/office/powerpoint/2010/main" val="112931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6"/>
          <a:stretch>
            <a:fillRect/>
          </a:stretch>
        </p:blipFill>
        <p:spPr>
          <a:xfrm>
            <a:off x="2471737" y="561974"/>
            <a:ext cx="3652838" cy="3692399"/>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id="{ECE1DDC6-3263-E05B-6CA9-9126AAA05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6880" y="3105149"/>
            <a:ext cx="1056756" cy="1076326"/>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696971"/>
            <a:ext cx="6766168" cy="171335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không có trách nhiệm với bản thân (không rèn luyện thân th</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ể</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7"/>
          <a:stretch>
            <a:fillRect/>
          </a:stretch>
        </p:blipFill>
        <p:spPr>
          <a:xfrm>
            <a:off x="2471737" y="561974"/>
            <a:ext cx="3652838" cy="3692399"/>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543425"/>
            <a:ext cx="6766168" cy="19335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đúng. Vì bạn ấy đang giúp mẹ trông em, làm đúng bổn phận giúp đỡ cha, mẹ các công việc phù hợp lứa tuổi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tick mark on a black background&#10;&#10;Description automatically generated">
            <a:extLst>
              <a:ext uri="{FF2B5EF4-FFF2-40B4-BE49-F238E27FC236}">
                <a16:creationId xmlns:a16="http://schemas.microsoft.com/office/drawing/2014/main" id="{623A3601-EAC0-3B79-573D-6D1423B9F1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Tree>
    <p:extLst>
      <p:ext uri="{BB962C8B-B14F-4D97-AF65-F5344CB8AC3E}">
        <p14:creationId xmlns:p14="http://schemas.microsoft.com/office/powerpoint/2010/main" val="17247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8DF5C2-C9EA-6247-DC57-F4D6D7C9C7E7}"/>
              </a:ext>
            </a:extLst>
          </p:cNvPr>
          <p:cNvPicPr>
            <a:picLocks noChangeAspect="1"/>
          </p:cNvPicPr>
          <p:nvPr/>
        </p:nvPicPr>
        <p:blipFill>
          <a:blip r:embed="rId6"/>
          <a:stretch>
            <a:fillRect/>
          </a:stretch>
        </p:blipFill>
        <p:spPr>
          <a:xfrm>
            <a:off x="1928812" y="866775"/>
            <a:ext cx="3583305" cy="3143250"/>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2F64BD6C-00C7-93C8-2538-07CA5E7928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3530" y="3076574"/>
            <a:ext cx="1056756" cy="1076326"/>
          </a:xfrm>
          <a:prstGeom prst="rect">
            <a:avLst/>
          </a:prstGeom>
        </p:spPr>
      </p:pic>
      <p:sp>
        <p:nvSpPr>
          <p:cNvPr id="9" name="Rectangle: Rounded Corners 8">
            <a:extLst>
              <a:ext uri="{FF2B5EF4-FFF2-40B4-BE49-F238E27FC236}">
                <a16:creationId xmlns:a16="http://schemas.microsoft.com/office/drawing/2014/main" id="{C46907BF-8651-3DC6-D70F-3141B81EB8C0}"/>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t</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rẻ em có bổn phận giúp đỡ các thành viên trong gia đình những công việc phù hợp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604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5ADE5E4-F369-799A-3D47-56B4A5E41BCB}"/>
              </a:ext>
            </a:extLst>
          </p:cNvPr>
          <p:cNvPicPr>
            <a:picLocks noChangeAspect="1"/>
          </p:cNvPicPr>
          <p:nvPr/>
        </p:nvPicPr>
        <p:blipFill>
          <a:blip r:embed="rId6"/>
          <a:stretch>
            <a:fillRect/>
          </a:stretch>
        </p:blipFill>
        <p:spPr>
          <a:xfrm>
            <a:off x="1800225" y="928687"/>
            <a:ext cx="3850006" cy="307181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7F32585A-04A9-6585-4C97-8565E4A38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48175"/>
            <a:ext cx="6430891" cy="20288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đúng. Vì trẻ em có bổn phận phát hiện, thông tin, thông báo, tố giác hành vi vi phạm pháp luật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58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19601"/>
            <a:ext cx="6221341" cy="20574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Bạn nam trong tranh thực hiện đúng. Vì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đúng</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bổn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phận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biết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giúp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đỡ</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hoàn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cảnh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khăn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09A224-2B95-73CF-5BC1-7A926C6A2134}"/>
              </a:ext>
            </a:extLst>
          </p:cNvPr>
          <p:cNvPicPr>
            <a:picLocks noChangeAspect="1"/>
          </p:cNvPicPr>
          <p:nvPr/>
        </p:nvPicPr>
        <p:blipFill>
          <a:blip r:embed="rId6"/>
          <a:stretch>
            <a:fillRect/>
          </a:stretch>
        </p:blipFill>
        <p:spPr>
          <a:xfrm>
            <a:off x="2107310" y="790574"/>
            <a:ext cx="3515221" cy="34194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95A7D6C2-80D0-3102-7F82-2631CC70DE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0356" y="2990850"/>
            <a:ext cx="1439978" cy="1219200"/>
          </a:xfrm>
          <a:prstGeom prst="rect">
            <a:avLst/>
          </a:prstGeom>
        </p:spPr>
      </p:pic>
    </p:spTree>
    <p:extLst>
      <p:ext uri="{BB962C8B-B14F-4D97-AF65-F5344CB8AC3E}">
        <p14:creationId xmlns:p14="http://schemas.microsoft.com/office/powerpoint/2010/main" val="2708166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512A86B-B50B-766C-A585-B1049DAA6698}"/>
              </a:ext>
            </a:extLst>
          </p:cNvPr>
          <p:cNvPicPr>
            <a:picLocks noChangeAspect="1"/>
          </p:cNvPicPr>
          <p:nvPr/>
        </p:nvPicPr>
        <p:blipFill>
          <a:blip r:embed="rId6"/>
          <a:stretch>
            <a:fillRect/>
          </a:stretch>
        </p:blipFill>
        <p:spPr>
          <a:xfrm>
            <a:off x="1962150" y="800100"/>
            <a:ext cx="3926478" cy="31956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E0CD851A-49B7-E096-E2A1-74801E8B6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7355" y="2990849"/>
            <a:ext cx="1056756" cy="1076326"/>
          </a:xfrm>
          <a:prstGeom prst="rect">
            <a:avLst/>
          </a:prstGeom>
        </p:spPr>
      </p:pic>
      <p:sp>
        <p:nvSpPr>
          <p:cNvPr id="11" name="Rectangle: Rounded Corners 10">
            <a:extLst>
              <a:ext uri="{FF2B5EF4-FFF2-40B4-BE49-F238E27FC236}">
                <a16:creationId xmlns:a16="http://schemas.microsoft.com/office/drawing/2014/main" id="{433DA0E3-4465-69D6-5F64-FD2442B0FCCE}"/>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Vì bạn ấy đang bắt nạt bạn khác, không đúng với bổn phận thương yêu, đoàn kết với bạn bè</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04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grpSp>
        <p:nvGrpSpPr>
          <p:cNvPr id="9" name="Group 8">
            <a:extLst>
              <a:ext uri="{FF2B5EF4-FFF2-40B4-BE49-F238E27FC236}">
                <a16:creationId xmlns:a16="http://schemas.microsoft.com/office/drawing/2014/main" id="{F34FF714-441A-DE61-30ED-DE25EA72A7A9}"/>
              </a:ext>
            </a:extLst>
          </p:cNvPr>
          <p:cNvGrpSpPr/>
          <p:nvPr/>
        </p:nvGrpSpPr>
        <p:grpSpPr>
          <a:xfrm>
            <a:off x="2945879" y="250258"/>
            <a:ext cx="6300241" cy="2215991"/>
            <a:chOff x="3819525" y="86752"/>
            <a:chExt cx="6096000" cy="2364682"/>
          </a:xfrm>
        </p:grpSpPr>
        <p:sp>
          <p:nvSpPr>
            <p:cNvPr id="7" name="Rectangle: Rounded Corners 6">
              <a:extLst>
                <a:ext uri="{FF2B5EF4-FFF2-40B4-BE49-F238E27FC236}">
                  <a16:creationId xmlns:a16="http://schemas.microsoft.com/office/drawing/2014/main" id="{1E332920-5F24-0322-2AD5-36C926EC2775}"/>
                </a:ext>
              </a:extLst>
            </p:cNvPr>
            <p:cNvSpPr/>
            <p:nvPr/>
          </p:nvSpPr>
          <p:spPr>
            <a:xfrm>
              <a:off x="3819525" y="295275"/>
              <a:ext cx="6096000" cy="2123659"/>
            </a:xfrm>
            <a:prstGeom prst="roundRect">
              <a:avLst/>
            </a:prstGeom>
            <a:solidFill>
              <a:srgbClr val="FFFFFF">
                <a:alpha val="89804"/>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9A6798C-7643-CA64-7E8A-83C20F011A73}"/>
                </a:ext>
              </a:extLst>
            </p:cNvPr>
            <p:cNvSpPr txBox="1"/>
            <p:nvPr/>
          </p:nvSpPr>
          <p:spPr>
            <a:xfrm>
              <a:off x="3852863" y="86752"/>
              <a:ext cx="6062662" cy="2364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F182A3"/>
                  </a:solidFill>
                  <a:effectLst/>
                  <a:uLnTx/>
                  <a:uFillTx/>
                  <a:latin typeface="#9Slide07 SVNBeachwood Sans" pitchFamily="2" charset="0"/>
                  <a:ea typeface="+mn-ea"/>
                  <a:cs typeface="+mn-cs"/>
                </a:rPr>
                <a:t>KHỞI ĐỘNG</a:t>
              </a:r>
              <a:endParaRPr kumimoji="0" lang="vi-VN" sz="13800" b="1" i="0" u="none" strike="noStrike" kern="1200" cap="none" spc="0" normalizeH="0" baseline="0" noProof="0" dirty="0">
                <a:ln w="19050">
                  <a:solidFill>
                    <a:srgbClr val="002060"/>
                  </a:solidFill>
                  <a:prstDash val="solid"/>
                </a:ln>
                <a:solidFill>
                  <a:srgbClr val="9F90E2"/>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01222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944133"/>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944133" fill="none" extrusionOk="0">
                        <a:moveTo>
                          <a:pt x="0" y="157358"/>
                        </a:moveTo>
                        <a:cubicBezTo>
                          <a:pt x="19258" y="80157"/>
                          <a:pt x="146904" y="4762"/>
                          <a:pt x="234502" y="0"/>
                        </a:cubicBezTo>
                        <a:cubicBezTo>
                          <a:pt x="436187" y="1593"/>
                          <a:pt x="659067" y="118120"/>
                          <a:pt x="1061774" y="0"/>
                        </a:cubicBezTo>
                        <a:cubicBezTo>
                          <a:pt x="1487474" y="-77804"/>
                          <a:pt x="1547170" y="-11894"/>
                          <a:pt x="1788772" y="0"/>
                        </a:cubicBezTo>
                        <a:cubicBezTo>
                          <a:pt x="1974768" y="-20513"/>
                          <a:pt x="2169623" y="5832"/>
                          <a:pt x="2415493" y="0"/>
                        </a:cubicBezTo>
                        <a:cubicBezTo>
                          <a:pt x="2674532" y="-66501"/>
                          <a:pt x="2833574" y="-31954"/>
                          <a:pt x="3242766" y="0"/>
                        </a:cubicBezTo>
                        <a:cubicBezTo>
                          <a:pt x="3606646" y="-14550"/>
                          <a:pt x="3550778" y="31477"/>
                          <a:pt x="3769211" y="0"/>
                        </a:cubicBezTo>
                        <a:cubicBezTo>
                          <a:pt x="3985283" y="-26389"/>
                          <a:pt x="4026813" y="27609"/>
                          <a:pt x="4195382" y="0"/>
                        </a:cubicBezTo>
                        <a:cubicBezTo>
                          <a:pt x="4344225" y="-80859"/>
                          <a:pt x="4594041" y="35666"/>
                          <a:pt x="4822103" y="0"/>
                        </a:cubicBezTo>
                        <a:cubicBezTo>
                          <a:pt x="5023248" y="-23848"/>
                          <a:pt x="5192862" y="33774"/>
                          <a:pt x="5348550" y="0"/>
                        </a:cubicBezTo>
                        <a:cubicBezTo>
                          <a:pt x="5576558" y="-3463"/>
                          <a:pt x="5770316" y="25815"/>
                          <a:pt x="6175822" y="0"/>
                        </a:cubicBezTo>
                        <a:cubicBezTo>
                          <a:pt x="6543957" y="-77422"/>
                          <a:pt x="6538492" y="53922"/>
                          <a:pt x="6802544" y="0"/>
                        </a:cubicBezTo>
                        <a:cubicBezTo>
                          <a:pt x="7062141" y="-41782"/>
                          <a:pt x="7018061" y="-10685"/>
                          <a:pt x="7128440" y="0"/>
                        </a:cubicBezTo>
                        <a:cubicBezTo>
                          <a:pt x="7295292" y="-11180"/>
                          <a:pt x="7522059" y="11313"/>
                          <a:pt x="7855436" y="0"/>
                        </a:cubicBezTo>
                        <a:cubicBezTo>
                          <a:pt x="8169030" y="-89230"/>
                          <a:pt x="8468153" y="29603"/>
                          <a:pt x="8682708" y="0"/>
                        </a:cubicBezTo>
                        <a:cubicBezTo>
                          <a:pt x="8825781" y="-39450"/>
                          <a:pt x="9097805" y="71877"/>
                          <a:pt x="9309430" y="0"/>
                        </a:cubicBezTo>
                        <a:cubicBezTo>
                          <a:pt x="9456611" y="-81818"/>
                          <a:pt x="10013318" y="57307"/>
                          <a:pt x="10262047" y="0"/>
                        </a:cubicBezTo>
                        <a:cubicBezTo>
                          <a:pt x="10397477" y="13980"/>
                          <a:pt x="10518130" y="79902"/>
                          <a:pt x="10496550" y="157358"/>
                        </a:cubicBezTo>
                        <a:cubicBezTo>
                          <a:pt x="10550917" y="297956"/>
                          <a:pt x="10461096" y="395695"/>
                          <a:pt x="10496550" y="465772"/>
                        </a:cubicBezTo>
                        <a:cubicBezTo>
                          <a:pt x="10546922" y="518718"/>
                          <a:pt x="10434431" y="694752"/>
                          <a:pt x="10496550" y="786774"/>
                        </a:cubicBezTo>
                        <a:cubicBezTo>
                          <a:pt x="10485692" y="888761"/>
                          <a:pt x="10413005" y="941560"/>
                          <a:pt x="10262047" y="944133"/>
                        </a:cubicBezTo>
                        <a:cubicBezTo>
                          <a:pt x="10088333" y="955442"/>
                          <a:pt x="9951446" y="908471"/>
                          <a:pt x="9735601" y="944133"/>
                        </a:cubicBezTo>
                        <a:cubicBezTo>
                          <a:pt x="9510882" y="947339"/>
                          <a:pt x="9497041" y="936694"/>
                          <a:pt x="9409706" y="944133"/>
                        </a:cubicBezTo>
                        <a:cubicBezTo>
                          <a:pt x="9320440" y="947519"/>
                          <a:pt x="8900774" y="1001773"/>
                          <a:pt x="8682708" y="944133"/>
                        </a:cubicBezTo>
                        <a:cubicBezTo>
                          <a:pt x="8448415" y="974528"/>
                          <a:pt x="8162089" y="959187"/>
                          <a:pt x="7955712" y="944133"/>
                        </a:cubicBezTo>
                        <a:cubicBezTo>
                          <a:pt x="7722723" y="992338"/>
                          <a:pt x="7322644" y="875561"/>
                          <a:pt x="7128440" y="944133"/>
                        </a:cubicBezTo>
                        <a:cubicBezTo>
                          <a:pt x="6940381" y="999969"/>
                          <a:pt x="6544340" y="950390"/>
                          <a:pt x="6301167" y="944133"/>
                        </a:cubicBezTo>
                        <a:cubicBezTo>
                          <a:pt x="5968316" y="1005137"/>
                          <a:pt x="5810822" y="916816"/>
                          <a:pt x="5574170" y="944133"/>
                        </a:cubicBezTo>
                        <a:cubicBezTo>
                          <a:pt x="5293316" y="968904"/>
                          <a:pt x="5254476" y="925023"/>
                          <a:pt x="5047723" y="944133"/>
                        </a:cubicBezTo>
                        <a:cubicBezTo>
                          <a:pt x="4874959" y="966269"/>
                          <a:pt x="4574081" y="952083"/>
                          <a:pt x="4220451" y="944133"/>
                        </a:cubicBezTo>
                        <a:cubicBezTo>
                          <a:pt x="3846981" y="975778"/>
                          <a:pt x="3785646" y="938474"/>
                          <a:pt x="3493454" y="944133"/>
                        </a:cubicBezTo>
                        <a:cubicBezTo>
                          <a:pt x="3196196" y="987401"/>
                          <a:pt x="3321144" y="889138"/>
                          <a:pt x="3167559" y="944133"/>
                        </a:cubicBezTo>
                        <a:cubicBezTo>
                          <a:pt x="2989257" y="934281"/>
                          <a:pt x="2687968" y="952142"/>
                          <a:pt x="2540837" y="944133"/>
                        </a:cubicBezTo>
                        <a:cubicBezTo>
                          <a:pt x="2388255" y="956374"/>
                          <a:pt x="2277103" y="896188"/>
                          <a:pt x="2014391" y="944133"/>
                        </a:cubicBezTo>
                        <a:cubicBezTo>
                          <a:pt x="1748227" y="974714"/>
                          <a:pt x="1485627" y="947482"/>
                          <a:pt x="1287394" y="944133"/>
                        </a:cubicBezTo>
                        <a:cubicBezTo>
                          <a:pt x="1030940" y="1004371"/>
                          <a:pt x="550354" y="883362"/>
                          <a:pt x="234502" y="944133"/>
                        </a:cubicBezTo>
                        <a:cubicBezTo>
                          <a:pt x="129409" y="952547"/>
                          <a:pt x="33144" y="884524"/>
                          <a:pt x="0" y="786774"/>
                        </a:cubicBezTo>
                        <a:cubicBezTo>
                          <a:pt x="-21231" y="690578"/>
                          <a:pt x="4636" y="556626"/>
                          <a:pt x="0" y="465772"/>
                        </a:cubicBezTo>
                        <a:cubicBezTo>
                          <a:pt x="-1787" y="332464"/>
                          <a:pt x="27097" y="259327"/>
                          <a:pt x="0" y="157358"/>
                        </a:cubicBezTo>
                        <a:close/>
                      </a:path>
                      <a:path w="10496550" h="944133" stroke="0" extrusionOk="0">
                        <a:moveTo>
                          <a:pt x="0" y="157358"/>
                        </a:moveTo>
                        <a:cubicBezTo>
                          <a:pt x="-2444" y="77843"/>
                          <a:pt x="145071" y="26062"/>
                          <a:pt x="234502" y="0"/>
                        </a:cubicBezTo>
                        <a:cubicBezTo>
                          <a:pt x="397687" y="-33225"/>
                          <a:pt x="577980" y="17622"/>
                          <a:pt x="760948" y="0"/>
                        </a:cubicBezTo>
                        <a:cubicBezTo>
                          <a:pt x="931634" y="-14521"/>
                          <a:pt x="990896" y="4689"/>
                          <a:pt x="1086843" y="0"/>
                        </a:cubicBezTo>
                        <a:cubicBezTo>
                          <a:pt x="1170207" y="-7948"/>
                          <a:pt x="1509683" y="-19775"/>
                          <a:pt x="1713565" y="0"/>
                        </a:cubicBezTo>
                        <a:cubicBezTo>
                          <a:pt x="1935033" y="2852"/>
                          <a:pt x="2044287" y="35530"/>
                          <a:pt x="2139735" y="0"/>
                        </a:cubicBezTo>
                        <a:cubicBezTo>
                          <a:pt x="2232760" y="-16918"/>
                          <a:pt x="2319652" y="20284"/>
                          <a:pt x="2465631" y="0"/>
                        </a:cubicBezTo>
                        <a:cubicBezTo>
                          <a:pt x="2619538" y="-8445"/>
                          <a:pt x="2649654" y="19514"/>
                          <a:pt x="2791526" y="0"/>
                        </a:cubicBezTo>
                        <a:cubicBezTo>
                          <a:pt x="2916515" y="-22330"/>
                          <a:pt x="3160437" y="59498"/>
                          <a:pt x="3618798" y="0"/>
                        </a:cubicBezTo>
                        <a:cubicBezTo>
                          <a:pt x="4000361" y="-57196"/>
                          <a:pt x="3779118" y="-4009"/>
                          <a:pt x="3944694" y="0"/>
                        </a:cubicBezTo>
                        <a:cubicBezTo>
                          <a:pt x="4062390" y="-32515"/>
                          <a:pt x="4393076" y="8391"/>
                          <a:pt x="4571416" y="0"/>
                        </a:cubicBezTo>
                        <a:cubicBezTo>
                          <a:pt x="4722661" y="1276"/>
                          <a:pt x="5089265" y="49378"/>
                          <a:pt x="5398688" y="0"/>
                        </a:cubicBezTo>
                        <a:cubicBezTo>
                          <a:pt x="5703657" y="-64599"/>
                          <a:pt x="5646153" y="19726"/>
                          <a:pt x="5824859" y="0"/>
                        </a:cubicBezTo>
                        <a:cubicBezTo>
                          <a:pt x="5970680" y="905"/>
                          <a:pt x="6177192" y="15293"/>
                          <a:pt x="6351304" y="0"/>
                        </a:cubicBezTo>
                        <a:cubicBezTo>
                          <a:pt x="6517834" y="-46664"/>
                          <a:pt x="6831517" y="32585"/>
                          <a:pt x="7078302" y="0"/>
                        </a:cubicBezTo>
                        <a:cubicBezTo>
                          <a:pt x="7288851" y="-58066"/>
                          <a:pt x="7747404" y="53064"/>
                          <a:pt x="7905574" y="0"/>
                        </a:cubicBezTo>
                        <a:cubicBezTo>
                          <a:pt x="8098977" y="-60980"/>
                          <a:pt x="8288872" y="16010"/>
                          <a:pt x="8432021" y="0"/>
                        </a:cubicBezTo>
                        <a:cubicBezTo>
                          <a:pt x="8551150" y="-16312"/>
                          <a:pt x="8654695" y="3140"/>
                          <a:pt x="8757915" y="0"/>
                        </a:cubicBezTo>
                        <a:cubicBezTo>
                          <a:pt x="8875506" y="49900"/>
                          <a:pt x="9252023" y="12720"/>
                          <a:pt x="9585188" y="0"/>
                        </a:cubicBezTo>
                        <a:cubicBezTo>
                          <a:pt x="9945273" y="-25144"/>
                          <a:pt x="10067883" y="-8733"/>
                          <a:pt x="10262047" y="0"/>
                        </a:cubicBezTo>
                        <a:cubicBezTo>
                          <a:pt x="10378134" y="5126"/>
                          <a:pt x="10497402" y="56173"/>
                          <a:pt x="10496550" y="157358"/>
                        </a:cubicBezTo>
                        <a:cubicBezTo>
                          <a:pt x="10555595" y="276405"/>
                          <a:pt x="10445690" y="308648"/>
                          <a:pt x="10496550" y="453183"/>
                        </a:cubicBezTo>
                        <a:cubicBezTo>
                          <a:pt x="10549730" y="574959"/>
                          <a:pt x="10463198" y="662893"/>
                          <a:pt x="10496550" y="786774"/>
                        </a:cubicBezTo>
                        <a:cubicBezTo>
                          <a:pt x="10485506" y="853086"/>
                          <a:pt x="10421518" y="940994"/>
                          <a:pt x="10262047" y="944133"/>
                        </a:cubicBezTo>
                        <a:cubicBezTo>
                          <a:pt x="10084244" y="963141"/>
                          <a:pt x="9648085" y="906728"/>
                          <a:pt x="9535050" y="944133"/>
                        </a:cubicBezTo>
                        <a:cubicBezTo>
                          <a:pt x="9416695" y="965562"/>
                          <a:pt x="9073920" y="942747"/>
                          <a:pt x="8808053" y="944133"/>
                        </a:cubicBezTo>
                        <a:cubicBezTo>
                          <a:pt x="8516899" y="990327"/>
                          <a:pt x="8527269" y="932397"/>
                          <a:pt x="8381883" y="944133"/>
                        </a:cubicBezTo>
                        <a:cubicBezTo>
                          <a:pt x="8233716" y="964218"/>
                          <a:pt x="8088091" y="978527"/>
                          <a:pt x="7855436" y="944133"/>
                        </a:cubicBezTo>
                        <a:cubicBezTo>
                          <a:pt x="7635844" y="898706"/>
                          <a:pt x="7154583" y="879703"/>
                          <a:pt x="7028164" y="944133"/>
                        </a:cubicBezTo>
                        <a:cubicBezTo>
                          <a:pt x="6842152" y="985060"/>
                          <a:pt x="6700263" y="913225"/>
                          <a:pt x="6601993" y="944133"/>
                        </a:cubicBezTo>
                        <a:cubicBezTo>
                          <a:pt x="6513299" y="953767"/>
                          <a:pt x="6192065" y="929205"/>
                          <a:pt x="6075547" y="944133"/>
                        </a:cubicBezTo>
                        <a:cubicBezTo>
                          <a:pt x="5961458" y="949104"/>
                          <a:pt x="5496141" y="921752"/>
                          <a:pt x="5348550" y="944133"/>
                        </a:cubicBezTo>
                        <a:cubicBezTo>
                          <a:pt x="5123538" y="1005656"/>
                          <a:pt x="4889251" y="940879"/>
                          <a:pt x="4721828" y="944133"/>
                        </a:cubicBezTo>
                        <a:cubicBezTo>
                          <a:pt x="4588302" y="969349"/>
                          <a:pt x="4315812" y="928953"/>
                          <a:pt x="3894556" y="944133"/>
                        </a:cubicBezTo>
                        <a:cubicBezTo>
                          <a:pt x="3521119" y="1014869"/>
                          <a:pt x="3402135" y="924907"/>
                          <a:pt x="3167559" y="944133"/>
                        </a:cubicBezTo>
                        <a:cubicBezTo>
                          <a:pt x="2962040" y="944141"/>
                          <a:pt x="2745913" y="924999"/>
                          <a:pt x="2540837" y="944133"/>
                        </a:cubicBezTo>
                        <a:cubicBezTo>
                          <a:pt x="2324010" y="964404"/>
                          <a:pt x="2095463" y="885745"/>
                          <a:pt x="1813841" y="944133"/>
                        </a:cubicBezTo>
                        <a:cubicBezTo>
                          <a:pt x="1496592" y="960532"/>
                          <a:pt x="1380403" y="930716"/>
                          <a:pt x="1187119" y="944133"/>
                        </a:cubicBezTo>
                        <a:cubicBezTo>
                          <a:pt x="982846" y="936183"/>
                          <a:pt x="517863" y="912970"/>
                          <a:pt x="234502" y="944133"/>
                        </a:cubicBezTo>
                        <a:cubicBezTo>
                          <a:pt x="80083" y="956492"/>
                          <a:pt x="-39744" y="888895"/>
                          <a:pt x="0" y="786774"/>
                        </a:cubicBezTo>
                        <a:cubicBezTo>
                          <a:pt x="-51570" y="719916"/>
                          <a:pt x="3154" y="653153"/>
                          <a:pt x="0" y="490949"/>
                        </a:cubicBezTo>
                        <a:cubicBezTo>
                          <a:pt x="-28558" y="355623"/>
                          <a:pt x="24725" y="227648"/>
                          <a:pt x="0" y="157358"/>
                        </a:cubicBezTo>
                        <a:close/>
                      </a:path>
                      <a:path w="10496550" h="944133" fill="none" stroke="0" extrusionOk="0">
                        <a:moveTo>
                          <a:pt x="0" y="157358"/>
                        </a:moveTo>
                        <a:cubicBezTo>
                          <a:pt x="-15243" y="87679"/>
                          <a:pt x="158049" y="15681"/>
                          <a:pt x="234502" y="0"/>
                        </a:cubicBezTo>
                        <a:cubicBezTo>
                          <a:pt x="462367" y="41440"/>
                          <a:pt x="664315" y="65622"/>
                          <a:pt x="1061774" y="0"/>
                        </a:cubicBezTo>
                        <a:cubicBezTo>
                          <a:pt x="1461437" y="-92262"/>
                          <a:pt x="1565513" y="5300"/>
                          <a:pt x="1788772" y="0"/>
                        </a:cubicBezTo>
                        <a:cubicBezTo>
                          <a:pt x="1995531" y="7260"/>
                          <a:pt x="2173070" y="68209"/>
                          <a:pt x="2415493" y="0"/>
                        </a:cubicBezTo>
                        <a:cubicBezTo>
                          <a:pt x="2683836" y="-39627"/>
                          <a:pt x="2830713" y="1007"/>
                          <a:pt x="3242766" y="0"/>
                        </a:cubicBezTo>
                        <a:cubicBezTo>
                          <a:pt x="3593436" y="-6812"/>
                          <a:pt x="3563116" y="31332"/>
                          <a:pt x="3769211" y="0"/>
                        </a:cubicBezTo>
                        <a:cubicBezTo>
                          <a:pt x="3996652" y="-8109"/>
                          <a:pt x="4018343" y="44228"/>
                          <a:pt x="4195382" y="0"/>
                        </a:cubicBezTo>
                        <a:cubicBezTo>
                          <a:pt x="4407780" y="-65252"/>
                          <a:pt x="4610153" y="29906"/>
                          <a:pt x="4822103" y="0"/>
                        </a:cubicBezTo>
                        <a:cubicBezTo>
                          <a:pt x="5042492" y="-6121"/>
                          <a:pt x="5217370" y="21902"/>
                          <a:pt x="5348550" y="0"/>
                        </a:cubicBezTo>
                        <a:cubicBezTo>
                          <a:pt x="5525545" y="-8987"/>
                          <a:pt x="5729201" y="62051"/>
                          <a:pt x="6175822" y="0"/>
                        </a:cubicBezTo>
                        <a:cubicBezTo>
                          <a:pt x="6562589" y="-51372"/>
                          <a:pt x="6539894" y="5611"/>
                          <a:pt x="6802544" y="0"/>
                        </a:cubicBezTo>
                        <a:cubicBezTo>
                          <a:pt x="7064031" y="-25642"/>
                          <a:pt x="7029776" y="5993"/>
                          <a:pt x="7128440" y="0"/>
                        </a:cubicBezTo>
                        <a:cubicBezTo>
                          <a:pt x="7199094" y="-11681"/>
                          <a:pt x="7477632" y="79709"/>
                          <a:pt x="7855436" y="0"/>
                        </a:cubicBezTo>
                        <a:cubicBezTo>
                          <a:pt x="8159212" y="-41457"/>
                          <a:pt x="8499587" y="19581"/>
                          <a:pt x="8682708" y="0"/>
                        </a:cubicBezTo>
                        <a:cubicBezTo>
                          <a:pt x="8863079" y="-79122"/>
                          <a:pt x="9076407" y="13875"/>
                          <a:pt x="9309430" y="0"/>
                        </a:cubicBezTo>
                        <a:cubicBezTo>
                          <a:pt x="9558732" y="-83565"/>
                          <a:pt x="10021697" y="57186"/>
                          <a:pt x="10262047" y="0"/>
                        </a:cubicBezTo>
                        <a:cubicBezTo>
                          <a:pt x="10401421" y="-1083"/>
                          <a:pt x="10539312" y="75402"/>
                          <a:pt x="10496550" y="157358"/>
                        </a:cubicBezTo>
                        <a:cubicBezTo>
                          <a:pt x="10558153" y="276876"/>
                          <a:pt x="10464986" y="406054"/>
                          <a:pt x="10496550" y="465772"/>
                        </a:cubicBezTo>
                        <a:cubicBezTo>
                          <a:pt x="10528679" y="525034"/>
                          <a:pt x="10463856" y="712950"/>
                          <a:pt x="10496550" y="786774"/>
                        </a:cubicBezTo>
                        <a:cubicBezTo>
                          <a:pt x="10486480" y="840866"/>
                          <a:pt x="10434790" y="954201"/>
                          <a:pt x="10262047" y="944133"/>
                        </a:cubicBezTo>
                        <a:cubicBezTo>
                          <a:pt x="10086991" y="970558"/>
                          <a:pt x="9957221" y="935892"/>
                          <a:pt x="9735601" y="944133"/>
                        </a:cubicBezTo>
                        <a:cubicBezTo>
                          <a:pt x="9512297" y="950153"/>
                          <a:pt x="9501511" y="936432"/>
                          <a:pt x="9409706" y="944133"/>
                        </a:cubicBezTo>
                        <a:cubicBezTo>
                          <a:pt x="9370594" y="932181"/>
                          <a:pt x="8909538" y="917923"/>
                          <a:pt x="8682708" y="944133"/>
                        </a:cubicBezTo>
                        <a:cubicBezTo>
                          <a:pt x="8481313" y="963653"/>
                          <a:pt x="8165481" y="930197"/>
                          <a:pt x="7955712" y="944133"/>
                        </a:cubicBezTo>
                        <a:cubicBezTo>
                          <a:pt x="7697404" y="954155"/>
                          <a:pt x="7323491" y="872443"/>
                          <a:pt x="7128440" y="944133"/>
                        </a:cubicBezTo>
                        <a:cubicBezTo>
                          <a:pt x="6880308" y="1024071"/>
                          <a:pt x="6598415" y="829429"/>
                          <a:pt x="6301167" y="944133"/>
                        </a:cubicBezTo>
                        <a:cubicBezTo>
                          <a:pt x="6042786" y="1035143"/>
                          <a:pt x="5792894" y="906412"/>
                          <a:pt x="5574170" y="944133"/>
                        </a:cubicBezTo>
                        <a:cubicBezTo>
                          <a:pt x="5323632" y="978584"/>
                          <a:pt x="5259919" y="943001"/>
                          <a:pt x="5047723" y="944133"/>
                        </a:cubicBezTo>
                        <a:cubicBezTo>
                          <a:pt x="4832956" y="963095"/>
                          <a:pt x="4580834" y="936339"/>
                          <a:pt x="4220451" y="944133"/>
                        </a:cubicBezTo>
                        <a:cubicBezTo>
                          <a:pt x="3868944" y="1003891"/>
                          <a:pt x="3798451" y="919945"/>
                          <a:pt x="3493454" y="944133"/>
                        </a:cubicBezTo>
                        <a:cubicBezTo>
                          <a:pt x="3185895" y="960517"/>
                          <a:pt x="3360568" y="920143"/>
                          <a:pt x="3167559" y="944133"/>
                        </a:cubicBezTo>
                        <a:cubicBezTo>
                          <a:pt x="3033672" y="978395"/>
                          <a:pt x="2694999" y="934017"/>
                          <a:pt x="2540837" y="944133"/>
                        </a:cubicBezTo>
                        <a:cubicBezTo>
                          <a:pt x="2372975" y="944529"/>
                          <a:pt x="2253164" y="913305"/>
                          <a:pt x="2014391" y="944133"/>
                        </a:cubicBezTo>
                        <a:cubicBezTo>
                          <a:pt x="1799278" y="967663"/>
                          <a:pt x="1464059" y="929301"/>
                          <a:pt x="1287394" y="944133"/>
                        </a:cubicBezTo>
                        <a:cubicBezTo>
                          <a:pt x="1053479" y="948565"/>
                          <a:pt x="533702" y="874091"/>
                          <a:pt x="234502" y="944133"/>
                        </a:cubicBezTo>
                        <a:cubicBezTo>
                          <a:pt x="126013" y="942932"/>
                          <a:pt x="35943" y="863699"/>
                          <a:pt x="0" y="786774"/>
                        </a:cubicBezTo>
                        <a:cubicBezTo>
                          <a:pt x="-42092" y="711126"/>
                          <a:pt x="-479" y="575280"/>
                          <a:pt x="0" y="465772"/>
                        </a:cubicBezTo>
                        <a:cubicBezTo>
                          <a:pt x="-10872" y="368219"/>
                          <a:pt x="39667" y="270306"/>
                          <a:pt x="0" y="1573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libri" panose="020F0502020204030204"/>
                <a:ea typeface="+mn-ea"/>
                <a:cs typeface="+mn-cs"/>
              </a:rPr>
              <a:t>5. </a:t>
            </a:r>
            <a:r>
              <a:rPr kumimoji="0" lang="en-US" sz="4400" b="1" i="1" u="none" strike="noStrike" kern="1200" cap="none" spc="0" normalizeH="0" baseline="0" noProof="0" dirty="0" err="1">
                <a:ln>
                  <a:noFill/>
                </a:ln>
                <a:solidFill>
                  <a:srgbClr val="002060"/>
                </a:solidFill>
                <a:effectLst/>
                <a:uLnTx/>
                <a:uFillTx/>
                <a:latin typeface="Calibri" panose="020F0502020204030204"/>
                <a:ea typeface="+mn-ea"/>
                <a:cs typeface="+mn-cs"/>
              </a:rPr>
              <a:t>Xử</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lý</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huống</a:t>
            </a:r>
            <a:endParaRPr kumimoji="0" lang="vi-VN"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DAB9E87-323E-1444-ED32-87F2DB60A591}"/>
              </a:ext>
            </a:extLst>
          </p:cNvPr>
          <p:cNvPicPr>
            <a:picLocks noChangeAspect="1"/>
          </p:cNvPicPr>
          <p:nvPr/>
        </p:nvPicPr>
        <p:blipFill>
          <a:blip r:embed="rId5"/>
          <a:stretch>
            <a:fillRect/>
          </a:stretch>
        </p:blipFill>
        <p:spPr>
          <a:xfrm>
            <a:off x="923925" y="1504950"/>
            <a:ext cx="6343650" cy="2609850"/>
          </a:xfrm>
          <a:prstGeom prst="rect">
            <a:avLst/>
          </a:prstGeom>
        </p:spPr>
      </p:pic>
      <p:pic>
        <p:nvPicPr>
          <p:cNvPr id="10" name="Picture 9">
            <a:extLst>
              <a:ext uri="{FF2B5EF4-FFF2-40B4-BE49-F238E27FC236}">
                <a16:creationId xmlns:a16="http://schemas.microsoft.com/office/drawing/2014/main" id="{6E95A2EA-001D-A684-2C6F-3D69B8D4A366}"/>
              </a:ext>
            </a:extLst>
          </p:cNvPr>
          <p:cNvPicPr>
            <a:picLocks noChangeAspect="1"/>
          </p:cNvPicPr>
          <p:nvPr/>
        </p:nvPicPr>
        <p:blipFill>
          <a:blip r:embed="rId6"/>
          <a:stretch>
            <a:fillRect/>
          </a:stretch>
        </p:blipFill>
        <p:spPr>
          <a:xfrm>
            <a:off x="4110037" y="4162425"/>
            <a:ext cx="6645200" cy="1885950"/>
          </a:xfrm>
          <a:prstGeom prst="rect">
            <a:avLst/>
          </a:prstGeom>
        </p:spPr>
      </p:pic>
    </p:spTree>
    <p:extLst>
      <p:ext uri="{BB962C8B-B14F-4D97-AF65-F5344CB8AC3E}">
        <p14:creationId xmlns:p14="http://schemas.microsoft.com/office/powerpoint/2010/main" val="272006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curtain with gold stars&#10;&#10;Description automatically generated">
            <a:extLst>
              <a:ext uri="{FF2B5EF4-FFF2-40B4-BE49-F238E27FC236}">
                <a16:creationId xmlns:a16="http://schemas.microsoft.com/office/drawing/2014/main" id="{CBD410E9-8888-48CE-A40F-368351DBB882}"/>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B2E7985-3BB8-0F6B-C72E-2BED1B86078B}"/>
              </a:ext>
            </a:extLst>
          </p:cNvPr>
          <p:cNvPicPr>
            <a:picLocks noChangeAspect="1"/>
          </p:cNvPicPr>
          <p:nvPr/>
        </p:nvPicPr>
        <p:blipFill>
          <a:blip r:embed="rId3"/>
          <a:stretch>
            <a:fillRect/>
          </a:stretch>
        </p:blipFill>
        <p:spPr>
          <a:xfrm>
            <a:off x="2073818" y="2702306"/>
            <a:ext cx="7968163" cy="2920237"/>
          </a:xfrm>
          <a:prstGeom prst="rect">
            <a:avLst/>
          </a:prstGeom>
        </p:spPr>
      </p:pic>
    </p:spTree>
    <p:extLst>
      <p:ext uri="{BB962C8B-B14F-4D97-AF65-F5344CB8AC3E}">
        <p14:creationId xmlns:p14="http://schemas.microsoft.com/office/powerpoint/2010/main" val="370485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572125" y="645028"/>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734051" y="1363167"/>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Nếu là bạn của Linh, em khuyên Linh cần sắp xếp thời gian hợp lí để xem tivi đ</a:t>
            </a:r>
            <a:r>
              <a:rPr lang="en-US" sz="3000" b="1" dirty="0">
                <a:solidFill>
                  <a:prstClr val="black"/>
                </a:solidFill>
                <a:latin typeface="Calibri" panose="020F0502020204030204" pitchFamily="34" charset="0"/>
                <a:cs typeface="Calibri" panose="020F0502020204030204" pitchFamily="34" charset="0"/>
              </a:rPr>
              <a:t>ồ</a:t>
            </a:r>
            <a:r>
              <a:rPr lang="vi-VN" sz="3000" b="1" dirty="0">
                <a:solidFill>
                  <a:prstClr val="black"/>
                </a:solidFill>
                <a:latin typeface="Calibri" panose="020F0502020204030204" pitchFamily="34" charset="0"/>
                <a:cs typeface="Calibri" panose="020F0502020204030204" pitchFamily="34" charset="0"/>
              </a:rPr>
              <a:t>ng thời phụ giúp bố mẹ làm các công việc phù hợp với lứa tuổi trong gia đình vì đó là bổn phận của trẻ em. Việc mẹ nhắc nhở Linh là đúng, không vi phạm quyền vui chơi, giải trí của trẻ em.</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E0DEFE-6323-012C-3BD5-469EA7C2741E}"/>
              </a:ext>
            </a:extLst>
          </p:cNvPr>
          <p:cNvPicPr>
            <a:picLocks noChangeAspect="1"/>
          </p:cNvPicPr>
          <p:nvPr/>
        </p:nvPicPr>
        <p:blipFill>
          <a:blip r:embed="rId5"/>
          <a:stretch>
            <a:fillRect/>
          </a:stretch>
        </p:blipFill>
        <p:spPr>
          <a:xfrm>
            <a:off x="714375" y="1600200"/>
            <a:ext cx="4580164" cy="3429000"/>
          </a:xfrm>
          <a:prstGeom prst="rect">
            <a:avLst/>
          </a:prstGeom>
        </p:spPr>
      </p:pic>
    </p:spTree>
    <p:extLst>
      <p:ext uri="{BB962C8B-B14F-4D97-AF65-F5344CB8AC3E}">
        <p14:creationId xmlns:p14="http://schemas.microsoft.com/office/powerpoint/2010/main" val="37948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353050" y="749803"/>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514976" y="1467942"/>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Trong tình huống này, em nên ngăn c</a:t>
            </a:r>
            <a:r>
              <a:rPr lang="en-US" sz="3000" b="1" dirty="0">
                <a:solidFill>
                  <a:prstClr val="black"/>
                </a:solidFill>
                <a:latin typeface="Calibri" panose="020F0502020204030204" pitchFamily="34" charset="0"/>
                <a:cs typeface="Calibri" panose="020F0502020204030204" pitchFamily="34" charset="0"/>
              </a:rPr>
              <a:t>ả</a:t>
            </a:r>
            <a:r>
              <a:rPr lang="vi-VN" sz="3000" b="1" dirty="0">
                <a:solidFill>
                  <a:prstClr val="black"/>
                </a:solidFill>
                <a:latin typeface="Calibri" panose="020F0502020204030204" pitchFamily="34" charset="0"/>
                <a:cs typeface="Calibri" panose="020F0502020204030204" pitchFamily="34" charset="0"/>
              </a:rPr>
              <a:t>n và khuyên các bạn không bắt nạt em nhỏ vì trẻ em cần được bảo vệ khỏi các hành vi bắt nạt, bạo lực</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Nếu các bạn không nghe theo thì em cần nhờ người lớn đáng tin cậy h</a:t>
            </a:r>
            <a:r>
              <a:rPr lang="en-US" sz="3000" b="1" dirty="0">
                <a:solidFill>
                  <a:prstClr val="black"/>
                </a:solidFill>
                <a:latin typeface="Calibri" panose="020F0502020204030204" pitchFamily="34" charset="0"/>
                <a:cs typeface="Calibri" panose="020F0502020204030204" pitchFamily="34" charset="0"/>
              </a:rPr>
              <a:t>ỗ</a:t>
            </a:r>
            <a:r>
              <a:rPr lang="vi-VN" sz="3000" b="1" dirty="0">
                <a:solidFill>
                  <a:prstClr val="black"/>
                </a:solidFill>
                <a:latin typeface="Calibri" panose="020F0502020204030204" pitchFamily="34" charset="0"/>
                <a:cs typeface="Calibri" panose="020F0502020204030204" pitchFamily="34" charset="0"/>
              </a:rPr>
              <a:t> trợ, ngăn cản hành vi bắt nạt đó.</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F35B4E4-E288-AAF0-A577-4964D2608FF0}"/>
              </a:ext>
            </a:extLst>
          </p:cNvPr>
          <p:cNvPicPr>
            <a:picLocks noChangeAspect="1"/>
          </p:cNvPicPr>
          <p:nvPr/>
        </p:nvPicPr>
        <p:blipFill>
          <a:blip r:embed="rId5"/>
          <a:stretch>
            <a:fillRect/>
          </a:stretch>
        </p:blipFill>
        <p:spPr>
          <a:xfrm>
            <a:off x="704850" y="2238375"/>
            <a:ext cx="4618622" cy="2371725"/>
          </a:xfrm>
          <a:prstGeom prst="rect">
            <a:avLst/>
          </a:prstGeom>
        </p:spPr>
      </p:pic>
    </p:spTree>
    <p:extLst>
      <p:ext uri="{BB962C8B-B14F-4D97-AF65-F5344CB8AC3E}">
        <p14:creationId xmlns:p14="http://schemas.microsoft.com/office/powerpoint/2010/main" val="155704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02436A3-7AAD-6D20-899C-0C32DB6F0327}"/>
              </a:ext>
            </a:extLst>
          </p:cNvPr>
          <p:cNvPicPr>
            <a:picLocks noChangeAspect="1"/>
          </p:cNvPicPr>
          <p:nvPr/>
        </p:nvPicPr>
        <p:blipFill>
          <a:blip r:embed="rId4"/>
          <a:stretch>
            <a:fillRect/>
          </a:stretch>
        </p:blipFill>
        <p:spPr>
          <a:xfrm>
            <a:off x="2982955" y="376332"/>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954107"/>
          </a:xfrm>
          <a:prstGeom prst="rect">
            <a:avLst/>
          </a:prstGeom>
          <a:noFill/>
        </p:spPr>
        <p:txBody>
          <a:bodyPr wrap="square">
            <a:spAutoFit/>
          </a:bodyPr>
          <a:lstStyle/>
          <a:p>
            <a:pPr lvl="0" algn="ctr"/>
            <a:r>
              <a:rPr lang="en-US" sz="2800" b="1" i="1" dirty="0" err="1">
                <a:solidFill>
                  <a:srgbClr val="002060"/>
                </a:solidFill>
              </a:rPr>
              <a:t>Hãy</a:t>
            </a:r>
            <a:r>
              <a:rPr lang="en-US" sz="2800" b="1" i="1" dirty="0">
                <a:solidFill>
                  <a:srgbClr val="002060"/>
                </a:solidFill>
              </a:rPr>
              <a:t> </a:t>
            </a:r>
            <a:r>
              <a:rPr lang="en-US" sz="2800" b="1" i="1" dirty="0" err="1">
                <a:solidFill>
                  <a:srgbClr val="002060"/>
                </a:solidFill>
              </a:rPr>
              <a:t>vẽ</a:t>
            </a:r>
            <a:r>
              <a:rPr lang="en-US" sz="2800" b="1" i="1" dirty="0">
                <a:solidFill>
                  <a:srgbClr val="002060"/>
                </a:solidFill>
              </a:rPr>
              <a:t> </a:t>
            </a:r>
            <a:r>
              <a:rPr lang="en-US" sz="2800" b="1" i="1" dirty="0" err="1">
                <a:solidFill>
                  <a:srgbClr val="002060"/>
                </a:solidFill>
              </a:rPr>
              <a:t>một</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về</a:t>
            </a:r>
            <a:r>
              <a:rPr lang="en-US" sz="2800" b="1" i="1" dirty="0">
                <a:solidFill>
                  <a:srgbClr val="002060"/>
                </a:solidFill>
              </a:rPr>
              <a:t> </a:t>
            </a:r>
            <a:r>
              <a:rPr lang="en-US" sz="2800" b="1" i="1" dirty="0" err="1">
                <a:solidFill>
                  <a:srgbClr val="002060"/>
                </a:solidFill>
              </a:rPr>
              <a:t>quyền</a:t>
            </a:r>
            <a:r>
              <a:rPr lang="en-US" sz="2800" b="1" i="1" dirty="0">
                <a:solidFill>
                  <a:srgbClr val="002060"/>
                </a:solidFill>
              </a:rPr>
              <a:t> </a:t>
            </a:r>
            <a:r>
              <a:rPr lang="en-US" sz="2800" b="1" i="1" dirty="0" err="1">
                <a:solidFill>
                  <a:srgbClr val="002060"/>
                </a:solidFill>
              </a:rPr>
              <a:t>trẻ</a:t>
            </a:r>
            <a:r>
              <a:rPr lang="en-US" sz="2800" b="1" i="1" dirty="0">
                <a:solidFill>
                  <a:srgbClr val="002060"/>
                </a:solidFill>
              </a:rPr>
              <a:t> </a:t>
            </a:r>
            <a:r>
              <a:rPr lang="en-US" sz="2800" b="1" i="1" dirty="0" err="1">
                <a:solidFill>
                  <a:srgbClr val="002060"/>
                </a:solidFill>
              </a:rPr>
              <a:t>em</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chia </a:t>
            </a:r>
            <a:r>
              <a:rPr lang="en-US" sz="2800" b="1" i="1" dirty="0" err="1">
                <a:solidFill>
                  <a:srgbClr val="002060"/>
                </a:solidFill>
              </a:rPr>
              <a:t>sẻ</a:t>
            </a:r>
            <a:r>
              <a:rPr lang="en-US" sz="2800" b="1" i="1" dirty="0">
                <a:solidFill>
                  <a:srgbClr val="002060"/>
                </a:solidFill>
              </a:rPr>
              <a:t> ý </a:t>
            </a:r>
            <a:r>
              <a:rPr lang="en-US" sz="2800" b="1" i="1" dirty="0" err="1">
                <a:solidFill>
                  <a:srgbClr val="002060"/>
                </a:solidFill>
              </a:rPr>
              <a:t>nghĩa</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đó</a:t>
            </a:r>
            <a:r>
              <a:rPr lang="en-US" sz="2800" b="1" i="1" dirty="0">
                <a:solidFill>
                  <a:srgbClr val="002060"/>
                </a:solidFill>
              </a:rPr>
              <a:t> </a:t>
            </a:r>
            <a:r>
              <a:rPr lang="en-US" sz="2800" b="1" i="1" dirty="0" err="1">
                <a:solidFill>
                  <a:srgbClr val="002060"/>
                </a:solidFill>
              </a:rPr>
              <a:t>với</a:t>
            </a:r>
            <a:r>
              <a:rPr lang="en-US" sz="2800" b="1" i="1" dirty="0">
                <a:solidFill>
                  <a:srgbClr val="002060"/>
                </a:solidFill>
              </a:rPr>
              <a:t> </a:t>
            </a:r>
            <a:r>
              <a:rPr lang="en-US" sz="2800" b="1" i="1" dirty="0" err="1">
                <a:solidFill>
                  <a:srgbClr val="002060"/>
                </a:solidFill>
              </a:rPr>
              <a:t>các</a:t>
            </a:r>
            <a:r>
              <a:rPr lang="en-US" sz="2800" b="1" i="1" dirty="0">
                <a:solidFill>
                  <a:srgbClr val="002060"/>
                </a:solidFill>
              </a:rPr>
              <a:t> </a:t>
            </a:r>
            <a:r>
              <a:rPr lang="en-US" sz="2800" b="1" i="1" dirty="0" err="1">
                <a:solidFill>
                  <a:srgbClr val="002060"/>
                </a:solidFill>
              </a:rPr>
              <a:t>bạn</a:t>
            </a:r>
            <a:endParaRPr kumimoji="0" lang="vi-VN" sz="28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3774BE1E-CC18-BAE1-F240-B417DE012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1374668"/>
            <a:ext cx="6972300" cy="494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6"/>
            <a:ext cx="10496550" cy="1306083"/>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 name="connsiteX0" fmla="*/ 0 w 10496550"/>
                      <a:gd name="connsiteY0" fmla="*/ 217684 h 1306083"/>
                      <a:gd name="connsiteX1" fmla="*/ 234502 w 10496550"/>
                      <a:gd name="connsiteY1" fmla="*/ 0 h 1306083"/>
                      <a:gd name="connsiteX2" fmla="*/ 760948 w 10496550"/>
                      <a:gd name="connsiteY2" fmla="*/ 0 h 1306083"/>
                      <a:gd name="connsiteX3" fmla="*/ 1086843 w 10496550"/>
                      <a:gd name="connsiteY3" fmla="*/ 0 h 1306083"/>
                      <a:gd name="connsiteX4" fmla="*/ 1713565 w 10496550"/>
                      <a:gd name="connsiteY4" fmla="*/ 0 h 1306083"/>
                      <a:gd name="connsiteX5" fmla="*/ 2139735 w 10496550"/>
                      <a:gd name="connsiteY5" fmla="*/ 0 h 1306083"/>
                      <a:gd name="connsiteX6" fmla="*/ 2465631 w 10496550"/>
                      <a:gd name="connsiteY6" fmla="*/ 0 h 1306083"/>
                      <a:gd name="connsiteX7" fmla="*/ 2791526 w 10496550"/>
                      <a:gd name="connsiteY7" fmla="*/ 0 h 1306083"/>
                      <a:gd name="connsiteX8" fmla="*/ 3618798 w 10496550"/>
                      <a:gd name="connsiteY8" fmla="*/ 0 h 1306083"/>
                      <a:gd name="connsiteX9" fmla="*/ 3944694 w 10496550"/>
                      <a:gd name="connsiteY9" fmla="*/ 0 h 1306083"/>
                      <a:gd name="connsiteX10" fmla="*/ 4571416 w 10496550"/>
                      <a:gd name="connsiteY10" fmla="*/ 0 h 1306083"/>
                      <a:gd name="connsiteX11" fmla="*/ 5398688 w 10496550"/>
                      <a:gd name="connsiteY11" fmla="*/ 0 h 1306083"/>
                      <a:gd name="connsiteX12" fmla="*/ 5824859 w 10496550"/>
                      <a:gd name="connsiteY12" fmla="*/ 0 h 1306083"/>
                      <a:gd name="connsiteX13" fmla="*/ 6351304 w 10496550"/>
                      <a:gd name="connsiteY13" fmla="*/ 0 h 1306083"/>
                      <a:gd name="connsiteX14" fmla="*/ 7078302 w 10496550"/>
                      <a:gd name="connsiteY14" fmla="*/ 0 h 1306083"/>
                      <a:gd name="connsiteX15" fmla="*/ 7905574 w 10496550"/>
                      <a:gd name="connsiteY15" fmla="*/ 0 h 1306083"/>
                      <a:gd name="connsiteX16" fmla="*/ 8432021 w 10496550"/>
                      <a:gd name="connsiteY16" fmla="*/ 0 h 1306083"/>
                      <a:gd name="connsiteX17" fmla="*/ 8757915 w 10496550"/>
                      <a:gd name="connsiteY17" fmla="*/ 0 h 1306083"/>
                      <a:gd name="connsiteX18" fmla="*/ 9585188 w 10496550"/>
                      <a:gd name="connsiteY18" fmla="*/ 0 h 1306083"/>
                      <a:gd name="connsiteX19" fmla="*/ 10262047 w 10496550"/>
                      <a:gd name="connsiteY19" fmla="*/ 0 h 1306083"/>
                      <a:gd name="connsiteX20" fmla="*/ 10496550 w 10496550"/>
                      <a:gd name="connsiteY20" fmla="*/ 217684 h 1306083"/>
                      <a:gd name="connsiteX21" fmla="*/ 10496550 w 10496550"/>
                      <a:gd name="connsiteY21" fmla="*/ 626919 h 1306083"/>
                      <a:gd name="connsiteX22" fmla="*/ 10496550 w 10496550"/>
                      <a:gd name="connsiteY22" fmla="*/ 1088398 h 1306083"/>
                      <a:gd name="connsiteX23" fmla="*/ 10262047 w 10496550"/>
                      <a:gd name="connsiteY23" fmla="*/ 1306083 h 1306083"/>
                      <a:gd name="connsiteX24" fmla="*/ 9535050 w 10496550"/>
                      <a:gd name="connsiteY24" fmla="*/ 1306083 h 1306083"/>
                      <a:gd name="connsiteX25" fmla="*/ 8808053 w 10496550"/>
                      <a:gd name="connsiteY25" fmla="*/ 1306083 h 1306083"/>
                      <a:gd name="connsiteX26" fmla="*/ 8381883 w 10496550"/>
                      <a:gd name="connsiteY26" fmla="*/ 1306083 h 1306083"/>
                      <a:gd name="connsiteX27" fmla="*/ 7855436 w 10496550"/>
                      <a:gd name="connsiteY27" fmla="*/ 1306083 h 1306083"/>
                      <a:gd name="connsiteX28" fmla="*/ 7028164 w 10496550"/>
                      <a:gd name="connsiteY28" fmla="*/ 1306083 h 1306083"/>
                      <a:gd name="connsiteX29" fmla="*/ 6601993 w 10496550"/>
                      <a:gd name="connsiteY29" fmla="*/ 1306083 h 1306083"/>
                      <a:gd name="connsiteX30" fmla="*/ 6075547 w 10496550"/>
                      <a:gd name="connsiteY30" fmla="*/ 1306083 h 1306083"/>
                      <a:gd name="connsiteX31" fmla="*/ 5348550 w 10496550"/>
                      <a:gd name="connsiteY31" fmla="*/ 1306083 h 1306083"/>
                      <a:gd name="connsiteX32" fmla="*/ 4721828 w 10496550"/>
                      <a:gd name="connsiteY32" fmla="*/ 1306083 h 1306083"/>
                      <a:gd name="connsiteX33" fmla="*/ 3894556 w 10496550"/>
                      <a:gd name="connsiteY33" fmla="*/ 1306083 h 1306083"/>
                      <a:gd name="connsiteX34" fmla="*/ 3167559 w 10496550"/>
                      <a:gd name="connsiteY34" fmla="*/ 1306083 h 1306083"/>
                      <a:gd name="connsiteX35" fmla="*/ 2540837 w 10496550"/>
                      <a:gd name="connsiteY35" fmla="*/ 1306083 h 1306083"/>
                      <a:gd name="connsiteX36" fmla="*/ 1813841 w 10496550"/>
                      <a:gd name="connsiteY36" fmla="*/ 1306083 h 1306083"/>
                      <a:gd name="connsiteX37" fmla="*/ 1187119 w 10496550"/>
                      <a:gd name="connsiteY37" fmla="*/ 1306083 h 1306083"/>
                      <a:gd name="connsiteX38" fmla="*/ 234502 w 10496550"/>
                      <a:gd name="connsiteY38" fmla="*/ 1306083 h 1306083"/>
                      <a:gd name="connsiteX39" fmla="*/ 0 w 10496550"/>
                      <a:gd name="connsiteY39" fmla="*/ 1088398 h 1306083"/>
                      <a:gd name="connsiteX40" fmla="*/ 0 w 10496550"/>
                      <a:gd name="connsiteY40" fmla="*/ 679163 h 1306083"/>
                      <a:gd name="connsiteX41" fmla="*/ 0 w 10496550"/>
                      <a:gd name="connsiteY41" fmla="*/ 217684 h 1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306083" fill="none" extrusionOk="0">
                        <a:moveTo>
                          <a:pt x="0" y="217684"/>
                        </a:moveTo>
                        <a:cubicBezTo>
                          <a:pt x="9716" y="101617"/>
                          <a:pt x="160260" y="5751"/>
                          <a:pt x="234502" y="0"/>
                        </a:cubicBezTo>
                        <a:cubicBezTo>
                          <a:pt x="452224" y="-14949"/>
                          <a:pt x="659409" y="146810"/>
                          <a:pt x="1061774" y="0"/>
                        </a:cubicBezTo>
                        <a:cubicBezTo>
                          <a:pt x="1491296" y="-105017"/>
                          <a:pt x="1559479" y="-2669"/>
                          <a:pt x="1788772" y="0"/>
                        </a:cubicBezTo>
                        <a:cubicBezTo>
                          <a:pt x="1973688" y="-23138"/>
                          <a:pt x="2165274" y="32987"/>
                          <a:pt x="2415493" y="0"/>
                        </a:cubicBezTo>
                        <a:cubicBezTo>
                          <a:pt x="2676399" y="-71749"/>
                          <a:pt x="2870197" y="-475"/>
                          <a:pt x="3242766" y="0"/>
                        </a:cubicBezTo>
                        <a:cubicBezTo>
                          <a:pt x="3606078" y="-18283"/>
                          <a:pt x="3553015" y="48966"/>
                          <a:pt x="3769211" y="0"/>
                        </a:cubicBezTo>
                        <a:cubicBezTo>
                          <a:pt x="3983604" y="-36526"/>
                          <a:pt x="4023582" y="20936"/>
                          <a:pt x="4195382" y="0"/>
                        </a:cubicBezTo>
                        <a:cubicBezTo>
                          <a:pt x="4347235" y="-83994"/>
                          <a:pt x="4599312" y="40690"/>
                          <a:pt x="4822103" y="0"/>
                        </a:cubicBezTo>
                        <a:cubicBezTo>
                          <a:pt x="5010066" y="-32982"/>
                          <a:pt x="5196219" y="85719"/>
                          <a:pt x="5348550" y="0"/>
                        </a:cubicBezTo>
                        <a:cubicBezTo>
                          <a:pt x="5539471" y="-27396"/>
                          <a:pt x="5753776" y="15441"/>
                          <a:pt x="6175822" y="0"/>
                        </a:cubicBezTo>
                        <a:cubicBezTo>
                          <a:pt x="6541924" y="-102127"/>
                          <a:pt x="6540864" y="47632"/>
                          <a:pt x="6802544" y="0"/>
                        </a:cubicBezTo>
                        <a:cubicBezTo>
                          <a:pt x="7062126" y="-52644"/>
                          <a:pt x="7018507" y="-2660"/>
                          <a:pt x="7128440" y="0"/>
                        </a:cubicBezTo>
                        <a:cubicBezTo>
                          <a:pt x="7308221" y="-14456"/>
                          <a:pt x="7532516" y="51617"/>
                          <a:pt x="7855436" y="0"/>
                        </a:cubicBezTo>
                        <a:cubicBezTo>
                          <a:pt x="8169173" y="-112022"/>
                          <a:pt x="8468532" y="51779"/>
                          <a:pt x="8682708" y="0"/>
                        </a:cubicBezTo>
                        <a:cubicBezTo>
                          <a:pt x="8819114" y="-58973"/>
                          <a:pt x="9096575" y="101235"/>
                          <a:pt x="9309430" y="0"/>
                        </a:cubicBezTo>
                        <a:cubicBezTo>
                          <a:pt x="9462806" y="-93293"/>
                          <a:pt x="10018286" y="36361"/>
                          <a:pt x="10262047" y="0"/>
                        </a:cubicBezTo>
                        <a:cubicBezTo>
                          <a:pt x="10406850" y="31960"/>
                          <a:pt x="10519578" y="108586"/>
                          <a:pt x="10496550" y="217684"/>
                        </a:cubicBezTo>
                        <a:cubicBezTo>
                          <a:pt x="10551194" y="421906"/>
                          <a:pt x="10459511" y="544529"/>
                          <a:pt x="10496550" y="644334"/>
                        </a:cubicBezTo>
                        <a:cubicBezTo>
                          <a:pt x="10544594" y="722138"/>
                          <a:pt x="10440627" y="980101"/>
                          <a:pt x="10496550" y="1088398"/>
                        </a:cubicBezTo>
                        <a:cubicBezTo>
                          <a:pt x="10480461" y="1231933"/>
                          <a:pt x="10378420" y="1294068"/>
                          <a:pt x="10262047" y="1306083"/>
                        </a:cubicBezTo>
                        <a:cubicBezTo>
                          <a:pt x="10080698" y="1327673"/>
                          <a:pt x="9951914" y="1269414"/>
                          <a:pt x="9735601" y="1306083"/>
                        </a:cubicBezTo>
                        <a:cubicBezTo>
                          <a:pt x="9511230" y="1313493"/>
                          <a:pt x="9496197" y="1295666"/>
                          <a:pt x="9409706" y="1306083"/>
                        </a:cubicBezTo>
                        <a:cubicBezTo>
                          <a:pt x="9331467" y="1291561"/>
                          <a:pt x="8911649" y="1328261"/>
                          <a:pt x="8682708" y="1306083"/>
                        </a:cubicBezTo>
                        <a:cubicBezTo>
                          <a:pt x="8449944" y="1345989"/>
                          <a:pt x="8163422" y="1290156"/>
                          <a:pt x="7955712" y="1306083"/>
                        </a:cubicBezTo>
                        <a:cubicBezTo>
                          <a:pt x="7718443" y="1372196"/>
                          <a:pt x="7314692" y="1206132"/>
                          <a:pt x="7128440" y="1306083"/>
                        </a:cubicBezTo>
                        <a:cubicBezTo>
                          <a:pt x="6985876" y="1380704"/>
                          <a:pt x="6567957" y="1260503"/>
                          <a:pt x="6301167" y="1306083"/>
                        </a:cubicBezTo>
                        <a:cubicBezTo>
                          <a:pt x="5981197" y="1381566"/>
                          <a:pt x="5785655" y="1265410"/>
                          <a:pt x="5574170" y="1306083"/>
                        </a:cubicBezTo>
                        <a:cubicBezTo>
                          <a:pt x="5294144" y="1339165"/>
                          <a:pt x="5255103" y="1292097"/>
                          <a:pt x="5047723" y="1306083"/>
                        </a:cubicBezTo>
                        <a:cubicBezTo>
                          <a:pt x="4867597" y="1326256"/>
                          <a:pt x="4574248" y="1298027"/>
                          <a:pt x="4220451" y="1306083"/>
                        </a:cubicBezTo>
                        <a:cubicBezTo>
                          <a:pt x="3836910" y="1346759"/>
                          <a:pt x="3786750" y="1290749"/>
                          <a:pt x="3493454" y="1306083"/>
                        </a:cubicBezTo>
                        <a:cubicBezTo>
                          <a:pt x="3199793" y="1366733"/>
                          <a:pt x="3320871" y="1239960"/>
                          <a:pt x="3167559" y="1306083"/>
                        </a:cubicBezTo>
                        <a:cubicBezTo>
                          <a:pt x="2985633" y="1298280"/>
                          <a:pt x="2689767" y="1296211"/>
                          <a:pt x="2540837" y="1306083"/>
                        </a:cubicBezTo>
                        <a:cubicBezTo>
                          <a:pt x="2390202" y="1303603"/>
                          <a:pt x="2271925" y="1253678"/>
                          <a:pt x="2014391" y="1306083"/>
                        </a:cubicBezTo>
                        <a:cubicBezTo>
                          <a:pt x="1752223" y="1349915"/>
                          <a:pt x="1485261" y="1320073"/>
                          <a:pt x="1287394" y="1306083"/>
                        </a:cubicBezTo>
                        <a:cubicBezTo>
                          <a:pt x="1042410" y="1356215"/>
                          <a:pt x="550949" y="1217928"/>
                          <a:pt x="234502" y="1306083"/>
                        </a:cubicBezTo>
                        <a:cubicBezTo>
                          <a:pt x="143624" y="1313534"/>
                          <a:pt x="34227" y="1210527"/>
                          <a:pt x="0" y="1088398"/>
                        </a:cubicBezTo>
                        <a:cubicBezTo>
                          <a:pt x="-16946" y="952375"/>
                          <a:pt x="2152" y="753563"/>
                          <a:pt x="0" y="644334"/>
                        </a:cubicBezTo>
                        <a:cubicBezTo>
                          <a:pt x="-2670" y="472408"/>
                          <a:pt x="25078" y="342756"/>
                          <a:pt x="0" y="217684"/>
                        </a:cubicBezTo>
                        <a:close/>
                      </a:path>
                      <a:path w="10496550" h="1306083" stroke="0" extrusionOk="0">
                        <a:moveTo>
                          <a:pt x="0" y="217684"/>
                        </a:moveTo>
                        <a:cubicBezTo>
                          <a:pt x="5584" y="106175"/>
                          <a:pt x="151486" y="36471"/>
                          <a:pt x="234502" y="0"/>
                        </a:cubicBezTo>
                        <a:cubicBezTo>
                          <a:pt x="402036" y="-62970"/>
                          <a:pt x="578309" y="19314"/>
                          <a:pt x="760948" y="0"/>
                        </a:cubicBezTo>
                        <a:cubicBezTo>
                          <a:pt x="937701" y="-11599"/>
                          <a:pt x="990507" y="10737"/>
                          <a:pt x="1086843" y="0"/>
                        </a:cubicBezTo>
                        <a:cubicBezTo>
                          <a:pt x="1149391" y="25880"/>
                          <a:pt x="1510419" y="-20051"/>
                          <a:pt x="1713565" y="0"/>
                        </a:cubicBezTo>
                        <a:cubicBezTo>
                          <a:pt x="1936992" y="77"/>
                          <a:pt x="2036051" y="41222"/>
                          <a:pt x="2139735" y="0"/>
                        </a:cubicBezTo>
                        <a:cubicBezTo>
                          <a:pt x="2234276" y="-29328"/>
                          <a:pt x="2309060" y="44512"/>
                          <a:pt x="2465631" y="0"/>
                        </a:cubicBezTo>
                        <a:cubicBezTo>
                          <a:pt x="2612223" y="-19785"/>
                          <a:pt x="2654899" y="19582"/>
                          <a:pt x="2791526" y="0"/>
                        </a:cubicBezTo>
                        <a:cubicBezTo>
                          <a:pt x="2870184" y="-25031"/>
                          <a:pt x="3184703" y="83318"/>
                          <a:pt x="3618798" y="0"/>
                        </a:cubicBezTo>
                        <a:cubicBezTo>
                          <a:pt x="4014282" y="-66044"/>
                          <a:pt x="3785394" y="22733"/>
                          <a:pt x="3944694" y="0"/>
                        </a:cubicBezTo>
                        <a:cubicBezTo>
                          <a:pt x="4081602" y="-37340"/>
                          <a:pt x="4417712" y="9471"/>
                          <a:pt x="4571416" y="0"/>
                        </a:cubicBezTo>
                        <a:cubicBezTo>
                          <a:pt x="4744123" y="11406"/>
                          <a:pt x="5072332" y="34243"/>
                          <a:pt x="5398688" y="0"/>
                        </a:cubicBezTo>
                        <a:cubicBezTo>
                          <a:pt x="5707234" y="-88815"/>
                          <a:pt x="5654858" y="24438"/>
                          <a:pt x="5824859" y="0"/>
                        </a:cubicBezTo>
                        <a:cubicBezTo>
                          <a:pt x="5956556" y="6327"/>
                          <a:pt x="6177052" y="30425"/>
                          <a:pt x="6351304" y="0"/>
                        </a:cubicBezTo>
                        <a:cubicBezTo>
                          <a:pt x="6527569" y="-59961"/>
                          <a:pt x="6780803" y="50226"/>
                          <a:pt x="7078302" y="0"/>
                        </a:cubicBezTo>
                        <a:cubicBezTo>
                          <a:pt x="7312325" y="-49259"/>
                          <a:pt x="7761128" y="82597"/>
                          <a:pt x="7905574" y="0"/>
                        </a:cubicBezTo>
                        <a:cubicBezTo>
                          <a:pt x="8088986" y="-60131"/>
                          <a:pt x="8305084" y="25294"/>
                          <a:pt x="8432021" y="0"/>
                        </a:cubicBezTo>
                        <a:cubicBezTo>
                          <a:pt x="8545297" y="-10775"/>
                          <a:pt x="8656220" y="7965"/>
                          <a:pt x="8757915" y="0"/>
                        </a:cubicBezTo>
                        <a:cubicBezTo>
                          <a:pt x="8877269" y="72455"/>
                          <a:pt x="9240355" y="10326"/>
                          <a:pt x="9585188" y="0"/>
                        </a:cubicBezTo>
                        <a:cubicBezTo>
                          <a:pt x="9944530" y="-28127"/>
                          <a:pt x="10077369" y="8362"/>
                          <a:pt x="10262047" y="0"/>
                        </a:cubicBezTo>
                        <a:cubicBezTo>
                          <a:pt x="10374547" y="5596"/>
                          <a:pt x="10502305" y="79125"/>
                          <a:pt x="10496550" y="217684"/>
                        </a:cubicBezTo>
                        <a:cubicBezTo>
                          <a:pt x="10554399" y="393125"/>
                          <a:pt x="10442171" y="422714"/>
                          <a:pt x="10496550" y="626919"/>
                        </a:cubicBezTo>
                        <a:cubicBezTo>
                          <a:pt x="10561202" y="787838"/>
                          <a:pt x="10462819" y="914928"/>
                          <a:pt x="10496550" y="1088398"/>
                        </a:cubicBezTo>
                        <a:cubicBezTo>
                          <a:pt x="10482927" y="1181308"/>
                          <a:pt x="10444752" y="1289960"/>
                          <a:pt x="10262047" y="1306083"/>
                        </a:cubicBezTo>
                        <a:cubicBezTo>
                          <a:pt x="10063725" y="1325111"/>
                          <a:pt x="9666047" y="1251511"/>
                          <a:pt x="9535050" y="1306083"/>
                        </a:cubicBezTo>
                        <a:cubicBezTo>
                          <a:pt x="9449901" y="1328357"/>
                          <a:pt x="9067710" y="1290427"/>
                          <a:pt x="8808053" y="1306083"/>
                        </a:cubicBezTo>
                        <a:cubicBezTo>
                          <a:pt x="8523352" y="1370611"/>
                          <a:pt x="8517622" y="1310661"/>
                          <a:pt x="8381883" y="1306083"/>
                        </a:cubicBezTo>
                        <a:cubicBezTo>
                          <a:pt x="8228966" y="1349311"/>
                          <a:pt x="8087302" y="1324094"/>
                          <a:pt x="7855436" y="1306083"/>
                        </a:cubicBezTo>
                        <a:cubicBezTo>
                          <a:pt x="7629059" y="1295395"/>
                          <a:pt x="7200616" y="1217658"/>
                          <a:pt x="7028164" y="1306083"/>
                        </a:cubicBezTo>
                        <a:cubicBezTo>
                          <a:pt x="6843433" y="1388967"/>
                          <a:pt x="6708064" y="1258421"/>
                          <a:pt x="6601993" y="1306083"/>
                        </a:cubicBezTo>
                        <a:cubicBezTo>
                          <a:pt x="6515258" y="1316426"/>
                          <a:pt x="6183640" y="1280986"/>
                          <a:pt x="6075547" y="1306083"/>
                        </a:cubicBezTo>
                        <a:cubicBezTo>
                          <a:pt x="5964277" y="1312894"/>
                          <a:pt x="5549921" y="1275081"/>
                          <a:pt x="5348550" y="1306083"/>
                        </a:cubicBezTo>
                        <a:cubicBezTo>
                          <a:pt x="5122473" y="1378437"/>
                          <a:pt x="4892239" y="1301567"/>
                          <a:pt x="4721828" y="1306083"/>
                        </a:cubicBezTo>
                        <a:cubicBezTo>
                          <a:pt x="4618413" y="1356765"/>
                          <a:pt x="4311509" y="1269508"/>
                          <a:pt x="3894556" y="1306083"/>
                        </a:cubicBezTo>
                        <a:cubicBezTo>
                          <a:pt x="3542233" y="1380985"/>
                          <a:pt x="3414129" y="1268112"/>
                          <a:pt x="3167559" y="1306083"/>
                        </a:cubicBezTo>
                        <a:cubicBezTo>
                          <a:pt x="2983295" y="1299659"/>
                          <a:pt x="2736452" y="1277837"/>
                          <a:pt x="2540837" y="1306083"/>
                        </a:cubicBezTo>
                        <a:cubicBezTo>
                          <a:pt x="2321116" y="1364125"/>
                          <a:pt x="2098458" y="1255328"/>
                          <a:pt x="1813841" y="1306083"/>
                        </a:cubicBezTo>
                        <a:cubicBezTo>
                          <a:pt x="1493823" y="1327299"/>
                          <a:pt x="1392451" y="1287413"/>
                          <a:pt x="1187119" y="1306083"/>
                        </a:cubicBezTo>
                        <a:cubicBezTo>
                          <a:pt x="948656" y="1280911"/>
                          <a:pt x="502732" y="1234436"/>
                          <a:pt x="234502" y="1306083"/>
                        </a:cubicBezTo>
                        <a:cubicBezTo>
                          <a:pt x="66693" y="1319414"/>
                          <a:pt x="-35836" y="1225335"/>
                          <a:pt x="0" y="1088398"/>
                        </a:cubicBezTo>
                        <a:cubicBezTo>
                          <a:pt x="-59516" y="1010633"/>
                          <a:pt x="10247" y="892730"/>
                          <a:pt x="0" y="679163"/>
                        </a:cubicBezTo>
                        <a:cubicBezTo>
                          <a:pt x="-32338" y="495622"/>
                          <a:pt x="16385" y="314926"/>
                          <a:pt x="0" y="217684"/>
                        </a:cubicBezTo>
                        <a:close/>
                      </a:path>
                      <a:path w="10496550" h="1306083" fill="none" stroke="0" extrusionOk="0">
                        <a:moveTo>
                          <a:pt x="0" y="217684"/>
                        </a:moveTo>
                        <a:cubicBezTo>
                          <a:pt x="-17674" y="117673"/>
                          <a:pt x="145859" y="9558"/>
                          <a:pt x="234502" y="0"/>
                        </a:cubicBezTo>
                        <a:cubicBezTo>
                          <a:pt x="462417" y="-7798"/>
                          <a:pt x="681385" y="94134"/>
                          <a:pt x="1061774" y="0"/>
                        </a:cubicBezTo>
                        <a:cubicBezTo>
                          <a:pt x="1461992" y="-114302"/>
                          <a:pt x="1538076" y="7514"/>
                          <a:pt x="1788772" y="0"/>
                        </a:cubicBezTo>
                        <a:cubicBezTo>
                          <a:pt x="1991314" y="14500"/>
                          <a:pt x="2175936" y="88647"/>
                          <a:pt x="2415493" y="0"/>
                        </a:cubicBezTo>
                        <a:cubicBezTo>
                          <a:pt x="2710843" y="-34129"/>
                          <a:pt x="2823947" y="1931"/>
                          <a:pt x="3242766" y="0"/>
                        </a:cubicBezTo>
                        <a:cubicBezTo>
                          <a:pt x="3607212" y="-5009"/>
                          <a:pt x="3551350" y="35368"/>
                          <a:pt x="3769211" y="0"/>
                        </a:cubicBezTo>
                        <a:cubicBezTo>
                          <a:pt x="3996656" y="-17585"/>
                          <a:pt x="4022424" y="48285"/>
                          <a:pt x="4195382" y="0"/>
                        </a:cubicBezTo>
                        <a:cubicBezTo>
                          <a:pt x="4371776" y="-46847"/>
                          <a:pt x="4618655" y="89882"/>
                          <a:pt x="4822103" y="0"/>
                        </a:cubicBezTo>
                        <a:cubicBezTo>
                          <a:pt x="5040919" y="-19024"/>
                          <a:pt x="5221741" y="31692"/>
                          <a:pt x="5348550" y="0"/>
                        </a:cubicBezTo>
                        <a:cubicBezTo>
                          <a:pt x="5554339" y="7096"/>
                          <a:pt x="5702358" y="86009"/>
                          <a:pt x="6175822" y="0"/>
                        </a:cubicBezTo>
                        <a:cubicBezTo>
                          <a:pt x="6559522" y="-60013"/>
                          <a:pt x="6538414" y="1991"/>
                          <a:pt x="6802544" y="0"/>
                        </a:cubicBezTo>
                        <a:cubicBezTo>
                          <a:pt x="7068113" y="-29078"/>
                          <a:pt x="7021000" y="6881"/>
                          <a:pt x="7128440" y="0"/>
                        </a:cubicBezTo>
                        <a:cubicBezTo>
                          <a:pt x="7227867" y="-8426"/>
                          <a:pt x="7499370" y="91331"/>
                          <a:pt x="7855436" y="0"/>
                        </a:cubicBezTo>
                        <a:cubicBezTo>
                          <a:pt x="8152815" y="-52161"/>
                          <a:pt x="8491983" y="60206"/>
                          <a:pt x="8682708" y="0"/>
                        </a:cubicBezTo>
                        <a:cubicBezTo>
                          <a:pt x="8874235" y="-86043"/>
                          <a:pt x="9078606" y="31920"/>
                          <a:pt x="9309430" y="0"/>
                        </a:cubicBezTo>
                        <a:cubicBezTo>
                          <a:pt x="9551408" y="-91413"/>
                          <a:pt x="10070196" y="50371"/>
                          <a:pt x="10262047" y="0"/>
                        </a:cubicBezTo>
                        <a:cubicBezTo>
                          <a:pt x="10417091" y="-9180"/>
                          <a:pt x="10549267" y="103935"/>
                          <a:pt x="10496550" y="217684"/>
                        </a:cubicBezTo>
                        <a:cubicBezTo>
                          <a:pt x="10553283" y="399311"/>
                          <a:pt x="10465891" y="562017"/>
                          <a:pt x="10496550" y="644334"/>
                        </a:cubicBezTo>
                        <a:cubicBezTo>
                          <a:pt x="10528293" y="726425"/>
                          <a:pt x="10454722" y="987523"/>
                          <a:pt x="10496550" y="1088398"/>
                        </a:cubicBezTo>
                        <a:cubicBezTo>
                          <a:pt x="10489363" y="1182377"/>
                          <a:pt x="10435569" y="1315950"/>
                          <a:pt x="10262047" y="1306083"/>
                        </a:cubicBezTo>
                        <a:cubicBezTo>
                          <a:pt x="10078182" y="1333018"/>
                          <a:pt x="9948067" y="1290067"/>
                          <a:pt x="9735601" y="1306083"/>
                        </a:cubicBezTo>
                        <a:cubicBezTo>
                          <a:pt x="9514758" y="1310376"/>
                          <a:pt x="9502315" y="1300104"/>
                          <a:pt x="9409706" y="1306083"/>
                        </a:cubicBezTo>
                        <a:cubicBezTo>
                          <a:pt x="9355470" y="1302997"/>
                          <a:pt x="8900990" y="1264279"/>
                          <a:pt x="8682708" y="1306083"/>
                        </a:cubicBezTo>
                        <a:cubicBezTo>
                          <a:pt x="8460404" y="1321464"/>
                          <a:pt x="8166791" y="1258188"/>
                          <a:pt x="7955712" y="1306083"/>
                        </a:cubicBezTo>
                        <a:cubicBezTo>
                          <a:pt x="7718026" y="1348985"/>
                          <a:pt x="7305477" y="1182493"/>
                          <a:pt x="7128440" y="1306083"/>
                        </a:cubicBezTo>
                        <a:cubicBezTo>
                          <a:pt x="6887856" y="1403895"/>
                          <a:pt x="6589810" y="1207612"/>
                          <a:pt x="6301167" y="1306083"/>
                        </a:cubicBezTo>
                        <a:cubicBezTo>
                          <a:pt x="6024841" y="1378618"/>
                          <a:pt x="5780684" y="1255662"/>
                          <a:pt x="5574170" y="1306083"/>
                        </a:cubicBezTo>
                        <a:cubicBezTo>
                          <a:pt x="5317288" y="1343012"/>
                          <a:pt x="5257347" y="1301135"/>
                          <a:pt x="5047723" y="1306083"/>
                        </a:cubicBezTo>
                        <a:cubicBezTo>
                          <a:pt x="4818179" y="1358835"/>
                          <a:pt x="4581189" y="1265037"/>
                          <a:pt x="4220451" y="1306083"/>
                        </a:cubicBezTo>
                        <a:cubicBezTo>
                          <a:pt x="3865383" y="1372975"/>
                          <a:pt x="3795893" y="1266112"/>
                          <a:pt x="3493454" y="1306083"/>
                        </a:cubicBezTo>
                        <a:cubicBezTo>
                          <a:pt x="3178340" y="1307313"/>
                          <a:pt x="3362956" y="1275345"/>
                          <a:pt x="3167559" y="1306083"/>
                        </a:cubicBezTo>
                        <a:cubicBezTo>
                          <a:pt x="3029299" y="1343013"/>
                          <a:pt x="2695833" y="1303879"/>
                          <a:pt x="2540837" y="1306083"/>
                        </a:cubicBezTo>
                        <a:cubicBezTo>
                          <a:pt x="2376163" y="1320598"/>
                          <a:pt x="2237989" y="1264779"/>
                          <a:pt x="2014391" y="1306083"/>
                        </a:cubicBezTo>
                        <a:cubicBezTo>
                          <a:pt x="1787245" y="1345129"/>
                          <a:pt x="1438887" y="1276497"/>
                          <a:pt x="1287394" y="1306083"/>
                        </a:cubicBezTo>
                        <a:cubicBezTo>
                          <a:pt x="1009332" y="1313360"/>
                          <a:pt x="523733" y="1209142"/>
                          <a:pt x="234502" y="1306083"/>
                        </a:cubicBezTo>
                        <a:cubicBezTo>
                          <a:pt x="124119" y="1317687"/>
                          <a:pt x="33806" y="1164920"/>
                          <a:pt x="0" y="1088398"/>
                        </a:cubicBezTo>
                        <a:cubicBezTo>
                          <a:pt x="-39612" y="987964"/>
                          <a:pt x="121" y="796572"/>
                          <a:pt x="0" y="644334"/>
                        </a:cubicBezTo>
                        <a:cubicBezTo>
                          <a:pt x="-15738" y="520046"/>
                          <a:pt x="60270" y="370036"/>
                          <a:pt x="0" y="21768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1200329"/>
          </a:xfrm>
          <a:prstGeom prst="rect">
            <a:avLst/>
          </a:prstGeom>
          <a:noFill/>
        </p:spPr>
        <p:txBody>
          <a:bodyPr wrap="square">
            <a:spAutoFit/>
          </a:bodyPr>
          <a:lstStyle/>
          <a:p>
            <a:pPr lvl="0" algn="ctr"/>
            <a:r>
              <a:rPr lang="vi-VN" sz="2400" b="1" i="1" dirty="0">
                <a:solidFill>
                  <a:srgbClr val="002060"/>
                </a:solidFill>
                <a:latin typeface="Calibri" panose="020F0502020204030204"/>
              </a:rPr>
              <a:t>Em hãy tự đánh giá việc thực hiện bổn phận của mình xem điều gì em đã thực hiện tốt, điều gì còn chưa tốt. Đối với những việc chưa tốt, em hãy lập kế hoạch để khắc phục theo bảng gợi ý sau:</a:t>
            </a:r>
            <a:endParaRPr kumimoji="0" lang="vi-VN" sz="24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8BF65B9D-CF70-6CA6-E9E1-9CBE719E3C35}"/>
              </a:ext>
            </a:extLst>
          </p:cNvPr>
          <p:cNvPicPr>
            <a:picLocks noChangeAspect="1"/>
          </p:cNvPicPr>
          <p:nvPr/>
        </p:nvPicPr>
        <p:blipFill>
          <a:blip r:embed="rId5"/>
          <a:stretch>
            <a:fillRect/>
          </a:stretch>
        </p:blipFill>
        <p:spPr>
          <a:xfrm>
            <a:off x="1088134" y="2405061"/>
            <a:ext cx="9913241" cy="2100263"/>
          </a:xfrm>
          <a:prstGeom prst="rect">
            <a:avLst/>
          </a:prstGeom>
        </p:spPr>
      </p:pic>
    </p:spTree>
    <p:extLst>
      <p:ext uri="{BB962C8B-B14F-4D97-AF65-F5344CB8AC3E}">
        <p14:creationId xmlns:p14="http://schemas.microsoft.com/office/powerpoint/2010/main" val="2674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low confidence">
            <a:extLst>
              <a:ext uri="{FF2B5EF4-FFF2-40B4-BE49-F238E27FC236}">
                <a16:creationId xmlns:a16="http://schemas.microsoft.com/office/drawing/2014/main" id="{B2D33BBC-2018-CAFF-4D63-73140643D3AD}"/>
              </a:ext>
            </a:extLst>
          </p:cNvPr>
          <p:cNvPicPr>
            <a:picLocks noChangeAspect="1"/>
          </p:cNvPicPr>
          <p:nvPr/>
        </p:nvPicPr>
        <p:blipFill rotWithShape="1">
          <a:blip r:embed="rId3">
            <a:extLst>
              <a:ext uri="{28A0092B-C50C-407E-A947-70E740481C1C}">
                <a14:useLocalDpi xmlns:a14="http://schemas.microsoft.com/office/drawing/2010/main" val="0"/>
              </a:ext>
            </a:extLst>
          </a:blip>
          <a:srcRect t="4610" b="7026"/>
          <a:stretch/>
        </p:blipFill>
        <p:spPr>
          <a:xfrm>
            <a:off x="0" y="0"/>
            <a:ext cx="12192000" cy="6884032"/>
          </a:xfrm>
          <a:prstGeom prst="rect">
            <a:avLst/>
          </a:prstGeom>
        </p:spPr>
      </p:pic>
      <p:sp>
        <p:nvSpPr>
          <p:cNvPr id="5" name="TextBox 4">
            <a:extLst>
              <a:ext uri="{FF2B5EF4-FFF2-40B4-BE49-F238E27FC236}">
                <a16:creationId xmlns:a16="http://schemas.microsoft.com/office/drawing/2014/main" id="{B511B017-B293-8700-4559-1F1DF7741A04}"/>
              </a:ext>
            </a:extLst>
          </p:cNvPr>
          <p:cNvSpPr txBox="1"/>
          <p:nvPr/>
        </p:nvSpPr>
        <p:spPr>
          <a:xfrm>
            <a:off x="3895725" y="2767280"/>
            <a:ext cx="7296150" cy="1938992"/>
          </a:xfrm>
          <a:prstGeom prst="rect">
            <a:avLst/>
          </a:prstGeom>
          <a:noFill/>
        </p:spPr>
        <p:txBody>
          <a:bodyPr wrap="square" rtlCol="0">
            <a:spAutoFit/>
          </a:bodyPr>
          <a:lstStyle/>
          <a:p>
            <a:pPr lvl="0" algn="ctr"/>
            <a:r>
              <a:rPr lang="en-US" sz="4000" b="1" dirty="0">
                <a:solidFill>
                  <a:srgbClr val="FF0000"/>
                </a:solidFill>
                <a:latin typeface="Cambria" panose="02040503050406030204" pitchFamily="18" charset="0"/>
                <a:ea typeface="Cambria" panose="02040503050406030204" pitchFamily="18" charset="0"/>
              </a:rPr>
              <a:t>T</a:t>
            </a:r>
            <a:r>
              <a:rPr lang="vi-VN" sz="4000" b="1" dirty="0">
                <a:solidFill>
                  <a:srgbClr val="FF0000"/>
                </a:solidFill>
                <a:latin typeface="Cambria" panose="02040503050406030204" pitchFamily="18" charset="0"/>
                <a:ea typeface="Cambria" panose="02040503050406030204" pitchFamily="18" charset="0"/>
              </a:rPr>
              <a:t>uyên truyền cùng người thân về quyền và bổn phận của trẻ em, xem trước bài sau</a:t>
            </a:r>
            <a:r>
              <a:rPr lang="en-US" sz="4000" b="1" dirty="0">
                <a:solidFill>
                  <a:srgbClr val="FF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0814323-63EB-83C8-715A-AD521978D339}"/>
              </a:ext>
            </a:extLst>
          </p:cNvPr>
          <p:cNvGrpSpPr/>
          <p:nvPr/>
        </p:nvGrpSpPr>
        <p:grpSpPr>
          <a:xfrm>
            <a:off x="4731731" y="1412804"/>
            <a:ext cx="5219699" cy="1047750"/>
            <a:chOff x="4752976" y="847725"/>
            <a:chExt cx="5219699" cy="1047750"/>
          </a:xfrm>
        </p:grpSpPr>
        <p:sp>
          <p:nvSpPr>
            <p:cNvPr id="6" name="Flowchart: Terminator 5">
              <a:extLst>
                <a:ext uri="{FF2B5EF4-FFF2-40B4-BE49-F238E27FC236}">
                  <a16:creationId xmlns:a16="http://schemas.microsoft.com/office/drawing/2014/main" id="{A69D04B2-C1F8-C4DF-7AA8-9D18AB744D6C}"/>
                </a:ext>
              </a:extLst>
            </p:cNvPr>
            <p:cNvSpPr/>
            <p:nvPr/>
          </p:nvSpPr>
          <p:spPr>
            <a:xfrm>
              <a:off x="4838702" y="847725"/>
              <a:ext cx="5048248" cy="1047750"/>
            </a:xfrm>
            <a:prstGeom prst="flowChartTerminator">
              <a:avLst/>
            </a:prstGeom>
            <a:solidFill>
              <a:srgbClr val="FFFF66"/>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384553D-9016-B92E-76B1-47594523C70F}"/>
                </a:ext>
              </a:extLst>
            </p:cNvPr>
            <p:cNvSpPr txBox="1"/>
            <p:nvPr/>
          </p:nvSpPr>
          <p:spPr>
            <a:xfrm>
              <a:off x="4752976" y="956101"/>
              <a:ext cx="52196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nhà</a:t>
              </a:r>
              <a:endParaRPr kumimoji="0" lang="vi-VN"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pic>
        <p:nvPicPr>
          <p:cNvPr id="8" name="Picture 7" descr="A picture containing toy, doll, posing&#10;&#10;Description automatically generated">
            <a:extLst>
              <a:ext uri="{FF2B5EF4-FFF2-40B4-BE49-F238E27FC236}">
                <a16:creationId xmlns:a16="http://schemas.microsoft.com/office/drawing/2014/main" id="{B169EA21-9368-5FBD-B075-166172D5CD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3009"/>
          <a:stretch/>
        </p:blipFill>
        <p:spPr>
          <a:xfrm>
            <a:off x="604994" y="-128396"/>
            <a:ext cx="2677813" cy="6497795"/>
          </a:xfrm>
          <a:prstGeom prst="rect">
            <a:avLst/>
          </a:prstGeom>
        </p:spPr>
      </p:pic>
    </p:spTree>
    <p:extLst>
      <p:ext uri="{BB962C8B-B14F-4D97-AF65-F5344CB8AC3E}">
        <p14:creationId xmlns:p14="http://schemas.microsoft.com/office/powerpoint/2010/main" val="112082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chool bus on a street&#10;&#10;Description automatically generated with medium confidence">
            <a:extLst>
              <a:ext uri="{FF2B5EF4-FFF2-40B4-BE49-F238E27FC236}">
                <a16:creationId xmlns:a16="http://schemas.microsoft.com/office/drawing/2014/main" id="{D7E4C667-AD84-78EC-2651-EF38E9CE47E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0262" b="10183"/>
          <a:stretch/>
        </p:blipFill>
        <p:spPr>
          <a:xfrm>
            <a:off x="0" y="0"/>
            <a:ext cx="12221568"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9DB958CC-A1F7-0686-A66A-A2D5C431D80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00" b="91650" l="7600" r="94600">
                        <a14:foregroundMark x1="58533" y1="25400" x2="58533" y2="25400"/>
                        <a14:foregroundMark x1="7600" y1="35000" x2="7600" y2="35000"/>
                        <a14:foregroundMark x1="48900" y1="39450" x2="48900" y2="61550"/>
                        <a14:foregroundMark x1="80933" y1="25700" x2="84433" y2="34850"/>
                        <a14:foregroundMark x1="70733" y1="57350" x2="71100" y2="57350"/>
                        <a14:foregroundMark x1="71100" y1="57350" x2="74167" y2="59450"/>
                        <a14:foregroundMark x1="89367" y1="56800" x2="91567" y2="60000"/>
                        <a14:foregroundMark x1="10267" y1="66800" x2="10267" y2="66800"/>
                        <a14:foregroundMark x1="50267" y1="25550" x2="50267" y2="34300"/>
                        <a14:foregroundMark x1="57233" y1="21250" x2="57967" y2="32800"/>
                        <a14:foregroundMark x1="51200" y1="25950" x2="50933" y2="32800"/>
                        <a14:foregroundMark x1="41667" y1="50000" x2="42600" y2="59150"/>
                        <a14:foregroundMark x1="46200" y1="72900" x2="41300" y2="84150"/>
                        <a14:foregroundMark x1="41300" y1="84150" x2="41300" y2="84150"/>
                        <a14:foregroundMark x1="72033" y1="78200" x2="76200" y2="78050"/>
                        <a14:foregroundMark x1="94267" y1="86800" x2="94267" y2="86800"/>
                        <a14:foregroundMark x1="85633" y1="75950" x2="88700" y2="84300"/>
                        <a14:foregroundMark x1="88700" y1="84300" x2="88700" y2="84300"/>
                        <a14:foregroundMark x1="56667" y1="46650" x2="56667" y2="46650"/>
                        <a14:foregroundMark x1="22967" y1="86400" x2="22967" y2="86400"/>
                        <a14:foregroundMark x1="93900" y1="86650" x2="93900" y2="86650"/>
                        <a14:foregroundMark x1="94067" y1="85950" x2="94067" y2="85950"/>
                        <a14:foregroundMark x1="93233" y1="86400" x2="93233" y2="86400"/>
                        <a14:foregroundMark x1="64733" y1="75850" x2="67033" y2="73900"/>
                        <a14:foregroundMark x1="64433" y1="75400" x2="64433" y2="75400"/>
                        <a14:foregroundMark x1="64900" y1="75700" x2="64900" y2="75700"/>
                        <a14:foregroundMark x1="64900" y1="76550" x2="64900" y2="76550"/>
                        <a14:foregroundMark x1="64633" y1="76650" x2="64633" y2="76650"/>
                        <a14:foregroundMark x1="94633" y1="85950" x2="94633" y2="85950"/>
                        <a14:foregroundMark x1="80933" y1="72100" x2="80933" y2="72100"/>
                        <a14:foregroundMark x1="94533" y1="85550" x2="94533" y2="85550"/>
                        <a14:foregroundMark x1="65833" y1="72500" x2="65833" y2="72500"/>
                        <a14:foregroundMark x1="65733" y1="72500" x2="63967" y2="75150"/>
                        <a14:foregroundMark x1="65733" y1="72650" x2="66867" y2="71400"/>
                        <a14:foregroundMark x1="92400" y1="91250" x2="93333" y2="89050"/>
                        <a14:foregroundMark x1="93967" y1="89050" x2="92967" y2="89700"/>
                        <a14:foregroundMark x1="92033" y1="91650" x2="91767" y2="91650"/>
                        <a14:foregroundMark x1="91767" y1="91650" x2="91767" y2="91650"/>
                        <a14:foregroundMark x1="93233" y1="90400" x2="93233" y2="90400"/>
                        <a14:foregroundMark x1="75833" y1="45700" x2="71667" y2="48050"/>
                        <a14:foregroundMark x1="8700" y1="69300" x2="8700" y2="69300"/>
                        <a14:foregroundMark x1="81200" y1="31100" x2="81667" y2="36800"/>
                        <a14:foregroundMark x1="92133" y1="51100" x2="92133" y2="51100"/>
                        <a14:foregroundMark x1="21867" y1="9300" x2="21867" y2="93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5275" y="3000375"/>
            <a:ext cx="6086475" cy="4057650"/>
          </a:xfrm>
          <a:prstGeom prst="rect">
            <a:avLst/>
          </a:prstGeom>
        </p:spPr>
      </p:pic>
      <p:pic>
        <p:nvPicPr>
          <p:cNvPr id="2" name="Picture 1">
            <a:extLst>
              <a:ext uri="{FF2B5EF4-FFF2-40B4-BE49-F238E27FC236}">
                <a16:creationId xmlns:a16="http://schemas.microsoft.com/office/drawing/2014/main" id="{062A0B82-350A-8FEE-BA44-83F6769DF9BE}"/>
              </a:ext>
            </a:extLst>
          </p:cNvPr>
          <p:cNvPicPr>
            <a:picLocks noChangeAspect="1"/>
          </p:cNvPicPr>
          <p:nvPr/>
        </p:nvPicPr>
        <p:blipFill>
          <a:blip r:embed="rId6"/>
          <a:stretch>
            <a:fillRect/>
          </a:stretch>
        </p:blipFill>
        <p:spPr>
          <a:xfrm>
            <a:off x="1068830" y="692531"/>
            <a:ext cx="5901439" cy="2920237"/>
          </a:xfrm>
          <a:prstGeom prst="rect">
            <a:avLst/>
          </a:prstGeom>
        </p:spPr>
      </p:pic>
    </p:spTree>
    <p:extLst>
      <p:ext uri="{BB962C8B-B14F-4D97-AF65-F5344CB8AC3E}">
        <p14:creationId xmlns:p14="http://schemas.microsoft.com/office/powerpoint/2010/main" val="425786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yền trẻ em">
            <a:hlinkClick r:id="" action="ppaction://media"/>
            <a:extLst>
              <a:ext uri="{FF2B5EF4-FFF2-40B4-BE49-F238E27FC236}">
                <a16:creationId xmlns:a16="http://schemas.microsoft.com/office/drawing/2014/main" id="{8A76E322-8F89-61A5-5DC4-085FF3D79E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836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numSld="4">
                <p:cTn id="22"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4026" y="3246077"/>
            <a:ext cx="8738412" cy="223079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Quyền trẻ em là tất cả những gì trẻ em cần có để được sống và lớn lên một cách lành mạnh và an toàn.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334294" y="580888"/>
            <a:ext cx="10287092" cy="113857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Quyền</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là</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gì</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649482" y="5004454"/>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5425" y="2319362"/>
            <a:ext cx="8921824" cy="333848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Yêu thương, quan tâm, chia sẻ tình cảm, nguyện vọng với cha mẹ và các thành viên trong gia đình, dòng họ; Học tập, rèn luyện, giữ gìn nền nếp gia đình.</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Câu 2: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Nêu</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bổn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phận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của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với</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gia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đình</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2" name="Picture 1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793476" y="4297762"/>
            <a:ext cx="2053849" cy="2118732"/>
          </a:xfrm>
          <a:prstGeom prst="rect">
            <a:avLst/>
          </a:prstGeom>
        </p:spPr>
      </p:pic>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3445" y="2381250"/>
            <a:ext cx="9941441" cy="290512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mj-lt"/>
                <a:ea typeface="Arial-Rounded" pitchFamily="34" charset="0"/>
                <a:cs typeface="Arial-Rounded" pitchFamily="34" charset="0"/>
              </a:rPr>
              <a:t>Có</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4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nhóm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bảo</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vệ</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tham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gia</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phát</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triển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sống</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còn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endParaRPr kumimoji="0" lang="vi-VN" sz="4800" b="0" i="0" u="none" strike="noStrike" kern="1200" cap="none" spc="0" normalizeH="0" baseline="0" noProof="0" dirty="0">
              <a:ln>
                <a:noFill/>
              </a:ln>
              <a:solidFill>
                <a:srgbClr val="002060"/>
              </a:solidFill>
              <a:effectLst/>
              <a:uLnTx/>
              <a:uFillTx/>
              <a:latin typeface="+mj-lt"/>
              <a:ea typeface="Arial-Rounded" pitchFamily="34" charset="0"/>
              <a:cs typeface="Arial-Rounded" pitchFamily="34" charset="0"/>
            </a:endParaRPr>
          </a:p>
        </p:txBody>
      </p:sp>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lvl="0" algn="ctr">
              <a:defRPr/>
            </a:pPr>
            <a:r>
              <a:rPr lang="vi-VN" sz="4800" b="1" dirty="0">
                <a:solidFill>
                  <a:prstClr val="white"/>
                </a:solidFill>
                <a:latin typeface="Calibri" panose="020F0502020204030204" pitchFamily="34" charset="0"/>
                <a:ea typeface="Arial-Rounded" pitchFamily="34" charset="0"/>
                <a:cs typeface="Calibri" panose="020F0502020204030204" pitchFamily="34" charset="0"/>
              </a:rPr>
              <a:t>Câu </a:t>
            </a:r>
            <a:r>
              <a:rPr lang="en-US" sz="4800" b="1" dirty="0">
                <a:solidFill>
                  <a:prstClr val="white"/>
                </a:solidFill>
                <a:latin typeface="Calibri" panose="020F0502020204030204" pitchFamily="34" charset="0"/>
                <a:ea typeface="Arial-Rounded" pitchFamily="34" charset="0"/>
                <a:cs typeface="Calibri" panose="020F0502020204030204" pitchFamily="34" charset="0"/>
              </a:rPr>
              <a:t>3</a:t>
            </a:r>
            <a:r>
              <a:rPr lang="vi-VN"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Trẻ</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em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có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mấy</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quyền</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Đó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là</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những</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nào</a:t>
            </a:r>
            <a:r>
              <a:rPr lang="en-US" sz="4800" b="1" dirty="0">
                <a:solidFill>
                  <a:prstClr val="white"/>
                </a:solidFill>
                <a:latin typeface="Calibri" panose="020F0502020204030204" pitchFamily="34" charset="0"/>
                <a:ea typeface="Arial-Rounded" pitchFamily="34" charset="0"/>
                <a:cs typeface="Calibri" panose="020F0502020204030204" pitchFamily="34" charset="0"/>
              </a:rPr>
              <a:t>?</a:t>
            </a:r>
            <a:endParaRPr lang="vi-VN" sz="4800" b="1" dirty="0">
              <a:solidFill>
                <a:prstClr val="white"/>
              </a:solidFill>
              <a:latin typeface="Calibri" panose="020F0502020204030204" pitchFamily="34" charset="0"/>
              <a:ea typeface="Arial-Rounded"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29" b="77102"/>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682</Words>
  <Application>Microsoft Office PowerPoint</Application>
  <PresentationFormat>Widescreen</PresentationFormat>
  <Paragraphs>44</Paragraphs>
  <Slides>28</Slides>
  <Notes>7</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28</vt:i4>
      </vt:variant>
    </vt:vector>
  </HeadingPairs>
  <TitlesOfParts>
    <vt:vector size="46" baseType="lpstr">
      <vt:lpstr>等线</vt:lpstr>
      <vt:lpstr>#9Slide07 SVNBeachwood Sans</vt:lpstr>
      <vt:lpstr>Arial</vt:lpstr>
      <vt:lpstr>Calibri</vt:lpstr>
      <vt:lpstr>Calibri Light</vt:lpstr>
      <vt:lpstr>Cambria</vt:lpstr>
      <vt:lpstr>Lato</vt:lpstr>
      <vt:lpstr>Livvic</vt:lpstr>
      <vt:lpstr>Open Sans</vt:lpstr>
      <vt:lpstr>Patrick Hand</vt:lpstr>
      <vt:lpstr>Roboto</vt:lpstr>
      <vt:lpstr>Roboto Condensed Light</vt:lpstr>
      <vt:lpstr>Times New Roman</vt:lpstr>
      <vt:lpstr>UTM Colossalis</vt:lpstr>
      <vt:lpstr>Custom Design</vt:lpstr>
      <vt:lpstr>1_Office Theme</vt:lpstr>
      <vt:lpstr>2_Office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2024-02-06T07:09:35Z</dcterms:created>
  <dcterms:modified xsi:type="dcterms:W3CDTF">2024-02-14T10:12:09Z</dcterms:modified>
</cp:coreProperties>
</file>