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6"/>
  </p:notesMasterIdLst>
  <p:sldIdLst>
    <p:sldId id="519" r:id="rId4"/>
    <p:sldId id="522" r:id="rId5"/>
    <p:sldId id="540" r:id="rId6"/>
    <p:sldId id="263" r:id="rId7"/>
    <p:sldId id="523" r:id="rId8"/>
    <p:sldId id="526" r:id="rId9"/>
    <p:sldId id="525" r:id="rId10"/>
    <p:sldId id="527" r:id="rId11"/>
    <p:sldId id="265" r:id="rId12"/>
    <p:sldId id="277" r:id="rId13"/>
    <p:sldId id="288" r:id="rId14"/>
    <p:sldId id="285" r:id="rId15"/>
    <p:sldId id="260" r:id="rId16"/>
    <p:sldId id="326" r:id="rId17"/>
    <p:sldId id="528" r:id="rId18"/>
    <p:sldId id="296" r:id="rId19"/>
    <p:sldId id="529" r:id="rId20"/>
    <p:sldId id="531" r:id="rId21"/>
    <p:sldId id="300" r:id="rId22"/>
    <p:sldId id="532" r:id="rId23"/>
    <p:sldId id="476" r:id="rId24"/>
    <p:sldId id="5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6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712</Words>
  <Application>Microsoft Office PowerPoint</Application>
  <PresentationFormat>Widescreen</PresentationFormat>
  <Paragraphs>78</Paragraphs>
  <Slides>22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NHATMINH</cp:lastModifiedBy>
  <cp:revision>119</cp:revision>
  <dcterms:created xsi:type="dcterms:W3CDTF">2021-06-19T10:18:58Z</dcterms:created>
  <dcterms:modified xsi:type="dcterms:W3CDTF">2024-04-01T02:22:37Z</dcterms:modified>
</cp:coreProperties>
</file>