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</p:sldMasterIdLst>
  <p:notesMasterIdLst>
    <p:notesMasterId r:id="rId21"/>
  </p:notesMasterIdLst>
  <p:sldIdLst>
    <p:sldId id="535" r:id="rId3"/>
    <p:sldId id="536" r:id="rId4"/>
    <p:sldId id="524" r:id="rId5"/>
    <p:sldId id="533" r:id="rId6"/>
    <p:sldId id="263" r:id="rId7"/>
    <p:sldId id="277" r:id="rId8"/>
    <p:sldId id="265" r:id="rId9"/>
    <p:sldId id="285" r:id="rId10"/>
    <p:sldId id="288" r:id="rId11"/>
    <p:sldId id="289" r:id="rId12"/>
    <p:sldId id="260" r:id="rId13"/>
    <p:sldId id="528" r:id="rId14"/>
    <p:sldId id="296" r:id="rId15"/>
    <p:sldId id="529" r:id="rId16"/>
    <p:sldId id="298" r:id="rId17"/>
    <p:sldId id="531" r:id="rId18"/>
    <p:sldId id="300" r:id="rId19"/>
    <p:sldId id="53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00FFFF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094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7101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710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7918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229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9550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180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6637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6358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6752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554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6554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754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3" r:id="rId17"/>
    <p:sldLayoutId id="2147483699" r:id="rId18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02860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508760" y="2114580"/>
            <a:ext cx="955866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Thầy</a:t>
            </a:r>
            <a:r>
              <a:rPr kumimoji="0" lang="en-US" altLang="zh-CN" sz="6600" b="1" i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Mạnh</a:t>
            </a:r>
            <a:r>
              <a:rPr kumimoji="0" lang="en-US" altLang="zh-CN" sz="6600" b="1" i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</a:t>
            </a:r>
            <a:r>
              <a:rPr kumimoji="0" lang="en-US" altLang="zh-CN" sz="66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hào</a:t>
            </a:r>
            <a:r>
              <a:rPr lang="en-US" altLang="zh-CN" sz="6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66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66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6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iếng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6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iệt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5957868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604520" y="2981377"/>
            <a:ext cx="10982960" cy="121992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to, 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mênh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078751" y="4816440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8616068" y="316372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4348350" y="367941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4213262" y="369667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6AAAA6A-F9B8-4ADD-A095-FA42137A3CDE}"/>
              </a:ext>
            </a:extLst>
          </p:cNvPr>
          <p:cNvCxnSpPr>
            <a:cxnSpLocks/>
          </p:cNvCxnSpPr>
          <p:nvPr/>
        </p:nvCxnSpPr>
        <p:spPr>
          <a:xfrm flipH="1">
            <a:off x="6216798" y="319712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555166D-5E94-4918-9FA1-1126BB2EF7CE}"/>
              </a:ext>
            </a:extLst>
          </p:cNvPr>
          <p:cNvCxnSpPr>
            <a:cxnSpLocks/>
          </p:cNvCxnSpPr>
          <p:nvPr/>
        </p:nvCxnSpPr>
        <p:spPr>
          <a:xfrm flipH="1">
            <a:off x="10255907" y="320956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D5ADA4A-BEAF-4F27-A743-32A1BD0CF7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190313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buNone/>
            </a:pP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Hũ: bình sành sứ (thủy tinh,…) loại nhỏ, ở giữa phình ra, nhỏ dần về đáy, dùng để đựng.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794827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532566" y="28645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F6E518EE-C252-4CC5-8D5A-EBFC513D3F79}"/>
              </a:ext>
            </a:extLst>
          </p:cNvPr>
          <p:cNvSpPr/>
          <p:nvPr/>
        </p:nvSpPr>
        <p:spPr>
          <a:xfrm>
            <a:off x="8481004" y="541188"/>
            <a:ext cx="2965534" cy="889848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dúi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1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9049" y="1470454"/>
            <a:ext cx="10713308" cy="493034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buNone/>
            </a:pP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Hũ: bình sành sứ (thủy tinh,…) loại nhỏ, ở giữa phình ra, nhỏ dần về đáy, dùng để đựng.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794827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532566" y="28645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F6E518EE-C252-4CC5-8D5A-EBFC513D3F79}"/>
              </a:ext>
            </a:extLst>
          </p:cNvPr>
          <p:cNvSpPr/>
          <p:nvPr/>
        </p:nvSpPr>
        <p:spPr>
          <a:xfrm>
            <a:off x="8320366" y="479405"/>
            <a:ext cx="2965534" cy="889848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054" y="1433383"/>
            <a:ext cx="11133438" cy="48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90140" y="2352319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708368" y="2792050"/>
            <a:ext cx="7202809" cy="7613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dúi nói với hai vợ chồng điều gì?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62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10429" y="2529073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071563" y="4499840"/>
            <a:ext cx="10048874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dúi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" name="Google Shape;786;p36"/>
          <p:cNvGrpSpPr/>
          <p:nvPr/>
        </p:nvGrpSpPr>
        <p:grpSpPr>
          <a:xfrm rot="-10790939">
            <a:off x="1490140" y="2352319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708368" y="2792050"/>
            <a:ext cx="7202809" cy="7613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Nhờ đâu hai vợ chồng thoát khỏi nạn lũ lụt?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62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7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10429" y="2529073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071563" y="4499840"/>
            <a:ext cx="10048874" cy="1208982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rỗng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789;p36">
            <a:extLst>
              <a:ext uri="{FF2B5EF4-FFF2-40B4-BE49-F238E27FC236}">
                <a16:creationId xmlns:a16="http://schemas.microsoft.com/office/drawing/2014/main" id="{0A3637DC-20C3-4DBD-ABDF-09F85C5C6B36}"/>
              </a:ext>
            </a:extLst>
          </p:cNvPr>
          <p:cNvGrpSpPr/>
          <p:nvPr/>
        </p:nvGrpSpPr>
        <p:grpSpPr>
          <a:xfrm rot="-10790834">
            <a:off x="967271" y="2359030"/>
            <a:ext cx="10664050" cy="1423983"/>
            <a:chOff x="1881479" y="1597500"/>
            <a:chExt cx="1106346" cy="402847"/>
          </a:xfrm>
        </p:grpSpPr>
        <p:sp>
          <p:nvSpPr>
            <p:cNvPr id="27" name="Google Shape;790;p36">
              <a:extLst>
                <a:ext uri="{FF2B5EF4-FFF2-40B4-BE49-F238E27FC236}">
                  <a16:creationId xmlns:a16="http://schemas.microsoft.com/office/drawing/2014/main" id="{3E2DBEE4-D92A-479D-B225-30054F541A14}"/>
                </a:ext>
              </a:extLst>
            </p:cNvPr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1;p36">
              <a:extLst>
                <a:ext uri="{FF2B5EF4-FFF2-40B4-BE49-F238E27FC236}">
                  <a16:creationId xmlns:a16="http://schemas.microsoft.com/office/drawing/2014/main" id="{B9BC6C29-178E-4034-8D34-785219045928}"/>
                </a:ext>
              </a:extLst>
            </p:cNvPr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E48800"/>
            </a:solidFill>
            <a:ln>
              <a:noFill/>
            </a:ln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F3A93A9-D6E1-4BA5-8C2D-C5CB3A1DD42D}"/>
              </a:ext>
            </a:extLst>
          </p:cNvPr>
          <p:cNvGrpSpPr/>
          <p:nvPr/>
        </p:nvGrpSpPr>
        <p:grpSpPr>
          <a:xfrm>
            <a:off x="1095593" y="2532033"/>
            <a:ext cx="1235133" cy="1206833"/>
            <a:chOff x="1092483" y="3885616"/>
            <a:chExt cx="1235133" cy="1206833"/>
          </a:xfrm>
        </p:grpSpPr>
        <p:sp>
          <p:nvSpPr>
            <p:cNvPr id="30" name="Google Shape;810;p36">
              <a:extLst>
                <a:ext uri="{FF2B5EF4-FFF2-40B4-BE49-F238E27FC236}">
                  <a16:creationId xmlns:a16="http://schemas.microsoft.com/office/drawing/2014/main" id="{FBEBB4D7-8F9B-4DBF-8822-1D9351E248A8}"/>
                </a:ext>
              </a:extLst>
            </p:cNvPr>
            <p:cNvSpPr/>
            <p:nvPr/>
          </p:nvSpPr>
          <p:spPr>
            <a:xfrm>
              <a:off x="1092483" y="3885616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58211F7-716E-488B-8F65-B70AD182DB82}"/>
                </a:ext>
              </a:extLst>
            </p:cNvPr>
            <p:cNvSpPr txBox="1"/>
            <p:nvPr/>
          </p:nvSpPr>
          <p:spPr>
            <a:xfrm>
              <a:off x="1355738" y="4049899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2" name="Google Shape;792;p36">
            <a:extLst>
              <a:ext uri="{FF2B5EF4-FFF2-40B4-BE49-F238E27FC236}">
                <a16:creationId xmlns:a16="http://schemas.microsoft.com/office/drawing/2014/main" id="{23E25605-BBC2-4F8F-B438-0BA18FF77D19}"/>
              </a:ext>
            </a:extLst>
          </p:cNvPr>
          <p:cNvSpPr txBox="1">
            <a:spLocks/>
          </p:cNvSpPr>
          <p:nvPr/>
        </p:nvSpPr>
        <p:spPr>
          <a:xfrm>
            <a:off x="2330725" y="2553698"/>
            <a:ext cx="7980844" cy="106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just"/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5" name="Google Shape;378;p32">
            <a:extLst>
              <a:ext uri="{FF2B5EF4-FFF2-40B4-BE49-F238E27FC236}">
                <a16:creationId xmlns:a16="http://schemas.microsoft.com/office/drawing/2014/main" id="{DA049C9A-F19D-43CE-AF74-3A482201BF81}"/>
              </a:ext>
            </a:extLst>
          </p:cNvPr>
          <p:cNvGrpSpPr/>
          <p:nvPr/>
        </p:nvGrpSpPr>
        <p:grpSpPr>
          <a:xfrm>
            <a:off x="2121903" y="448889"/>
            <a:ext cx="6887969" cy="1669729"/>
            <a:chOff x="589295" y="2199196"/>
            <a:chExt cx="2577800" cy="446948"/>
          </a:xfrm>
        </p:grpSpPr>
        <p:sp>
          <p:nvSpPr>
            <p:cNvPr id="33" name="Google Shape;379;p32">
              <a:extLst>
                <a:ext uri="{FF2B5EF4-FFF2-40B4-BE49-F238E27FC236}">
                  <a16:creationId xmlns:a16="http://schemas.microsoft.com/office/drawing/2014/main" id="{E537C66F-D893-499F-8190-79DAAA5A1F4A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80;p32">
              <a:extLst>
                <a:ext uri="{FF2B5EF4-FFF2-40B4-BE49-F238E27FC236}">
                  <a16:creationId xmlns:a16="http://schemas.microsoft.com/office/drawing/2014/main" id="{D5C45C3C-F8F1-4CBB-95CE-6F1F3EDCFDF9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81;p32">
              <a:extLst>
                <a:ext uri="{FF2B5EF4-FFF2-40B4-BE49-F238E27FC236}">
                  <a16:creationId xmlns:a16="http://schemas.microsoft.com/office/drawing/2014/main" id="{DEB3D54D-E277-4768-882D-35EE8194F1E2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86;p32">
            <a:extLst>
              <a:ext uri="{FF2B5EF4-FFF2-40B4-BE49-F238E27FC236}">
                <a16:creationId xmlns:a16="http://schemas.microsoft.com/office/drawing/2014/main" id="{2CC09E55-5AED-4A44-9726-CAEF6CEB8EA3}"/>
              </a:ext>
            </a:extLst>
          </p:cNvPr>
          <p:cNvSpPr txBox="1">
            <a:spLocks/>
          </p:cNvSpPr>
          <p:nvPr/>
        </p:nvSpPr>
        <p:spPr>
          <a:xfrm>
            <a:off x="2030687" y="5550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51E929-9D66-4579-BA0F-2C41F8F1B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012A4EC-E688-4FF0-8204-E2994F048523}"/>
              </a:ext>
            </a:extLst>
          </p:cNvPr>
          <p:cNvSpPr/>
          <p:nvPr/>
        </p:nvSpPr>
        <p:spPr>
          <a:xfrm>
            <a:off x="1519881" y="4322790"/>
            <a:ext cx="9687697" cy="164552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xao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50970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789;p36">
            <a:extLst>
              <a:ext uri="{FF2B5EF4-FFF2-40B4-BE49-F238E27FC236}">
                <a16:creationId xmlns:a16="http://schemas.microsoft.com/office/drawing/2014/main" id="{0A3637DC-20C3-4DBD-ABDF-09F85C5C6B36}"/>
              </a:ext>
            </a:extLst>
          </p:cNvPr>
          <p:cNvGrpSpPr/>
          <p:nvPr/>
        </p:nvGrpSpPr>
        <p:grpSpPr>
          <a:xfrm rot="-10790834">
            <a:off x="967271" y="2359030"/>
            <a:ext cx="10664050" cy="1423983"/>
            <a:chOff x="1881479" y="1597500"/>
            <a:chExt cx="1106346" cy="402847"/>
          </a:xfrm>
        </p:grpSpPr>
        <p:sp>
          <p:nvSpPr>
            <p:cNvPr id="27" name="Google Shape;790;p36">
              <a:extLst>
                <a:ext uri="{FF2B5EF4-FFF2-40B4-BE49-F238E27FC236}">
                  <a16:creationId xmlns:a16="http://schemas.microsoft.com/office/drawing/2014/main" id="{3E2DBEE4-D92A-479D-B225-30054F541A14}"/>
                </a:ext>
              </a:extLst>
            </p:cNvPr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1;p36">
              <a:extLst>
                <a:ext uri="{FF2B5EF4-FFF2-40B4-BE49-F238E27FC236}">
                  <a16:creationId xmlns:a16="http://schemas.microsoft.com/office/drawing/2014/main" id="{B9BC6C29-178E-4034-8D34-785219045928}"/>
                </a:ext>
              </a:extLst>
            </p:cNvPr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E48800"/>
            </a:solidFill>
            <a:ln>
              <a:noFill/>
            </a:ln>
          </p:spPr>
        </p:sp>
      </p:grpSp>
      <p:grpSp>
        <p:nvGrpSpPr>
          <p:cNvPr id="4" name="Group 28">
            <a:extLst>
              <a:ext uri="{FF2B5EF4-FFF2-40B4-BE49-F238E27FC236}">
                <a16:creationId xmlns:a16="http://schemas.microsoft.com/office/drawing/2014/main" id="{EF3A93A9-D6E1-4BA5-8C2D-C5CB3A1DD42D}"/>
              </a:ext>
            </a:extLst>
          </p:cNvPr>
          <p:cNvGrpSpPr/>
          <p:nvPr/>
        </p:nvGrpSpPr>
        <p:grpSpPr>
          <a:xfrm>
            <a:off x="1095593" y="2532033"/>
            <a:ext cx="1235133" cy="1206833"/>
            <a:chOff x="1092483" y="3885616"/>
            <a:chExt cx="1235133" cy="1206833"/>
          </a:xfrm>
        </p:grpSpPr>
        <p:sp>
          <p:nvSpPr>
            <p:cNvPr id="30" name="Google Shape;810;p36">
              <a:extLst>
                <a:ext uri="{FF2B5EF4-FFF2-40B4-BE49-F238E27FC236}">
                  <a16:creationId xmlns:a16="http://schemas.microsoft.com/office/drawing/2014/main" id="{FBEBB4D7-8F9B-4DBF-8822-1D9351E248A8}"/>
                </a:ext>
              </a:extLst>
            </p:cNvPr>
            <p:cNvSpPr/>
            <p:nvPr/>
          </p:nvSpPr>
          <p:spPr>
            <a:xfrm>
              <a:off x="1092483" y="3885616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58211F7-716E-488B-8F65-B70AD182DB82}"/>
                </a:ext>
              </a:extLst>
            </p:cNvPr>
            <p:cNvSpPr txBox="1"/>
            <p:nvPr/>
          </p:nvSpPr>
          <p:spPr>
            <a:xfrm>
              <a:off x="1355738" y="4049899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32" name="Google Shape;792;p36">
            <a:extLst>
              <a:ext uri="{FF2B5EF4-FFF2-40B4-BE49-F238E27FC236}">
                <a16:creationId xmlns:a16="http://schemas.microsoft.com/office/drawing/2014/main" id="{23E25605-BBC2-4F8F-B438-0BA18FF77D19}"/>
              </a:ext>
            </a:extLst>
          </p:cNvPr>
          <p:cNvSpPr txBox="1">
            <a:spLocks/>
          </p:cNvSpPr>
          <p:nvPr/>
        </p:nvSpPr>
        <p:spPr>
          <a:xfrm>
            <a:off x="2330725" y="2553698"/>
            <a:ext cx="7980844" cy="106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5" name="Google Shape;378;p32">
            <a:extLst>
              <a:ext uri="{FF2B5EF4-FFF2-40B4-BE49-F238E27FC236}">
                <a16:creationId xmlns:a16="http://schemas.microsoft.com/office/drawing/2014/main" id="{DA049C9A-F19D-43CE-AF74-3A482201BF81}"/>
              </a:ext>
            </a:extLst>
          </p:cNvPr>
          <p:cNvGrpSpPr/>
          <p:nvPr/>
        </p:nvGrpSpPr>
        <p:grpSpPr>
          <a:xfrm>
            <a:off x="2121903" y="448889"/>
            <a:ext cx="6887969" cy="1669729"/>
            <a:chOff x="589295" y="2199196"/>
            <a:chExt cx="2577800" cy="446948"/>
          </a:xfrm>
        </p:grpSpPr>
        <p:sp>
          <p:nvSpPr>
            <p:cNvPr id="33" name="Google Shape;379;p32">
              <a:extLst>
                <a:ext uri="{FF2B5EF4-FFF2-40B4-BE49-F238E27FC236}">
                  <a16:creationId xmlns:a16="http://schemas.microsoft.com/office/drawing/2014/main" id="{E537C66F-D893-499F-8190-79DAAA5A1F4A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80;p32">
              <a:extLst>
                <a:ext uri="{FF2B5EF4-FFF2-40B4-BE49-F238E27FC236}">
                  <a16:creationId xmlns:a16="http://schemas.microsoft.com/office/drawing/2014/main" id="{D5C45C3C-F8F1-4CBB-95CE-6F1F3EDCFDF9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81;p32">
              <a:extLst>
                <a:ext uri="{FF2B5EF4-FFF2-40B4-BE49-F238E27FC236}">
                  <a16:creationId xmlns:a16="http://schemas.microsoft.com/office/drawing/2014/main" id="{DEB3D54D-E277-4768-882D-35EE8194F1E2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86;p32">
            <a:extLst>
              <a:ext uri="{FF2B5EF4-FFF2-40B4-BE49-F238E27FC236}">
                <a16:creationId xmlns:a16="http://schemas.microsoft.com/office/drawing/2014/main" id="{2CC09E55-5AED-4A44-9726-CAEF6CEB8EA3}"/>
              </a:ext>
            </a:extLst>
          </p:cNvPr>
          <p:cNvSpPr txBox="1">
            <a:spLocks/>
          </p:cNvSpPr>
          <p:nvPr/>
        </p:nvSpPr>
        <p:spPr>
          <a:xfrm>
            <a:off x="2030687" y="5550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51E929-9D66-4579-BA0F-2C41F8F1B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012A4EC-E688-4FF0-8204-E2994F048523}"/>
              </a:ext>
            </a:extLst>
          </p:cNvPr>
          <p:cNvSpPr/>
          <p:nvPr/>
        </p:nvSpPr>
        <p:spPr>
          <a:xfrm>
            <a:off x="827902" y="4335146"/>
            <a:ext cx="10317893" cy="1991513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just">
              <a:buAutoNum type="alphaUcPeriod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AutoNum type="alphaUcPeriod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ta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AutoNum type="alphaUcPeriod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tai,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lụt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944605" y="5103340"/>
            <a:ext cx="508000" cy="453082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0970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1026" name="Picture 2" descr="C:\Users\Administrator\Downloads\Doc 4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9622" y="1470454"/>
            <a:ext cx="10898659" cy="4967415"/>
          </a:xfrm>
          <a:prstGeom prst="rect">
            <a:avLst/>
          </a:prstGeom>
          <a:noFill/>
        </p:spPr>
      </p:pic>
      <p:cxnSp>
        <p:nvCxnSpPr>
          <p:cNvPr id="19" name="Straight Arrow Connector 18"/>
          <p:cNvCxnSpPr/>
          <p:nvPr/>
        </p:nvCxnSpPr>
        <p:spPr>
          <a:xfrm rot="16200000" flipH="1">
            <a:off x="4576158" y="4464947"/>
            <a:ext cx="1811186" cy="4541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 flipH="1" flipV="1">
            <a:off x="4998309" y="4170406"/>
            <a:ext cx="939113" cy="5313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 flipH="1" flipV="1">
            <a:off x="4992130" y="5066271"/>
            <a:ext cx="1124465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36194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2251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48111" y="1800664"/>
            <a:ext cx="6189785" cy="29260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KHỞI ĐỘNG</a:t>
            </a:r>
            <a:endParaRPr lang="en-US" sz="8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Am-thanh-chuc-mung-chien-tha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02462" y="-609600"/>
            <a:ext cx="82999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154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198"/>
                            </p:stCondLst>
                            <p:childTnLst>
                              <p:par>
                                <p:cTn id="12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698"/>
                            </p:stCondLst>
                            <p:childTnLst>
                              <p:par>
                                <p:cTn id="18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198"/>
                            </p:stCondLst>
                            <p:childTnLst>
                              <p:par>
                                <p:cTn id="24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698"/>
                            </p:stCondLst>
                            <p:childTnLst>
                              <p:par>
                                <p:cTn id="30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uild="allAtOnce" animBg="1"/>
      <p:bldP spid="2" grpId="1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-nen-Powerpoint-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45990" y="-457200"/>
            <a:ext cx="13172990" cy="73152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689100" y="1003300"/>
            <a:ext cx="9436100" cy="1270000"/>
          </a:xfrm>
        </p:spPr>
        <p:txBody>
          <a:bodyPr>
            <a:normAutofit fontScale="90000"/>
          </a:bodyPr>
          <a:lstStyle/>
          <a:p>
            <a:pPr lvl="0"/>
            <a:r>
              <a:rPr lang="en-US" sz="4000" b="1" u="sng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u="sng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u="sng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u="sng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u="sng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27</a:t>
            </a:r>
            <a:r>
              <a:rPr lang="en-US" sz="40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CHUYỆN QUẢ BẦU</a:t>
            </a:r>
            <a:r>
              <a:rPr lang="en-US" sz="8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8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grpSp>
        <p:nvGrpSpPr>
          <p:cNvPr id="2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>
            <a:grpSpLocks noGrp="1"/>
          </p:cNvGrpSpPr>
          <p:nvPr/>
        </p:nvGrpSpPr>
        <p:grpSpPr>
          <a:xfrm>
            <a:off x="3398109" y="2879126"/>
            <a:ext cx="6289591" cy="1915296"/>
            <a:chOff x="2158125" y="1345434"/>
            <a:chExt cx="1441374" cy="1512168"/>
          </a:xfrm>
        </p:grpSpPr>
        <p:sp>
          <p:nvSpPr>
            <p:cNvPr id="6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58125" y="1345434"/>
              <a:ext cx="1441374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7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47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72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iemakeronline.com.7d4f0559-12ca-4cd2-b654-e4b20909242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442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3E2267E-5488-4A55-A290-AD4AB3E9BB39}"/>
              </a:ext>
            </a:extLst>
          </p:cNvPr>
          <p:cNvSpPr txBox="1"/>
          <p:nvPr/>
        </p:nvSpPr>
        <p:spPr>
          <a:xfrm>
            <a:off x="605481" y="92233"/>
            <a:ext cx="11133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" name="Google Shape;386;p32">
            <a:extLst>
              <a:ext uri="{FF2B5EF4-FFF2-40B4-BE49-F238E27FC236}">
                <a16:creationId xmlns:a16="http://schemas.microsoft.com/office/drawing/2014/main" id="{8A82FDD3-03E5-4D5C-A48E-7C045179A9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04813" y="56987"/>
            <a:ext cx="7070400" cy="1082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Q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UẢ BẦU</a:t>
            </a:r>
            <a:endParaRPr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BA41D5F-1617-478D-B34C-8A41933325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050" name="Picture 2" descr="C:\Users\Administrator\Desktop\TRANH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1342" y="1297459"/>
            <a:ext cx="11133436" cy="5288692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647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3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1381050" y="2829697"/>
            <a:ext cx="4072000" cy="69197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nọ</a:t>
            </a:r>
            <a:endParaRPr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Subtitle 53"/>
          <p:cNvSpPr>
            <a:spLocks noGrp="1"/>
          </p:cNvSpPr>
          <p:nvPr>
            <p:ph type="subTitle" idx="2"/>
          </p:nvPr>
        </p:nvSpPr>
        <p:spPr>
          <a:xfrm>
            <a:off x="5941419" y="4460790"/>
            <a:ext cx="3264363" cy="716692"/>
          </a:xfrm>
        </p:spPr>
        <p:txBody>
          <a:bodyPr/>
          <a:lstStyle/>
          <a:p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na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Subtitle 54"/>
          <p:cNvSpPr>
            <a:spLocks noGrp="1"/>
          </p:cNvSpPr>
          <p:nvPr>
            <p:ph type="subTitle" idx="3"/>
          </p:nvPr>
        </p:nvSpPr>
        <p:spPr>
          <a:xfrm>
            <a:off x="6017741" y="2804984"/>
            <a:ext cx="3311610" cy="700395"/>
          </a:xfrm>
        </p:spPr>
        <p:txBody>
          <a:bodyPr/>
          <a:lstStyle/>
          <a:p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Khơ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Mú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Subtitle 55"/>
          <p:cNvSpPr>
            <a:spLocks noGrp="1"/>
          </p:cNvSpPr>
          <p:nvPr>
            <p:ph type="subTitle" idx="4"/>
          </p:nvPr>
        </p:nvSpPr>
        <p:spPr>
          <a:xfrm>
            <a:off x="5758249" y="3570422"/>
            <a:ext cx="3274541" cy="742086"/>
          </a:xfrm>
        </p:spPr>
        <p:txBody>
          <a:bodyPr/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Ê -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đê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Google Shape;1686;p48">
            <a:extLst>
              <a:ext uri="{FF2B5EF4-FFF2-40B4-BE49-F238E27FC236}">
                <a16:creationId xmlns:a16="http://schemas.microsoft.com/office/drawing/2014/main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1959461" y="3577495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endParaRPr lang="en-US" sz="40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1933650" y="4470757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ổi</a:t>
            </a:r>
            <a:endParaRPr lang="en-US" sz="40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C874099-9C1F-43A7-BCB2-5975B872F399}"/>
              </a:ext>
            </a:extLst>
          </p:cNvPr>
          <p:cNvCxnSpPr/>
          <p:nvPr/>
        </p:nvCxnSpPr>
        <p:spPr>
          <a:xfrm flipV="1">
            <a:off x="3576106" y="3547388"/>
            <a:ext cx="403929" cy="43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 flipV="1">
            <a:off x="2757488" y="4310191"/>
            <a:ext cx="380726" cy="23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86A025D1-49ED-401F-B035-76398F5140D9}"/>
              </a:ext>
            </a:extLst>
          </p:cNvPr>
          <p:cNvCxnSpPr>
            <a:cxnSpLocks/>
          </p:cNvCxnSpPr>
          <p:nvPr/>
        </p:nvCxnSpPr>
        <p:spPr>
          <a:xfrm>
            <a:off x="3138214" y="5177482"/>
            <a:ext cx="323744" cy="1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4" name="Google Shape;386;p32">
            <a:extLst>
              <a:ext uri="{FF2B5EF4-FFF2-40B4-BE49-F238E27FC236}">
                <a16:creationId xmlns:a16="http://schemas.microsoft.com/office/drawing/2014/main" id="{7D76E32D-C560-4ACA-947B-AC36318F8724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grpSp>
        <p:nvGrpSpPr>
          <p:cNvPr id="13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4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8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9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3" name="Google Shape;1729;p48"/>
          <p:cNvSpPr/>
          <p:nvPr/>
        </p:nvSpPr>
        <p:spPr>
          <a:xfrm rot="-4268463">
            <a:off x="10091108" y="4717586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54" grpId="0" build="p"/>
      <p:bldP spid="55" grpId="0" build="p"/>
      <p:bldP spid="56" grpId="0" build="p"/>
      <p:bldP spid="88" grpId="0"/>
      <p:bldP spid="8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66719" y="0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Q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UẢ BẦU</a:t>
            </a:r>
            <a:endParaRPr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619760" y="632884"/>
            <a:ext cx="109585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nọ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dúi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Dúi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0" y="61544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284205" y="1451919"/>
            <a:ext cx="1138057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/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dúi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lụt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tin.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dúi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khoét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rỗng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to,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to,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mênh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mông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chìm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vợ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nọ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285750" indent="-285750"/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0" y="1459188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520907" y="3564791"/>
            <a:ext cx="1120648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vợ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nương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gác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xao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vợ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bèn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dùi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Khơ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Mú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Mường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Dao,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Ê-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Ba-na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nay.</a:t>
            </a:r>
          </a:p>
          <a:p>
            <a:pPr algn="r"/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29ED3D2-C8F8-4990-B80C-D75CB7C2086C}"/>
              </a:ext>
            </a:extLst>
          </p:cNvPr>
          <p:cNvSpPr/>
          <p:nvPr/>
        </p:nvSpPr>
        <p:spPr>
          <a:xfrm>
            <a:off x="0" y="3511788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93937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7F0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40528" y="2968634"/>
            <a:ext cx="10982960" cy="124502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dúi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lụt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AEA3AA-18AF-4320-9820-A89D2C56E117}"/>
              </a:ext>
            </a:extLst>
          </p:cNvPr>
          <p:cNvCxnSpPr>
            <a:cxnSpLocks/>
          </p:cNvCxnSpPr>
          <p:nvPr/>
        </p:nvCxnSpPr>
        <p:spPr>
          <a:xfrm flipH="1">
            <a:off x="2620456" y="320497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8510235" y="3171957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2809563" y="367865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365349C-3245-4C97-B11C-A3F7F3FBEC04}"/>
              </a:ext>
            </a:extLst>
          </p:cNvPr>
          <p:cNvCxnSpPr>
            <a:cxnSpLocks/>
          </p:cNvCxnSpPr>
          <p:nvPr/>
        </p:nvCxnSpPr>
        <p:spPr>
          <a:xfrm flipH="1">
            <a:off x="2889965" y="366622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0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1979128" y="952747"/>
            <a:ext cx="7693187" cy="1296184"/>
            <a:chOff x="603225" y="2182575"/>
            <a:chExt cx="2577800" cy="424450"/>
          </a:xfrm>
        </p:grpSpPr>
        <p:sp>
          <p:nvSpPr>
            <p:cNvPr id="21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41199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604520" y="2959910"/>
            <a:ext cx="10982960" cy="135259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dúi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khoét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rỗng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to, 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sz="36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3324243" y="313858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8575863" y="313637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3298051" y="369242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3409141" y="369655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3814098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716</TotalTime>
  <Words>632</Words>
  <Application>Microsoft Office PowerPoint</Application>
  <PresentationFormat>Widescreen</PresentationFormat>
  <Paragraphs>59</Paragraphs>
  <Slides>18</Slides>
  <Notes>13</Notes>
  <HiddenSlides>0</HiddenSlides>
  <MMClips>9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Microsoft YaHei</vt:lpstr>
      <vt:lpstr>SimSun</vt:lpstr>
      <vt:lpstr>Arial</vt:lpstr>
      <vt:lpstr>Calibri</vt:lpstr>
      <vt:lpstr>Calibri Light</vt:lpstr>
      <vt:lpstr>等线</vt:lpstr>
      <vt:lpstr>Just Another Hand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Times New Roman</vt:lpstr>
      <vt:lpstr>Volicy Bulletin Board Thesis by Slidesgo</vt:lpstr>
      <vt:lpstr>6_Office Theme</vt:lpstr>
      <vt:lpstr>PowerPoint Presentation</vt:lpstr>
      <vt:lpstr>PowerPoint Presentation</vt:lpstr>
      <vt:lpstr>  BÀI 27: CHUYỆN QUẢ BẦU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NHATMINH</cp:lastModifiedBy>
  <cp:revision>112</cp:revision>
  <dcterms:created xsi:type="dcterms:W3CDTF">2021-06-19T10:18:58Z</dcterms:created>
  <dcterms:modified xsi:type="dcterms:W3CDTF">2024-05-02T07:58:34Z</dcterms:modified>
</cp:coreProperties>
</file>