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482" r:id="rId2"/>
    <p:sldId id="543" r:id="rId3"/>
    <p:sldId id="574" r:id="rId4"/>
    <p:sldId id="542" r:id="rId5"/>
    <p:sldId id="557" r:id="rId6"/>
    <p:sldId id="570" r:id="rId7"/>
    <p:sldId id="587" r:id="rId8"/>
    <p:sldId id="584" r:id="rId9"/>
    <p:sldId id="580" r:id="rId10"/>
    <p:sldId id="588" r:id="rId11"/>
    <p:sldId id="610" r:id="rId12"/>
    <p:sldId id="601" r:id="rId13"/>
    <p:sldId id="592" r:id="rId14"/>
    <p:sldId id="602" r:id="rId15"/>
    <p:sldId id="544" r:id="rId16"/>
    <p:sldId id="589" r:id="rId17"/>
    <p:sldId id="611" r:id="rId18"/>
    <p:sldId id="612" r:id="rId19"/>
    <p:sldId id="613" r:id="rId20"/>
    <p:sldId id="546" r:id="rId21"/>
    <p:sldId id="575" r:id="rId22"/>
    <p:sldId id="607" r:id="rId23"/>
    <p:sldId id="605" r:id="rId24"/>
    <p:sldId id="608" r:id="rId25"/>
    <p:sldId id="606" r:id="rId26"/>
    <p:sldId id="609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50" d="100"/>
          <a:sy n="50" d="100"/>
        </p:scale>
        <p:origin x="-1212" y="-4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jpeg"/><Relationship Id="rId4" Type="http://schemas.microsoft.com/office/2007/relationships/hdphoto" Target="../media/hdphoto3.wdp"/><Relationship Id="rId9" Type="http://schemas.microsoft.com/office/2007/relationships/hdphoto" Target="../media/hdphoto11.wdp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microsoft.com/office/2007/relationships/hdphoto" Target="../media/hdphoto12.wdp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35.png"/><Relationship Id="rId4" Type="http://schemas.microsoft.com/office/2007/relationships/hdphoto" Target="../media/hdphoto3.wdp"/><Relationship Id="rId9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8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53093" y="1988840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1+2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2" name="Picture 21">
            <a:extLst>
              <a:ext uri="{FF2B5EF4-FFF2-40B4-BE49-F238E27FC236}">
                <a16:creationId xmlns="" xmlns:a16="http://schemas.microsoft.com/office/drawing/2014/main" id="{2E214E9F-1C56-9C69-2BDB-A35A97F53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959" y="18498"/>
            <a:ext cx="6873297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8434" y="-1679839"/>
              <a:ext cx="3516620" cy="221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BÀI</a:t>
              </a:r>
            </a:p>
            <a:p>
              <a:pPr algn="ctr" eaLnBrk="1" hangingPunct="1"/>
              <a:r>
                <a:rPr lang="en-US" sz="36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ĐỌC NHẠC SỐ 3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PHÁCH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54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2431680-6AEC-5F24-760F-A2CFC5E698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51" t="3415" r="16053" b="35400"/>
          <a:stretch/>
        </p:blipFill>
        <p:spPr>
          <a:xfrm>
            <a:off x="384508" y="4725145"/>
            <a:ext cx="7045354" cy="15259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B78AC12-D10D-8704-BADE-F8A5FDF0C870}"/>
              </a:ext>
            </a:extLst>
          </p:cNvPr>
          <p:cNvGrpSpPr/>
          <p:nvPr/>
        </p:nvGrpSpPr>
        <p:grpSpPr>
          <a:xfrm>
            <a:off x="834168" y="764704"/>
            <a:ext cx="10687095" cy="4294566"/>
            <a:chOff x="834168" y="764704"/>
            <a:chExt cx="10687095" cy="4294566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069796A9-0DDA-7637-8FC2-588350718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68" y="764704"/>
              <a:ext cx="10687095" cy="411874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CF9DA9E-6CBD-1F91-C40C-1B1EBC1F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986489" y="2717496"/>
              <a:ext cx="485991" cy="485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93999D2F-7B90-6072-B9E9-626AD45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426905" y="2758001"/>
              <a:ext cx="485991" cy="485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66E07CC-EE29-35EF-B7B6-3F731FA4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966731" y="2694053"/>
              <a:ext cx="485991" cy="4859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0847D39-EE6C-8FED-CD3D-BD2A652CC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593309" y="2694053"/>
              <a:ext cx="485991" cy="485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A2CB4133-BBF7-D123-1819-CD2AC0F8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297504" y="4420513"/>
              <a:ext cx="485991" cy="4859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EA2C4561-5A86-1B43-4728-034DA303D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213331" y="4488103"/>
              <a:ext cx="485991" cy="4859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7B318113-4569-261A-5E38-B9AE53CB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643167" y="4492895"/>
              <a:ext cx="485991" cy="48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8F702C69-450D-535F-B116-3DC0BFBAB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708056" y="4573279"/>
              <a:ext cx="485991" cy="4859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044E0970-8AFD-475E-312D-418F663B6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3264878" y="2767919"/>
              <a:ext cx="485992" cy="47607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E79A1A28-FFCF-FB25-32F7-8557223A6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5723513" y="2745501"/>
              <a:ext cx="485992" cy="47607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CDD60FE8-932C-3FC1-1A9A-66250493E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8119051" y="2824384"/>
              <a:ext cx="485992" cy="4760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50EC9781-DE63-4ED8-7A8C-079683E18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10194047" y="2722454"/>
              <a:ext cx="485992" cy="4760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0D724352-2FF6-C010-6622-DE1EE5286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10194047" y="4573885"/>
              <a:ext cx="485992" cy="47607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1B758DA3-03A4-BDF3-C227-A0FB515AC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8042154" y="4573885"/>
              <a:ext cx="485992" cy="47607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EB604A4-DBB9-C4D3-4A3F-7841B70E3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5474010" y="4528638"/>
              <a:ext cx="485992" cy="47607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1AD355B3-9C8D-2C63-D7BE-E6AADB514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2814343" y="4562346"/>
              <a:ext cx="485992" cy="47607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05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HÁT-MẪ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11423" y="-1710331"/>
              <a:ext cx="3330644" cy="221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BÀI</a:t>
              </a:r>
            </a:p>
            <a:p>
              <a:pPr algn="ctr" eaLnBrk="1" hangingPunct="1"/>
              <a:r>
                <a:rPr lang="en-US" sz="36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ĐỌC NHẠC SỐ 4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KÍ HIỆU BÀN TAY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969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F14FE4D-7FC3-4EA8-1B02-DDB80F2D4A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"/>
          <a:stretch/>
        </p:blipFill>
        <p:spPr>
          <a:xfrm>
            <a:off x="400833" y="592585"/>
            <a:ext cx="11239783" cy="434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BFE60D-7DEA-A24B-F175-E13B2A143CE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4344"/>
          <a:stretch/>
        </p:blipFill>
        <p:spPr>
          <a:xfrm flipH="1">
            <a:off x="384506" y="5070482"/>
            <a:ext cx="6647597" cy="117415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2E054545-A36C-5D66-F181-C0F277DA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8124917" y="3023906"/>
            <a:ext cx="59213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56B1F23-A8C7-8676-0FD9-8D66734B5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0083028" y="4823802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="" xmlns:a16="http://schemas.microsoft.com/office/drawing/2014/main" id="{33428163-FD8E-22B2-0AE7-1ACE04D56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7147569" y="4692657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="" xmlns:a16="http://schemas.microsoft.com/office/drawing/2014/main" id="{9EE6A1F5-58B8-B237-11F5-1B958A23E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1373187" y="3051753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="" xmlns:a16="http://schemas.microsoft.com/office/drawing/2014/main" id="{36742DD5-75D2-69CE-DF23-74EC9E0B2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4531991" y="4594681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="" xmlns:a16="http://schemas.microsoft.com/office/drawing/2014/main" id="{0FC5A7AF-4727-C679-6407-B9C8445E3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10014715" y="2981969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="" xmlns:a16="http://schemas.microsoft.com/office/drawing/2014/main" id="{0FC967E3-2DE0-E65B-E9D1-B9E9A5E4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5" t="27681" r="9320" b="68575"/>
          <a:stretch>
            <a:fillRect/>
          </a:stretch>
        </p:blipFill>
        <p:spPr bwMode="auto">
          <a:xfrm>
            <a:off x="5860638" y="2965887"/>
            <a:ext cx="641351" cy="37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>
            <a:extLst>
              <a:ext uri="{FF2B5EF4-FFF2-40B4-BE49-F238E27FC236}">
                <a16:creationId xmlns="" xmlns:a16="http://schemas.microsoft.com/office/drawing/2014/main" id="{ECE62C87-F154-22C7-ECC9-0F3BFF7C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3" t="27719" r="18452" b="67004"/>
          <a:stretch>
            <a:fillRect/>
          </a:stretch>
        </p:blipFill>
        <p:spPr bwMode="auto">
          <a:xfrm>
            <a:off x="7332251" y="2890461"/>
            <a:ext cx="615428" cy="50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="" xmlns:a16="http://schemas.microsoft.com/office/drawing/2014/main" id="{728E528A-97EA-4CF3-25FB-BD81327F4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2094695" y="3080799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="" xmlns:a16="http://schemas.microsoft.com/office/drawing/2014/main" id="{C2AA4917-70E1-8171-CB36-4329FF296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2844800" y="3080799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="" xmlns:a16="http://schemas.microsoft.com/office/drawing/2014/main" id="{EF15C7EF-F2DD-8E6E-1A8F-90B390637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7891356" y="4780527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="" xmlns:a16="http://schemas.microsoft.com/office/drawing/2014/main" id="{BF452193-71EE-B67B-AD0D-4F42F889D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6318503" y="4675752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="" xmlns:a16="http://schemas.microsoft.com/office/drawing/2014/main" id="{A6201B0B-E172-6C4E-FDD4-75DAE401B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8751689" y="4675751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8">
            <a:extLst>
              <a:ext uri="{FF2B5EF4-FFF2-40B4-BE49-F238E27FC236}">
                <a16:creationId xmlns="" xmlns:a16="http://schemas.microsoft.com/office/drawing/2014/main" id="{D0125E65-5D6A-9053-CE4D-59532FC9C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5" t="27681" r="9320" b="68575"/>
          <a:stretch>
            <a:fillRect/>
          </a:stretch>
        </p:blipFill>
        <p:spPr bwMode="auto">
          <a:xfrm>
            <a:off x="6506218" y="2983027"/>
            <a:ext cx="641351" cy="37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="" xmlns:a16="http://schemas.microsoft.com/office/drawing/2014/main" id="{FADA96A5-6738-A1FA-9CC4-1B2DB3970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3873322" y="3019874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="" xmlns:a16="http://schemas.microsoft.com/office/drawing/2014/main" id="{E78FF677-2117-70F8-BFD2-9244F7ACF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3090080" y="4602510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="" xmlns:a16="http://schemas.microsoft.com/office/drawing/2014/main" id="{D4A196B8-DBA1-C007-C840-B625C60E6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1279505" y="4616112"/>
            <a:ext cx="59213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="" xmlns:a16="http://schemas.microsoft.com/office/drawing/2014/main" id="{FDB24F91-E9C1-3178-2327-4BEC2E6E6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2170343" y="4616112"/>
            <a:ext cx="59213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41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HÁT-MẪ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7388" y="-1618855"/>
              <a:ext cx="3278663" cy="203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LỰA CHỌN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VÀ BIỂU DIỄN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CÁC BÀI HÁT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316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3126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818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90AC8A7-3409-409B-BED7-7CD81D53D8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46" y="260648"/>
            <a:ext cx="7694562" cy="5904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CCFA729-3C9D-4CE7-A360-AD8BCCD3BE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39" r="2091"/>
          <a:stretch/>
        </p:blipFill>
        <p:spPr>
          <a:xfrm>
            <a:off x="389494" y="2913514"/>
            <a:ext cx="3258385" cy="33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HÁT-MẪ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15E3AD5-BD5D-43C3-86D6-14F3393425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3724984" y="230877"/>
            <a:ext cx="7915632" cy="600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15C3371-2C07-4ED3-994D-DE8A7BC42C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634391"/>
            <a:ext cx="3324376" cy="25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HÁT-MẪ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DA3E6D-97FC-4ADF-A3E1-BC8EEE392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80" y="404664"/>
            <a:ext cx="8314942" cy="576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4408F5D-75E6-41C4-8B80-3EFB525778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68860" b="69550"/>
          <a:stretch/>
        </p:blipFill>
        <p:spPr>
          <a:xfrm flipH="1">
            <a:off x="468099" y="2204864"/>
            <a:ext cx="2752829" cy="1928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B3F29B-F1FC-F2FC-CDBE-900A34DFF7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276"/>
          <a:stretch/>
        </p:blipFill>
        <p:spPr>
          <a:xfrm flipH="1">
            <a:off x="402878" y="4000943"/>
            <a:ext cx="3071302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4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 CHIM N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35CDA94-1A3D-4B10-B504-CB66D6398496}"/>
              </a:ext>
            </a:extLst>
          </p:cNvPr>
          <p:cNvGrpSpPr/>
          <p:nvPr/>
        </p:nvGrpSpPr>
        <p:grpSpPr>
          <a:xfrm flipH="1">
            <a:off x="6096000" y="3221595"/>
            <a:ext cx="5676478" cy="3136873"/>
            <a:chOff x="407368" y="3645024"/>
            <a:chExt cx="4842375" cy="2580858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AD43077-A3F9-4EBC-82F4-9DE0B29EB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3" t="67135" r="6510" b="-1625"/>
            <a:stretch/>
          </p:blipFill>
          <p:spPr>
            <a:xfrm>
              <a:off x="407368" y="3645024"/>
              <a:ext cx="4842375" cy="258085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63AF5B7E-12B8-48E9-82B0-C7CDC5D0BD69}"/>
                </a:ext>
              </a:extLst>
            </p:cNvPr>
            <p:cNvSpPr/>
            <p:nvPr/>
          </p:nvSpPr>
          <p:spPr>
            <a:xfrm>
              <a:off x="4439816" y="5386178"/>
              <a:ext cx="792088" cy="635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2186C50-6813-4FAC-A2A7-16FEF7D7DA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35956" y="-11"/>
            <a:ext cx="5832648" cy="3429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3B415F-C9E0-4A41-B4BB-F83D8BB135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21" y="225849"/>
            <a:ext cx="2819400" cy="1476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59433" y="84015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99DB0BF-4FCF-4A20-2DAA-CD43D749FA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263" y="248709"/>
            <a:ext cx="573405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HÁT-MẪ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5687" y="-1137034"/>
              <a:ext cx="4262066" cy="11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KỂ LẠI CÂU CHUYỆN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CÁ HEO VỚI ÂM NHẠC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462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45BC7244-4ABF-F0AB-97A3-D6507F757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93891D6-41C2-3548-D425-7AE2F0371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47948"/>
            <a:ext cx="11377264" cy="597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=""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4077072"/>
            <a:ext cx="10729192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ĐÁNH GIÁ CUỐI NĂM</a:t>
            </a:r>
          </a:p>
        </p:txBody>
      </p:sp>
      <p:pic>
        <p:nvPicPr>
          <p:cNvPr id="6" name="Picture 21">
            <a:extLst>
              <a:ext uri="{FF2B5EF4-FFF2-40B4-BE49-F238E27FC236}">
                <a16:creationId xmlns="" xmlns:a16="http://schemas.microsoft.com/office/drawing/2014/main" id="{C1CE5F25-2FBE-AC64-B282-234E408C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32656"/>
            <a:ext cx="1108923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0860" y="-1481192"/>
              <a:ext cx="3311721" cy="185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TIÊU CHÍ</a:t>
              </a:r>
            </a:p>
            <a:p>
              <a:pPr algn="ctr"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ĐÁNH GIÁ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4637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82DEA66F-CE1E-D8A1-D61A-4B943BB35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533552"/>
              </p:ext>
            </p:extLst>
          </p:nvPr>
        </p:nvGraphicFramePr>
        <p:xfrm>
          <a:off x="407368" y="188640"/>
          <a:ext cx="11161240" cy="6035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61240">
                  <a:extLst>
                    <a:ext uri="{9D8B030D-6E8A-4147-A177-3AD203B41FA5}">
                      <a16:colId xmlns="" xmlns:a16="http://schemas.microsoft.com/office/drawing/2014/main" val="894624530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vi-VN" sz="2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176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indent="11176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Vi-ô-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176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Rê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Mi,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Son, La, Si, Đô2.</a:t>
                      </a:r>
                      <a:endParaRPr lang="vi-VN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vi-VN" sz="2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176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vi-VN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176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3, 4.</a:t>
                      </a:r>
                      <a:endParaRPr lang="vi-VN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176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đùi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…)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đệm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176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176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đệm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phách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hay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176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176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38" marR="35438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22729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4928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8492" y="-1137034"/>
              <a:ext cx="4273693" cy="11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TIẾN HÀNH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KIỂM TRA - ĐÁNH GIÁ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47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3F3DB8B-7937-662A-AB97-B12EED80206F}"/>
              </a:ext>
            </a:extLst>
          </p:cNvPr>
          <p:cNvSpPr txBox="1"/>
          <p:nvPr/>
        </p:nvSpPr>
        <p:spPr>
          <a:xfrm>
            <a:off x="394305" y="221459"/>
            <a:ext cx="11305256" cy="5919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đệm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đệm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760" algn="just">
              <a:spcAft>
                <a:spcPts val="800"/>
              </a:spcAft>
            </a:pP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2400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400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endParaRPr lang="vi-VN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760" algn="just">
              <a:spcAft>
                <a:spcPts val="800"/>
              </a:spcAft>
            </a:pP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400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vi-VN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760" algn="just">
              <a:spcAft>
                <a:spcPts val="800"/>
              </a:spcAft>
            </a:pP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Con </a:t>
            </a:r>
            <a:r>
              <a:rPr lang="en-US" sz="24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</a:t>
            </a:r>
            <a:endParaRPr lang="vi-VN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760" algn="just">
              <a:spcAft>
                <a:spcPts val="800"/>
              </a:spcAft>
            </a:pP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endParaRPr lang="vi-VN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đệm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đệm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760" algn="just">
              <a:spcAft>
                <a:spcPts val="800"/>
              </a:spcAft>
            </a:pP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  <a:endParaRPr lang="vi-VN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760" algn="just">
              <a:spcAft>
                <a:spcPts val="800"/>
              </a:spcAft>
            </a:pP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</a:t>
            </a:r>
          </a:p>
          <a:p>
            <a:pPr algn="just"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Vi-ô-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endParaRPr lang="vi-VN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heo</a:t>
            </a: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vi-VN" i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76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A7B362E-5D59-4CD2-2315-BB34C8C6F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1280150"/>
            <a:ext cx="10297144" cy="4922044"/>
          </a:xfrm>
          <a:prstGeom prst="rect">
            <a:avLst/>
          </a:prstGeom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436" y="352981"/>
            <a:ext cx="10009112" cy="92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5400" b="1" dirty="0">
                <a:solidFill>
                  <a:srgbClr val="FF0000"/>
                </a:solidFill>
                <a:latin typeface="Cambria" pitchFamily="18" charset="0"/>
              </a:rPr>
              <a:t>TỔNG KẾT CUỐI NĂM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1EE2C12-ABA1-F18F-E23F-DC5A4E38A0BC}"/>
              </a:ext>
            </a:extLst>
          </p:cNvPr>
          <p:cNvSpPr txBox="1"/>
          <p:nvPr/>
        </p:nvSpPr>
        <p:spPr>
          <a:xfrm>
            <a:off x="1127448" y="1622705"/>
            <a:ext cx="9865096" cy="4440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 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vi-VN" sz="28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76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Đọc nhạc: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Nghe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Van-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Pha-vơ-rít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Thường thức âm nhạc: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vi-ô-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5248674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“BODY PERCUSSION”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3933056"/>
            <a:ext cx="10009112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ÔN TẬP CUỐI NĂM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4672" y="-1137034"/>
              <a:ext cx="4184096" cy="11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VỖ TAY HOẶC GÕ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HÌNH TIẾT TẤU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741789"/>
            <a:ext cx="11233248" cy="446040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256240" y="223429"/>
            <a:ext cx="2813560" cy="126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472264" y="686329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C940DA2-AE26-CAFB-2AD4-6D80EB0A20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93" t="18500" r="42776" b="75200"/>
          <a:stretch/>
        </p:blipFill>
        <p:spPr>
          <a:xfrm>
            <a:off x="623392" y="409145"/>
            <a:ext cx="7560840" cy="1261353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="" xmlns:a16="http://schemas.microsoft.com/office/drawing/2014/main" id="{F6C9AB19-1DD9-3C4B-34DB-00100FBCF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7" y="2697491"/>
            <a:ext cx="10585176" cy="255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HÁT-MẪ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1836" y="-1481192"/>
              <a:ext cx="4289766" cy="1974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NGHE VÀ CẢM NHẬN SAU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KHI NGHE TÁC PHẨM</a:t>
              </a:r>
            </a:p>
            <a:p>
              <a:pPr algn="ctr" eaLnBrk="1" hangingPunct="1"/>
              <a:r>
                <a:rPr lang="en-US" sz="32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MÙA XUÂN ƠI </a:t>
              </a:r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VÀ</a:t>
              </a:r>
              <a:r>
                <a:rPr lang="en-US" sz="32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/>
              </a:r>
              <a:br>
                <a:rPr lang="en-US" sz="32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</a:br>
              <a:r>
                <a:rPr lang="en-US" sz="32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VAN-XƠ PHA-VÔ-RÍT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3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60296" y="233224"/>
            <a:ext cx="2813560" cy="147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5BC68D4-44BD-7F01-CA61-CC90E24D4749}"/>
              </a:ext>
            </a:extLst>
          </p:cNvPr>
          <p:cNvSpPr/>
          <p:nvPr/>
        </p:nvSpPr>
        <p:spPr>
          <a:xfrm>
            <a:off x="9012324" y="84756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26B17E-93CE-CFC6-E7D1-E62BF59F02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3" t="38450" r="57369" b="50000"/>
          <a:stretch/>
        </p:blipFill>
        <p:spPr>
          <a:xfrm>
            <a:off x="471132" y="291053"/>
            <a:ext cx="3075830" cy="14097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6886BF16-B09C-A6DA-F97D-BBCFD634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99045"/>
            <a:ext cx="5112568" cy="590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2EC3AE4-CC57-B56A-2A4A-8A125410CD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4" y="3573016"/>
            <a:ext cx="3057165" cy="26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757AD27-47A2-0E65-353D-17F99C129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9776" y="1756854"/>
            <a:ext cx="5550178" cy="229422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183"/>
          <a:stretch/>
        </p:blipFill>
        <p:spPr>
          <a:xfrm>
            <a:off x="8688288" y="200070"/>
            <a:ext cx="2880320" cy="13567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9098574" y="78282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B2C3F1E-F999-C554-69FD-D36A76D20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429680"/>
            <a:ext cx="5710900" cy="625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9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8055</TotalTime>
  <Words>609</Words>
  <Application>Microsoft Office PowerPoint</Application>
  <PresentationFormat>Custom</PresentationFormat>
  <Paragraphs>67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654</cp:revision>
  <dcterms:created xsi:type="dcterms:W3CDTF">2010-04-30T18:19:48Z</dcterms:created>
  <dcterms:modified xsi:type="dcterms:W3CDTF">2024-05-05T13:51:33Z</dcterms:modified>
</cp:coreProperties>
</file>