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BF74-C574-2B2B-B83D-5AB82379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5056D-DA7F-2877-1067-6EB447C1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08E-0998-4ED8-98F5-69E7CC0EDC3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1FAD2-95DE-4586-5765-045025C3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16352-BB96-DAE0-8892-40C24BBA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99D6-5D1C-4DA1-94CB-3297F68F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11558-B068-F759-D4BD-112BC166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C4117-5A94-2B2B-54B4-99EED807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401AB-92BF-EF91-9640-B49A0B9DF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52608E-0998-4ED8-98F5-69E7CC0EDC3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3DBB-A7DD-6C1D-E878-51FB1E327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B7384-D8EA-9EBC-285E-53CAD5B30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899D6-5D1C-4DA1-94CB-3297F68F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EC676D-A1CD-E073-F99A-34E38938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F1490-F246-4306-08A9-F6FD731052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A0A9F6-44D8-0C06-14DC-612922C0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2DD2-A76D-04F0-432A-F62943D6E1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49FE90-482C-ACA2-7DF7-38C34647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562B8-D78D-D8F6-3A97-94F5C29E4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34B6AA-487C-55BA-2610-EDB20E47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6A4C2-7A84-C695-4F2D-49166CEDF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154B4D-528F-9641-1009-A7F0B43F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68710-3723-FFE0-3033-6067B34B31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346037-5AFC-2604-902F-83B37CDD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77A51-0800-125C-B95C-B628955FC0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3FBFBB-00A1-3A92-B7C1-CA54050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DB8AD-B12D-735C-141E-59CA84EB9D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8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AAA52-0F2A-DB30-EFA6-4B83E33C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64557-BF62-BB11-9F06-899045DE9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0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83860C-60A9-7155-5729-18C45BA8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FD497-AFB3-FA44-F6C7-D0526273E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76B898-52B2-B846-8C70-0010D483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CA5D7-CA2A-3202-9851-208DD9857C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07FCED-EABA-B9FC-709F-47D3F944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A1504-B45C-F0A8-7DB5-FC839210C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39102"/>
      </p:ext>
    </p:extLst>
  </p:cSld>
  <p:clrMapOvr>
    <a:masterClrMapping/>
  </p:clrMapOvr>
  <p:transition spd="slow" advTm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C54AFF-9F4B-F2E1-0920-4A0CD187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585B7-1B3E-86C0-235F-2D315DD54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78329"/>
      </p:ext>
    </p:extLst>
  </p:cSld>
  <p:clrMapOvr>
    <a:masterClrMapping/>
  </p:clrMapOvr>
  <p:transition spd="slow" advTm="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183A9C-999D-B562-7D12-B45A13E1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F3D39-4966-9D28-3302-7390A6EFB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C6FDD-D9EE-2EA7-C59E-9CD5A6A1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8D223-0170-AFFB-D573-AA1C1605B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23C1EF-80A4-4696-AEF4-EA7FCD9E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E56F8-F36D-05B0-4D04-834E8E080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9C2F41-F831-9577-03F4-4E448F3F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86E80-DA04-00DE-E356-F0DE03F3D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3ED5C-31A3-1F76-6CE6-E05692B3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76227-47CE-961F-226D-DDE09695C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FDF242-6F73-F1B9-5CFC-436FBE1A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4B132-60FE-254C-3444-BD0171FD6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B2CCBE-7AF8-BCF8-D656-517DFA8D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DCF8C-9FC6-53F6-4F79-2E2CE14C4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7CDB4F-703B-6D68-411F-CBBBD168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9A0E3-EEE0-C860-1300-EA02F401E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8DE026-2ADC-C52F-CCFA-A560B6FE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8CD38-E665-59D8-CD71-447B74F19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5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0C8E3C-6727-7529-7314-A548063B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52CED-3CE9-4349-ABFF-9ADEFB8C4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BE7458-5248-4408-B512-A8CED1F4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E922C-AA37-C288-7B96-28E490647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2D4EB5-86C6-ACDD-186E-7E8E96E2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1A7F3-C4DC-A53C-4DAE-811DF2D32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E0CEEC-9A7A-A933-7D17-2898F5ED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ED129-D76B-D896-39CF-2779B6DE09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950501-F1BE-1C4A-B2CE-5FC2535D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63F41-184F-4CF2-4DDC-DD409BE51B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A938E3-E97F-ABA6-092C-2D54B79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8DD3F-A81C-2E94-B38D-91EB73DF80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1</cp:revision>
  <dcterms:created xsi:type="dcterms:W3CDTF">2024-05-08T14:57:51Z</dcterms:created>
  <dcterms:modified xsi:type="dcterms:W3CDTF">2024-05-08T14:57:51Z</dcterms:modified>
</cp:coreProperties>
</file>