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0" r:id="rId2"/>
    <p:sldId id="258" r:id="rId3"/>
    <p:sldId id="268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03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C8793-E5AB-4A08-B48B-65153A1292F4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1503B-3456-411B-8F95-D60596E2E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5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3486-568A-460F-A0BC-3505D7B55D88}" type="datetime9">
              <a:rPr lang="vi-VN" smtClean="0"/>
              <a:pPr/>
              <a:t>01/05/2024 11:04:46 CH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Giáo viên: Quan Văn Thắng</a:t>
            </a: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F5CA-C97F-49E1-8C87-8B19955BB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BB96-D718-491E-837D-BA4B3F58B1CC}" type="datetime9">
              <a:rPr lang="vi-VN" smtClean="0"/>
              <a:pPr/>
              <a:t>01/05/2024 11:04:46 CH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Giáo viên: Quan Văn Thắng</a:t>
            </a: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F5CA-C97F-49E1-8C87-8B19955BBE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12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AEF4-80B5-4D90-A7B9-4A24EC3B11BA}" type="datetime9">
              <a:rPr lang="vi-VN" smtClean="0"/>
              <a:pPr/>
              <a:t>01/05/2024 11:04:46 CH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Giáo viên: Quan Văn Thắng</a:t>
            </a: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F5CA-C97F-49E1-8C87-8B19955BB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4601-E7E5-439E-B9B6-872E4F225ED9}" type="datetime9">
              <a:rPr lang="vi-VN" smtClean="0"/>
              <a:pPr/>
              <a:t>01/05/2024 11:04:46 CH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Giáo viên: Quan Văn Thắng</a:t>
            </a: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F5CA-C97F-49E1-8C87-8B19955BB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2EFB-177B-4BD8-8530-FBE4FB511BDF}" type="datetime9">
              <a:rPr lang="vi-VN" smtClean="0"/>
              <a:pPr/>
              <a:t>01/05/2024 11:04:46 CH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Giáo viên: Quan Văn Thắng</a:t>
            </a:r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F5CA-C97F-49E1-8C87-8B19955BB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650B-CC20-44B1-84FF-161068573B2C}" type="datetime9">
              <a:rPr lang="vi-VN" smtClean="0"/>
              <a:pPr/>
              <a:t>01/05/2024 11:04:46 CH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Giáo viên: Quan Văn Thắng</a:t>
            </a: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F5CA-C97F-49E1-8C87-8B19955BB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D567-DFF9-4BF3-A731-5D7F74BED925}" type="datetime9">
              <a:rPr lang="vi-VN" smtClean="0"/>
              <a:pPr/>
              <a:t>01/05/2024 11:04:46 CH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Giáo viên: Quan Văn Thắng</a:t>
            </a:r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F5CA-C97F-49E1-8C87-8B19955BB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D567-DFF9-4BF3-A731-5D7F74BED925}" type="datetime9">
              <a:rPr lang="vi-VN" smtClean="0"/>
              <a:pPr/>
              <a:t>01/05/2024 11:04:46 CH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Giáo viên: Quan Văn Thắng</a:t>
            </a:r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F5CA-C97F-49E1-8C87-8B19955BBE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09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FC7E-751A-452B-9360-1FBDA5209A42}" type="datetime9">
              <a:rPr lang="vi-VN" smtClean="0"/>
              <a:pPr/>
              <a:t>01/05/2024 11:04:46 CH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Giáo viên: Quan Văn Thắng</a:t>
            </a: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F5CA-C97F-49E1-8C87-8B19955BB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0DD1-2BDB-44BF-AC79-8AB67FAA2CC8}" type="datetime9">
              <a:rPr lang="vi-VN" smtClean="0"/>
              <a:pPr/>
              <a:t>01/05/2024 11:04:46 CH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Giáo viên: Quan Văn Thắng</a:t>
            </a: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F5CA-C97F-49E1-8C87-8B19955BB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1242-8630-4152-9266-AC106EE9ACAA}" type="datetime9">
              <a:rPr lang="vi-VN" smtClean="0"/>
              <a:pPr/>
              <a:t>01/05/2024 11:04:46 CH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Giáo viên: Quan Văn Thắng</a:t>
            </a: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F5CA-C97F-49E1-8C87-8B19955BB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BB96-D718-491E-837D-BA4B3F58B1CC}" type="datetime9">
              <a:rPr lang="vi-VN" smtClean="0"/>
              <a:pPr/>
              <a:t>01/05/2024 11:04:46 CH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Giáo viên: Quan Văn Thắng</a:t>
            </a: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F5CA-C97F-49E1-8C87-8B19955BB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700E-F4A2-49FD-AEAB-F098B422BEC5}" type="datetime9">
              <a:rPr lang="vi-VN" smtClean="0"/>
              <a:pPr/>
              <a:t>01/05/2024 11:04:46 CH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Giáo viên: Quan Văn Thắng</a:t>
            </a: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F5CA-C97F-49E1-8C87-8B19955BB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BB96-D718-491E-837D-BA4B3F58B1CC}" type="datetime9">
              <a:rPr lang="vi-VN" smtClean="0"/>
              <a:pPr/>
              <a:t>01/05/2024 11:04:46 CH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Giáo viên: Quan Văn Thắng</a:t>
            </a: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F5CA-C97F-49E1-8C87-8B19955BBE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1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BB96-D718-491E-837D-BA4B3F58B1CC}" type="datetime9">
              <a:rPr lang="vi-VN" smtClean="0"/>
              <a:pPr/>
              <a:t>01/05/2024 11:04:46 CH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Giáo viên: Quan Văn Thắng</a:t>
            </a: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F5CA-C97F-49E1-8C87-8B19955BBE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2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BB96-D718-491E-837D-BA4B3F58B1CC}" type="datetime9">
              <a:rPr lang="vi-VN" smtClean="0"/>
              <a:pPr/>
              <a:t>01/05/2024 11:04:46 CH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Giáo viên: Quan Văn Thắng</a:t>
            </a: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F5CA-C97F-49E1-8C87-8B19955BBE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1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BB96-D718-491E-837D-BA4B3F58B1CC}" type="datetime9">
              <a:rPr lang="vi-VN" smtClean="0"/>
              <a:pPr/>
              <a:t>01/05/2024 11:04:46 CH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Giáo viên: Quan Văn Thắng</a:t>
            </a: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F5CA-C97F-49E1-8C87-8B19955BBE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9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BB96-D718-491E-837D-BA4B3F58B1CC}" type="datetime9">
              <a:rPr lang="vi-VN" smtClean="0"/>
              <a:pPr/>
              <a:t>01/05/2024 11:04:46 CH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Giáo viên: Quan Văn Thắng</a:t>
            </a: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F5CA-C97F-49E1-8C87-8B19955BBE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76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BB96-D718-491E-837D-BA4B3F58B1CC}" type="datetime9">
              <a:rPr lang="vi-VN" smtClean="0"/>
              <a:pPr/>
              <a:t>01/05/2024 11:04:46 CH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Giáo viên: Quan Văn Thắng</a:t>
            </a: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F5CA-C97F-49E1-8C87-8B19955BBE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6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BB96-D718-491E-837D-BA4B3F58B1CC}" type="datetime9">
              <a:rPr lang="vi-VN" smtClean="0"/>
              <a:pPr/>
              <a:t>01/05/2024 11:04:46 CH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Giáo viên: Quan Văn Thắng</a:t>
            </a: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F5CA-C97F-49E1-8C87-8B19955BBE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10E55-7773-4712-8199-C9EDA09BEFD2}" type="datetime9">
              <a:rPr lang="vi-VN" smtClean="0"/>
              <a:pPr/>
              <a:t>01/05/2024 11:04:46 CH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 smtClean="0"/>
              <a:t>Giáo viên: Quan Văn Thắng</a:t>
            </a: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7F5CA-C97F-49E1-8C87-8B19955BB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1" r:id="rId16"/>
    <p:sldLayoutId id="2147483656" r:id="rId17"/>
    <p:sldLayoutId id="2147483657" r:id="rId18"/>
    <p:sldLayoutId id="2147483658" r:id="rId19"/>
    <p:sldLayoutId id="2147483659" r:id="rId2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Du lịch tự túc hồ Ba Bể: kinh nghiệm, lịch trình &amp; chi phí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15800" cy="6645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hỗ dành sẵn cho Ngày tháng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180A200-AE0D-4E74-A929-7921572103D6}" type="datetime9">
              <a:rPr lang="vi-VN" smtClean="0"/>
              <a:t>01/05/2024 11:04:46 CH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xfrm>
            <a:off x="4293906" y="6128838"/>
            <a:ext cx="3620788" cy="267891"/>
          </a:xfrm>
        </p:spPr>
        <p:txBody>
          <a:bodyPr/>
          <a:lstStyle/>
          <a:p>
            <a:pPr>
              <a:defRPr/>
            </a:pPr>
            <a:r>
              <a:rPr lang="vi-VN" b="1" dirty="0" err="1" smtClean="0"/>
              <a:t>Giáo</a:t>
            </a:r>
            <a:r>
              <a:rPr lang="vi-VN" b="1" dirty="0" smtClean="0"/>
              <a:t> viên: Quan Văn </a:t>
            </a:r>
            <a:r>
              <a:rPr lang="vi-VN" b="1" dirty="0" err="1" smtClean="0"/>
              <a:t>Thắng</a:t>
            </a:r>
            <a:endParaRPr lang="en-US" b="1" dirty="0"/>
          </a:p>
        </p:txBody>
      </p:sp>
      <p:sp>
        <p:nvSpPr>
          <p:cNvPr id="3078" name="Chỗ dành sẵn cho Số hiệu Bản chiế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7910" indent="-16073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42938" indent="-1285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900113" indent="-1285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157288" indent="-1285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414463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671638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928813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185988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6338112-AAA5-4025-B7C6-F1B2E0F31553}" type="slidenum">
              <a:rPr lang="en-US" altLang="en-US" smtClean="0">
                <a:latin typeface="Arial" panose="020B0604020202020204" pitchFamily="34" charset="0"/>
              </a:rPr>
              <a:pPr/>
              <a:t>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grpSp>
        <p:nvGrpSpPr>
          <p:cNvPr id="3082" name="Group 47"/>
          <p:cNvGrpSpPr>
            <a:grpSpLocks/>
          </p:cNvGrpSpPr>
          <p:nvPr/>
        </p:nvGrpSpPr>
        <p:grpSpPr bwMode="auto">
          <a:xfrm>
            <a:off x="47328" y="96092"/>
            <a:ext cx="12068472" cy="6645276"/>
            <a:chOff x="0" y="0"/>
            <a:chExt cx="5760" cy="4320"/>
          </a:xfrm>
        </p:grpSpPr>
        <p:sp>
          <p:nvSpPr>
            <p:cNvPr id="3087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38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88" name="Picture 12" descr="POINSET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13" descr="POINSET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12" descr="POINSET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12" descr="POINSET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 descr="https://i0.wp.com/scorpionse.ucoz.ru/_si/0/1844675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111" y="2115857"/>
            <a:ext cx="364541" cy="26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0.wp.com/scorpionse.ucoz.ru/_si/0/1844675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1" y="3183183"/>
            <a:ext cx="898857" cy="75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i0.wp.com/scorpionse.ucoz.ru/_si/0/1844675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681" y="3729852"/>
            <a:ext cx="1174631" cy="98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i0.wp.com/scorpionse.ucoz.ru/_si/0/1844675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80" y="2122987"/>
            <a:ext cx="364541" cy="26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i0.wp.com/scorpionse.ucoz.ru/_si/0/1844675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284" y="1970839"/>
            <a:ext cx="231881" cy="20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i0.wp.com/scorpionse.ucoz.ru/_si/0/1844675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021" y="1703489"/>
            <a:ext cx="231881" cy="20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i0.wp.com/scorpionse.ucoz.ru/_si/0/1844675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975" y="1760559"/>
            <a:ext cx="231881" cy="20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i0.wp.com/scorpionse.ucoz.ru/_si/0/1844675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500" y="1698990"/>
            <a:ext cx="231881" cy="20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i0.wp.com/scorpionse.ucoz.ru/_si/0/1844675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284" y="2518054"/>
            <a:ext cx="231881" cy="20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i0.wp.com/scorpionse.ucoz.ru/_si/0/1844675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116" y="3027555"/>
            <a:ext cx="231881" cy="20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WordArt 10"/>
          <p:cNvSpPr>
            <a:spLocks noChangeArrowheads="1" noChangeShapeType="1" noTextEdit="1"/>
          </p:cNvSpPr>
          <p:nvPr/>
        </p:nvSpPr>
        <p:spPr bwMode="auto">
          <a:xfrm>
            <a:off x="4961874" y="3299241"/>
            <a:ext cx="2389766" cy="425535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200" b="1" kern="1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kern="1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WordArt 4"/>
          <p:cNvSpPr>
            <a:spLocks noChangeArrowheads="1" noChangeShapeType="1" noTextEdit="1"/>
          </p:cNvSpPr>
          <p:nvPr/>
        </p:nvSpPr>
        <p:spPr bwMode="auto">
          <a:xfrm>
            <a:off x="1981512" y="3723102"/>
            <a:ext cx="8136904" cy="112915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/>
            <a:r>
              <a:rPr lang="en-US" sz="2700" b="1" i="1" kern="10" dirty="0" err="1">
                <a:ln w="12700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TIẾT</a:t>
            </a:r>
            <a:r>
              <a:rPr lang="en-US" sz="2700" b="1" i="1" kern="10" dirty="0">
                <a:ln w="12700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smtClean="0">
                <a:ln w="12700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161: </a:t>
            </a:r>
            <a:r>
              <a:rPr lang="en-US" sz="2700" b="1" i="1" kern="10" dirty="0" err="1" smtClean="0">
                <a:ln w="12700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ÔN</a:t>
            </a:r>
            <a:r>
              <a:rPr lang="en-US" sz="2700" b="1" i="1" kern="10" dirty="0" smtClean="0">
                <a:ln w="12700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 smtClean="0">
                <a:ln w="12700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TẬP</a:t>
            </a:r>
            <a:r>
              <a:rPr lang="en-US" sz="2700" b="1" i="1" kern="10" dirty="0" smtClean="0">
                <a:ln w="12700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 smtClean="0">
                <a:ln w="12700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VỀ</a:t>
            </a:r>
            <a:r>
              <a:rPr lang="en-US" sz="2700" b="1" i="1" kern="10" dirty="0" smtClean="0">
                <a:ln w="12700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 smtClean="0">
                <a:ln w="12700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TÍNH</a:t>
            </a:r>
            <a:r>
              <a:rPr lang="en-US" sz="2700" b="1" i="1" kern="10" dirty="0" smtClean="0">
                <a:ln w="12700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 smtClean="0">
                <a:ln w="12700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DIỆN</a:t>
            </a:r>
            <a:r>
              <a:rPr lang="en-US" sz="2700" b="1" i="1" kern="10" dirty="0" smtClean="0">
                <a:ln w="12700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 smtClean="0">
                <a:ln w="12700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TÍCH</a:t>
            </a:r>
            <a:r>
              <a:rPr lang="en-US" sz="2700" b="1" i="1" kern="10" dirty="0" smtClean="0">
                <a:ln w="12700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2700" b="1" i="1" kern="10" dirty="0" err="1" smtClean="0">
                <a:ln w="12700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THỂ</a:t>
            </a:r>
            <a:r>
              <a:rPr lang="en-US" sz="2700" b="1" i="1" kern="10" dirty="0" smtClean="0">
                <a:ln w="12700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 smtClean="0">
                <a:ln w="12700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TÍCH</a:t>
            </a:r>
            <a:r>
              <a:rPr lang="en-US" sz="2700" b="1" i="1" kern="10" dirty="0" smtClean="0">
                <a:ln w="12700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 smtClean="0">
                <a:ln w="12700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MỘT</a:t>
            </a:r>
            <a:r>
              <a:rPr lang="en-US" sz="2700" b="1" i="1" kern="10" dirty="0" smtClean="0">
                <a:ln w="12700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 smtClean="0">
                <a:ln w="12700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SỐ</a:t>
            </a:r>
            <a:r>
              <a:rPr lang="en-US" sz="2700" b="1" i="1" kern="10" dirty="0" smtClean="0">
                <a:ln w="12700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700" b="1" i="1" kern="10" dirty="0" err="1" smtClean="0">
                <a:ln w="12700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HÌNH</a:t>
            </a:r>
            <a:endParaRPr lang="en-US" sz="2700" b="1" i="1" kern="10" dirty="0">
              <a:ln w="12700"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37" name="Picture 7" descr="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4387605">
            <a:off x="2930107" y="1417312"/>
            <a:ext cx="387392" cy="292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8" descr="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1829728">
            <a:off x="7137952" y="1678482"/>
            <a:ext cx="635794" cy="471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9" descr="1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667740">
            <a:off x="10349194" y="4677793"/>
            <a:ext cx="1537655" cy="1925237"/>
          </a:xfrm>
          <a:prstGeom prst="rect">
            <a:avLst/>
          </a:prstGeom>
          <a:noFill/>
        </p:spPr>
      </p:pic>
      <p:pic>
        <p:nvPicPr>
          <p:cNvPr id="40" name="Picture 10" descr="21d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839390">
            <a:off x="4556455" y="1357743"/>
            <a:ext cx="519176" cy="600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11" descr="2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89182654">
            <a:off x="5834063" y="1576389"/>
            <a:ext cx="514350" cy="333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12" descr="1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473764">
            <a:off x="312743" y="4624527"/>
            <a:ext cx="1629082" cy="1669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106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0050" y="1357298"/>
            <a:ext cx="3581400" cy="685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95472" y="2143116"/>
            <a:ext cx="96171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9,25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24 cm.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334000" y="6553201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524496" y="3643314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381496" y="4176714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Đổi 9,25 dm = 92,5 cm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595670" y="4643446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076696" y="5091114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(92,5 x 24) : 2 = 1110 (cm²)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879976" y="5593557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1110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cm²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Nơi giữ chỗ cho Ngày tháng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5E07-BC10-4250-86F8-E6BDBCCFDE42}" type="datetime9">
              <a:rPr lang="vi-VN" smtClean="0"/>
              <a:pPr/>
              <a:t>01/05/2024 11:04:47 CH</a:t>
            </a:fld>
            <a:endParaRPr lang="en-US"/>
          </a:p>
        </p:txBody>
      </p:sp>
      <p:sp>
        <p:nvSpPr>
          <p:cNvPr id="19" name="Nơi giữ chỗ cho Số hiệu Bản chiế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F5CA-C97F-49E1-8C87-8B19955BBE0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" name="Nơi giữ chỗ cho Chân trang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Giáo viên: Quan Văn Thắng</a:t>
            </a:r>
            <a:endParaRPr lang="en-US"/>
          </a:p>
        </p:txBody>
      </p:sp>
      <p:grpSp>
        <p:nvGrpSpPr>
          <p:cNvPr id="25" name="Group 47"/>
          <p:cNvGrpSpPr>
            <a:grpSpLocks/>
          </p:cNvGrpSpPr>
          <p:nvPr/>
        </p:nvGrpSpPr>
        <p:grpSpPr bwMode="auto">
          <a:xfrm>
            <a:off x="47328" y="0"/>
            <a:ext cx="12068472" cy="6858000"/>
            <a:chOff x="0" y="0"/>
            <a:chExt cx="5760" cy="4320"/>
          </a:xfrm>
        </p:grpSpPr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38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" name="Picture 12" descr="POINSE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3" descr="POINSE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2" descr="POINSE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2" descr="POINSE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1" grpId="0"/>
      <p:bldP spid="7182" grpId="0"/>
      <p:bldP spid="7183" grpId="0"/>
      <p:bldP spid="71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2524100" y="1928802"/>
            <a:ext cx="2428892" cy="1357314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381356" y="3214686"/>
            <a:ext cx="30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810116" y="2928934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310050" y="2643182"/>
            <a:ext cx="22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8024826" y="1785926"/>
            <a:ext cx="1714512" cy="1500198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8667768" y="3214686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024034" y="3714752"/>
            <a:ext cx="3643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Hình hộp chữ nhật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7524760" y="3571876"/>
            <a:ext cx="3143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Hình lập phương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1524000" y="4286256"/>
            <a:ext cx="47148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Sxung quanh = 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1524000" y="5000637"/>
            <a:ext cx="5572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Stoàn phần = 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1738282" y="5715016"/>
            <a:ext cx="857256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V = </a:t>
            </a: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6738942" y="31242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6810380" y="4214818"/>
            <a:ext cx="38576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Sxung quanh = 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6881818" y="4929198"/>
            <a:ext cx="37861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Stoàn phần =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7024694" y="5643579"/>
            <a:ext cx="92869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V = </a:t>
            </a:r>
          </a:p>
        </p:txBody>
      </p:sp>
      <p:pic>
        <p:nvPicPr>
          <p:cNvPr id="22" name="Picture 21" descr="j0232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54" y="55626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3952860" y="4286256"/>
            <a:ext cx="2571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 + b) x 2 x c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3381356" y="5000637"/>
            <a:ext cx="3786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Sxung quanh +Sđáy x 2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524100" y="5715016"/>
            <a:ext cx="18573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x b x c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9239272" y="4214818"/>
            <a:ext cx="16430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x a x 4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9024926" y="4929198"/>
            <a:ext cx="16430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x a x 6</a:t>
            </a: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7739074" y="5643579"/>
            <a:ext cx="150019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x a x a</a:t>
            </a:r>
          </a:p>
        </p:txBody>
      </p:sp>
      <p:sp>
        <p:nvSpPr>
          <p:cNvPr id="34" name="Nơi giữ chỗ cho Ngày tháng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A0B5-0282-4F42-AF17-B61AAF22AB40}" type="datetime9">
              <a:rPr lang="vi-VN" smtClean="0"/>
              <a:pPr/>
              <a:t>01/05/2024 11:04:47 CH</a:t>
            </a:fld>
            <a:endParaRPr lang="en-US"/>
          </a:p>
        </p:txBody>
      </p:sp>
      <p:sp>
        <p:nvSpPr>
          <p:cNvPr id="35" name="Nơi giữ chỗ cho Số hiệu Bản chiếu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F5CA-C97F-49E1-8C87-8B19955BBE0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6" name="Nơi giữ chỗ cho Chân trang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Giáo viên: Quan Văn Thắng</a:t>
            </a:r>
            <a:endParaRPr lang="en-US"/>
          </a:p>
        </p:txBody>
      </p:sp>
      <p:sp>
        <p:nvSpPr>
          <p:cNvPr id="33" name="Rectangle 2"/>
          <p:cNvSpPr>
            <a:spLocks noGrp="1" noChangeArrowheads="1"/>
          </p:cNvSpPr>
          <p:nvPr>
            <p:ph type="title"/>
          </p:nvPr>
        </p:nvSpPr>
        <p:spPr>
          <a:xfrm>
            <a:off x="2567608" y="55478"/>
            <a:ext cx="9577064" cy="1357298"/>
          </a:xfrm>
        </p:spPr>
        <p:txBody>
          <a:bodyPr>
            <a:normAutofit/>
          </a:bodyPr>
          <a:lstStyle/>
          <a:p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8" grpId="0"/>
      <p:bldP spid="13319" grpId="0"/>
      <p:bldP spid="13320" grpId="0"/>
      <p:bldP spid="13321" grpId="0" animBg="1"/>
      <p:bldP spid="13322" grpId="0"/>
      <p:bldP spid="13323" grpId="0"/>
      <p:bldP spid="13324" grpId="0"/>
      <p:bldP spid="13326" grpId="0"/>
      <p:bldP spid="13328" grpId="0"/>
      <p:bldP spid="13329" grpId="0"/>
      <p:bldP spid="13331" grpId="0"/>
      <p:bldP spid="13332" grpId="0"/>
      <p:bldP spid="13333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38216" y="2643183"/>
            <a:ext cx="9215502" cy="3554419"/>
          </a:xfrm>
        </p:spPr>
        <p:txBody>
          <a:bodyPr/>
          <a:lstStyle/>
          <a:p>
            <a:pPr marL="609600" indent="-609600" algn="just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         Bạn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An làm một cái hộp dạng hình lập phương có cạnh 10cm.</a:t>
            </a:r>
          </a:p>
          <a:p>
            <a:pPr marL="609600" indent="-609600" algn="just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         a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 Tính thể tích cái hộp đó.</a:t>
            </a:r>
          </a:p>
          <a:p>
            <a:pPr marL="609600" indent="-609600" algn="just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         b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 Nếu dán giấy màu tất cả các mặt ngoài của hộp thì bạn An cần dùng bao nhiêu xăng- ti - mét vuông giấy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màu?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1952596" y="1571612"/>
            <a:ext cx="7801004" cy="1143000"/>
          </a:xfrm>
        </p:spPr>
        <p:txBody>
          <a:bodyPr/>
          <a:lstStyle/>
          <a:p>
            <a:pPr algn="just"/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Bài 2:</a:t>
            </a:r>
          </a:p>
        </p:txBody>
      </p:sp>
      <p:sp>
        <p:nvSpPr>
          <p:cNvPr id="12" name="Nơi giữ chỗ cho Ngày tháng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E386-7B5B-45EF-A500-ABA218F0CD38}" type="datetime9">
              <a:rPr lang="vi-VN" smtClean="0"/>
              <a:pPr/>
              <a:t>01/05/2024 11:04:47 CH</a:t>
            </a:fld>
            <a:endParaRPr lang="en-US"/>
          </a:p>
        </p:txBody>
      </p:sp>
      <p:sp>
        <p:nvSpPr>
          <p:cNvPr id="13" name="Nơi giữ chỗ cho Số hiệu Bản chiế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F5CA-C97F-49E1-8C87-8B19955BBE0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Nơi giữ chỗ cho Chân trang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Giáo viên: Quan Văn Thắng</a:t>
            </a:r>
            <a:endParaRPr lang="en-US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567608" y="55478"/>
            <a:ext cx="9577064" cy="135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i="1" smtClean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700" b="1" i="1" smtClean="0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2700" b="1" i="1" smtClean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2700" b="1" i="1" smtClean="0">
                <a:latin typeface="Times New Roman" pitchFamily="18" charset="0"/>
                <a:cs typeface="Times New Roman" pitchFamily="18" charset="0"/>
              </a:rPr>
              <a:t>02 </a:t>
            </a:r>
            <a:r>
              <a:rPr lang="en-US" sz="2700" b="1" i="1" smtClean="0">
                <a:latin typeface="Times New Roman" pitchFamily="18" charset="0"/>
                <a:cs typeface="Times New Roman" pitchFamily="18" charset="0"/>
              </a:rPr>
              <a:t>tháng 5 năm </a:t>
            </a:r>
            <a:r>
              <a:rPr lang="en-US" sz="2700" b="1" i="1" smtClean="0">
                <a:latin typeface="Times New Roman" pitchFamily="18" charset="0"/>
                <a:cs typeface="Times New Roman" pitchFamily="18" charset="0"/>
              </a:rPr>
              <a:t>2024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Tiết 161: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Ôn tập về tính diện tích, thể tích một số hình </a:t>
            </a:r>
            <a:r>
              <a:rPr lang="en-US" sz="2200" b="1" i="1" smtClean="0">
                <a:latin typeface="Times New Roman" pitchFamily="18" charset="0"/>
                <a:cs typeface="Times New Roman" pitchFamily="18" charset="0"/>
              </a:rPr>
              <a:t>(Trang 168)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47"/>
          <p:cNvGrpSpPr>
            <a:grpSpLocks/>
          </p:cNvGrpSpPr>
          <p:nvPr/>
        </p:nvGrpSpPr>
        <p:grpSpPr bwMode="auto">
          <a:xfrm>
            <a:off x="47328" y="0"/>
            <a:ext cx="12068472" cy="6858000"/>
            <a:chOff x="0" y="0"/>
            <a:chExt cx="5760" cy="4320"/>
          </a:xfrm>
        </p:grpSpPr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38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12" descr="POINSE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POINSE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2" descr="POINSE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2" descr="POINSE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  <p:bldP spid="163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6" name="Rectangle 14"/>
          <p:cNvSpPr>
            <a:spLocks noGrp="1" noChangeArrowheads="1"/>
          </p:cNvSpPr>
          <p:nvPr>
            <p:ph type="title"/>
          </p:nvPr>
        </p:nvSpPr>
        <p:spPr>
          <a:xfrm>
            <a:off x="1881158" y="1571612"/>
            <a:ext cx="8229600" cy="1665306"/>
          </a:xfrm>
        </p:spPr>
        <p:txBody>
          <a:bodyPr>
            <a:normAutofit/>
          </a:bodyPr>
          <a:lstStyle/>
          <a:p>
            <a:pPr algn="l"/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Tóm tắt: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>
                <a:latin typeface="Times New Roman" pitchFamily="18" charset="0"/>
                <a:cs typeface="Times New Roman" pitchFamily="18" charset="0"/>
              </a:rPr>
            </a:br>
            <a:r>
              <a:rPr lang="en-US" sz="2400" b="1">
                <a:latin typeface="Times New Roman" pitchFamily="18" charset="0"/>
                <a:cs typeface="Times New Roman" pitchFamily="18" charset="0"/>
              </a:rPr>
              <a:t>a hình lập phương: 10 cm</a:t>
            </a:r>
            <a:br>
              <a:rPr lang="en-US" sz="2400" b="1">
                <a:latin typeface="Times New Roman" pitchFamily="18" charset="0"/>
                <a:cs typeface="Times New Roman" pitchFamily="18" charset="0"/>
              </a:rPr>
            </a:br>
            <a:r>
              <a:rPr lang="en-US" sz="2400" b="1">
                <a:latin typeface="Times New Roman" pitchFamily="18" charset="0"/>
                <a:cs typeface="Times New Roman" pitchFamily="18" charset="0"/>
              </a:rPr>
              <a:t>a) V =  ... cm</a:t>
            </a:r>
            <a:r>
              <a:rPr lang="en-US" sz="2400" b="1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?</a:t>
            </a:r>
            <a:br>
              <a:rPr lang="en-US" sz="2400" b="1">
                <a:latin typeface="Times New Roman" pitchFamily="18" charset="0"/>
                <a:cs typeface="Times New Roman" pitchFamily="18" charset="0"/>
              </a:rPr>
            </a:br>
            <a:r>
              <a:rPr lang="en-US" sz="2400" b="1">
                <a:latin typeface="Times New Roman" pitchFamily="18" charset="0"/>
                <a:cs typeface="Times New Roman" pitchFamily="18" charset="0"/>
              </a:rPr>
              <a:t>b) s giấy màu cần dùng dán hộp: …  cm</a:t>
            </a:r>
            <a:r>
              <a:rPr lang="en-US" sz="2400" b="1" baseline="30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5095868" y="3214686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3124200" y="3705228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a) Thể tích cái hộp hình lập phương là: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4114800" y="4238628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10 x 10 x 10 = 1000 (cm³)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3124200" y="4772029"/>
            <a:ext cx="754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b) Diện tích giấy màu cần dùng chính là diện tích toàn phần của hình lập phương và bằng: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4191000" y="5686428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10 x 10 x 6 = 600 (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cm²)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2286000" y="6143629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1000 cm³ ; b) 600 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cm²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7024694" y="1500174"/>
            <a:ext cx="3357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 tắt miệng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881818" y="1857364"/>
            <a:ext cx="3357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bài theo cặp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881818" y="1714488"/>
            <a:ext cx="37861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 bày bài giải</a:t>
            </a:r>
          </a:p>
        </p:txBody>
      </p:sp>
      <p:sp>
        <p:nvSpPr>
          <p:cNvPr id="20" name="Nơi giữ chỗ cho Ngày tháng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2A34-39BC-4F82-8706-03DCDB78AB66}" type="datetime9">
              <a:rPr lang="vi-VN" smtClean="0"/>
              <a:pPr/>
              <a:t>01/05/2024 11:04:47 CH</a:t>
            </a:fld>
            <a:endParaRPr lang="en-US"/>
          </a:p>
        </p:txBody>
      </p:sp>
      <p:sp>
        <p:nvSpPr>
          <p:cNvPr id="21" name="Nơi giữ chỗ cho Số hiệu Bản chiếu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F5CA-C97F-49E1-8C87-8B19955BBE0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2" name="Nơi giữ chỗ cho Chân trang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Giáo viên: Quan Văn Thắng</a:t>
            </a:r>
            <a:endParaRPr lang="en-US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2567608" y="55478"/>
            <a:ext cx="9577064" cy="135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i="1" smtClean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700" b="1" i="1" smtClean="0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2700" b="1" i="1" smtClean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2700" b="1" i="1" smtClean="0">
                <a:latin typeface="Times New Roman" pitchFamily="18" charset="0"/>
                <a:cs typeface="Times New Roman" pitchFamily="18" charset="0"/>
              </a:rPr>
              <a:t>02 tháng </a:t>
            </a:r>
            <a:r>
              <a:rPr lang="en-US" sz="2700" b="1" i="1" smtClean="0">
                <a:latin typeface="Times New Roman" pitchFamily="18" charset="0"/>
                <a:cs typeface="Times New Roman" pitchFamily="18" charset="0"/>
              </a:rPr>
              <a:t>5 năm </a:t>
            </a:r>
            <a:r>
              <a:rPr lang="en-US" sz="2700" b="1" i="1" smtClean="0">
                <a:latin typeface="Times New Roman" pitchFamily="18" charset="0"/>
                <a:cs typeface="Times New Roman" pitchFamily="18" charset="0"/>
              </a:rPr>
              <a:t>2024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Tiết 161: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Ôn tập về tính diện tích, thể tích một số hình </a:t>
            </a:r>
            <a:r>
              <a:rPr lang="en-US" sz="2200" b="1" i="1" smtClean="0">
                <a:latin typeface="Times New Roman" pitchFamily="18" charset="0"/>
                <a:cs typeface="Times New Roman" pitchFamily="18" charset="0"/>
              </a:rPr>
              <a:t>(Trang 168)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47"/>
          <p:cNvGrpSpPr>
            <a:grpSpLocks/>
          </p:cNvGrpSpPr>
          <p:nvPr/>
        </p:nvGrpSpPr>
        <p:grpSpPr bwMode="auto">
          <a:xfrm>
            <a:off x="47328" y="0"/>
            <a:ext cx="12068472" cy="6858000"/>
            <a:chOff x="0" y="0"/>
            <a:chExt cx="5760" cy="4320"/>
          </a:xfrm>
        </p:grpSpPr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38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Picture 12" descr="POINSE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3" descr="POINSE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2" descr="POINSE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2" descr="POINSE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6" grpId="0"/>
      <p:bldP spid="18447" grpId="0"/>
      <p:bldP spid="18448" grpId="0"/>
      <p:bldP spid="18449" grpId="0"/>
      <p:bldP spid="18450" grpId="0"/>
      <p:bldP spid="18451" grpId="0"/>
      <p:bldP spid="18452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9416" y="1571612"/>
            <a:ext cx="10801200" cy="3297548"/>
          </a:xfrm>
          <a:solidFill>
            <a:srgbClr val="FF0000"/>
          </a:solidFill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2m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1,5m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1m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0,5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m³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1" name="Nơi giữ chỗ cho Ngày tháng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C15C-2C1F-4420-AE8C-DE669B793A51}" type="datetime9">
              <a:rPr lang="vi-VN" smtClean="0"/>
              <a:pPr/>
              <a:t>01/05/2024 11:04:47 CH</a:t>
            </a:fld>
            <a:endParaRPr lang="en-US"/>
          </a:p>
        </p:txBody>
      </p:sp>
      <p:sp>
        <p:nvSpPr>
          <p:cNvPr id="12" name="Nơi giữ chỗ cho Số hiệu Bản chiế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F5CA-C97F-49E1-8C87-8B19955BBE0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Nơi giữ chỗ cho Chân trang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Giáo viên: Quan Văn Thắng</a:t>
            </a:r>
            <a:endParaRPr 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567608" y="55478"/>
            <a:ext cx="9577064" cy="135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i="1" smtClean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700" b="1" i="1" smtClean="0">
                <a:latin typeface="Times New Roman" pitchFamily="18" charset="0"/>
                <a:cs typeface="Times New Roman" pitchFamily="18" charset="0"/>
              </a:rPr>
              <a:t>năm  </a:t>
            </a:r>
            <a:r>
              <a:rPr lang="en-US" sz="2700" b="1" i="1" smtClean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2700" b="1" i="1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700" b="1" i="1" smtClean="0"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sz="2700" b="1" i="1" smtClean="0">
                <a:latin typeface="Times New Roman" pitchFamily="18" charset="0"/>
                <a:cs typeface="Times New Roman" pitchFamily="18" charset="0"/>
              </a:rPr>
              <a:t>5 năm </a:t>
            </a:r>
            <a:r>
              <a:rPr lang="en-US" sz="2700" b="1" i="1" smtClean="0">
                <a:latin typeface="Times New Roman" pitchFamily="18" charset="0"/>
                <a:cs typeface="Times New Roman" pitchFamily="18" charset="0"/>
              </a:rPr>
              <a:t>2024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Tiết 161: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Ôn tập về tính diện tích, thể tích một số hình </a:t>
            </a:r>
            <a:r>
              <a:rPr lang="en-US" sz="2200" b="1" i="1" smtClean="0">
                <a:latin typeface="Times New Roman" pitchFamily="18" charset="0"/>
                <a:cs typeface="Times New Roman" pitchFamily="18" charset="0"/>
              </a:rPr>
              <a:t>(Trang 168)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47"/>
          <p:cNvGrpSpPr>
            <a:grpSpLocks/>
          </p:cNvGrpSpPr>
          <p:nvPr/>
        </p:nvGrpSpPr>
        <p:grpSpPr bwMode="auto">
          <a:xfrm>
            <a:off x="47328" y="0"/>
            <a:ext cx="12068472" cy="6858000"/>
            <a:chOff x="0" y="0"/>
            <a:chExt cx="5760" cy="4320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38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12" descr="POINSE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3" descr="POINSE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2" descr="POINSE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2" descr="POINSE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596" y="1500174"/>
            <a:ext cx="8229600" cy="172402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2m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b: 1,5 m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 m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0,5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m³nước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…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32" y="3500438"/>
            <a:ext cx="5643602" cy="3810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024298" y="3929066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Thể tích trong lòng bể nước là: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952992" y="4357694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2 x 1,5 x 1 = 3 (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m³)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024298" y="557214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Thời gian để vòi nước chảy đầy bể là: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381488" y="5143512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3 : 0,5  =  6 (lần)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81038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Đáp số: 6 giờ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667240" y="4786322"/>
            <a:ext cx="559593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m³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0,5m³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524364" y="6000768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1 x 6 =  6 (giờ)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024694" y="1500174"/>
            <a:ext cx="3357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 tắt miệng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881818" y="1857364"/>
            <a:ext cx="3357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bài theo cặp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881818" y="1714488"/>
            <a:ext cx="37861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 bày bài giải</a:t>
            </a:r>
          </a:p>
        </p:txBody>
      </p:sp>
      <p:sp>
        <p:nvSpPr>
          <p:cNvPr id="22" name="Nơi giữ chỗ cho Ngày tháng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D4D2-9484-41C9-B4D8-5A1E70D7637A}" type="datetime9">
              <a:rPr lang="vi-VN" smtClean="0"/>
              <a:pPr/>
              <a:t>01/05/2024 11:04:47 CH</a:t>
            </a:fld>
            <a:endParaRPr lang="en-US"/>
          </a:p>
        </p:txBody>
      </p:sp>
      <p:sp>
        <p:nvSpPr>
          <p:cNvPr id="23" name="Nơi giữ chỗ cho Số hiệu Bản chiế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F5CA-C97F-49E1-8C87-8B19955BBE0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4" name="Nơi giữ chỗ cho Chân trang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Giáo viên: Quan Văn Thắng</a:t>
            </a:r>
            <a:endParaRPr lang="en-US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2567608" y="55478"/>
            <a:ext cx="9577064" cy="135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Tiết 161: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Ôn tập về tính diện tích, thể tích một số hình </a:t>
            </a:r>
            <a:r>
              <a:rPr lang="en-US" sz="2200" b="1" i="1" smtClean="0">
                <a:latin typeface="Times New Roman" pitchFamily="18" charset="0"/>
                <a:cs typeface="Times New Roman" pitchFamily="18" charset="0"/>
              </a:rPr>
              <a:t>(Trang 168)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47"/>
          <p:cNvGrpSpPr>
            <a:grpSpLocks/>
          </p:cNvGrpSpPr>
          <p:nvPr/>
        </p:nvGrpSpPr>
        <p:grpSpPr bwMode="auto">
          <a:xfrm>
            <a:off x="47328" y="0"/>
            <a:ext cx="12068472" cy="6858000"/>
            <a:chOff x="0" y="0"/>
            <a:chExt cx="5760" cy="4320"/>
          </a:xfrm>
        </p:grpSpPr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38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Picture 12" descr="POINSE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3" descr="POINSE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2" descr="POINSE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2" descr="POINSE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  <p:bldP spid="20484" grpId="0"/>
      <p:bldP spid="20485" grpId="0"/>
      <p:bldP spid="20486" grpId="0"/>
      <p:bldP spid="20487" grpId="0"/>
      <p:bldP spid="20488" grpId="0"/>
      <p:bldP spid="13" grpId="0"/>
      <p:bldP spid="14" grpId="0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2166910" y="142852"/>
            <a:ext cx="7543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 ai nhanh, ai đúng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1666844" y="1285861"/>
            <a:ext cx="8786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1. Hình lập phương có cạnh 5 cm thì diện tích xung quanh sẽ là: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2667000" y="2209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A. 100 cm²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5029200" y="2209800"/>
            <a:ext cx="1981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B. 200 cm²</a:t>
            </a: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7524760" y="2214554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C. 300 cm²</a:t>
            </a:r>
          </a:p>
        </p:txBody>
      </p:sp>
      <p:sp>
        <p:nvSpPr>
          <p:cNvPr id="21528" name="Oval 24"/>
          <p:cNvSpPr>
            <a:spLocks noChangeArrowheads="1"/>
          </p:cNvSpPr>
          <p:nvPr/>
        </p:nvSpPr>
        <p:spPr bwMode="auto">
          <a:xfrm>
            <a:off x="2514600" y="2209800"/>
            <a:ext cx="609600" cy="5334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1738282" y="2971801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2. Hình hộp chữ nhật có chiều dài 5m, chiều rộng 2m, chiều cao 4 m thì thể tích sẽ là: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2666976" y="4000504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A. 40dm³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5167306" y="4000504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B. 4000dm³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7596198" y="4000504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C. 40000 dm³</a:t>
            </a:r>
          </a:p>
        </p:txBody>
      </p:sp>
      <p:sp>
        <p:nvSpPr>
          <p:cNvPr id="21533" name="Oval 29"/>
          <p:cNvSpPr>
            <a:spLocks noChangeArrowheads="1"/>
          </p:cNvSpPr>
          <p:nvPr/>
        </p:nvSpPr>
        <p:spPr bwMode="auto">
          <a:xfrm>
            <a:off x="7453322" y="4000504"/>
            <a:ext cx="609600" cy="5334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1809720" y="4648202"/>
            <a:ext cx="87154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3. Diện tích một mặt của hình lập phương là 100 dm². Thể tích của hình đó là:</a:t>
            </a:r>
          </a:p>
          <a:p>
            <a:pPr>
              <a:spcBef>
                <a:spcPct val="5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2666976" y="5643578"/>
            <a:ext cx="2743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A. 1000 cm³</a:t>
            </a: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5095868" y="5643578"/>
            <a:ext cx="25146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B. 1000 000 cm³</a:t>
            </a: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7667636" y="5643579"/>
            <a:ext cx="300036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C. 10 000 000 cm³</a:t>
            </a: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8" name="Oval 34"/>
          <p:cNvSpPr>
            <a:spLocks noChangeArrowheads="1"/>
          </p:cNvSpPr>
          <p:nvPr/>
        </p:nvSpPr>
        <p:spPr bwMode="auto">
          <a:xfrm>
            <a:off x="4952992" y="5643578"/>
            <a:ext cx="609600" cy="5334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Nơi giữ chỗ cho Ngày tháng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6613-649C-4CD6-AF0F-6E5BE230D133}" type="datetime9">
              <a:rPr lang="vi-VN" smtClean="0"/>
              <a:pPr/>
              <a:t>01/05/2024 11:04:47 CH</a:t>
            </a:fld>
            <a:endParaRPr lang="en-US"/>
          </a:p>
        </p:txBody>
      </p:sp>
      <p:sp>
        <p:nvSpPr>
          <p:cNvPr id="19" name="Nơi giữ chỗ cho Số hiệu Bản chiế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F5CA-C97F-49E1-8C87-8B19955BBE0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0" name="Nơi giữ chỗ cho Chân trang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Giáo viên: Quan Văn Thắng</a:t>
            </a:r>
            <a:endParaRPr lang="en-US"/>
          </a:p>
        </p:txBody>
      </p:sp>
      <p:grpSp>
        <p:nvGrpSpPr>
          <p:cNvPr id="21" name="Group 47"/>
          <p:cNvGrpSpPr>
            <a:grpSpLocks/>
          </p:cNvGrpSpPr>
          <p:nvPr/>
        </p:nvGrpSpPr>
        <p:grpSpPr bwMode="auto">
          <a:xfrm>
            <a:off x="47328" y="0"/>
            <a:ext cx="12068472" cy="6858000"/>
            <a:chOff x="0" y="0"/>
            <a:chExt cx="5760" cy="4320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38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12" descr="POINSET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3" descr="POINSET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2" descr="POINSET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2" descr="POINSET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5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15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1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1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24" grpId="0"/>
      <p:bldP spid="21525" grpId="0"/>
      <p:bldP spid="21526" grpId="0"/>
      <p:bldP spid="21527" grpId="0"/>
      <p:bldP spid="21528" grpId="0" build="allAtOnce" animBg="1"/>
      <p:bldP spid="21529" grpId="0"/>
      <p:bldP spid="21530" grpId="0"/>
      <p:bldP spid="21531" grpId="0"/>
      <p:bldP spid="21532" grpId="0"/>
      <p:bldP spid="21533" grpId="0" build="allAtOnce" animBg="1"/>
      <p:bldP spid="21534" grpId="0"/>
      <p:bldP spid="21535" grpId="0"/>
      <p:bldP spid="21536" grpId="0"/>
      <p:bldP spid="21537" grpId="0"/>
      <p:bldP spid="215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hứ hai ngày 3 tháng 5 năm 2021&amp;quot;&quot;/&gt;&lt;property id=&quot;20307&quot; value=&quot;258&quot;/&gt;&lt;/object&gt;&lt;object type=&quot;3&quot; unique_id=&quot;10004&quot;&gt;&lt;property id=&quot;20148&quot; value=&quot;5&quot;/&gt;&lt;property id=&quot;20300&quot; value=&quot;Slide 2 - &amp;quot;Thứ hai ngày 3 tháng 5 năm 2021 Toán Tiết 161: Ôn tập về tính diện tích, thể tích một số hình (Trang 168)&amp;quot;&quot;/&gt;&lt;property id=&quot;20307&quot; value=&quot;259&quot;/&gt;&lt;/object&gt;&lt;object type=&quot;3&quot; unique_id=&quot;10005&quot;&gt;&lt;property id=&quot;20148&quot; value=&quot;5&quot;/&gt;&lt;property id=&quot;20300&quot; value=&quot;Slide 3 - &amp;quot;Thứ hai ngày 3 tháng 5 năm 2021 Toán Tiết 161: Ôn tập về tính diện tích, thể tích một số hình (Trang 168)&amp;quot;&quot;/&gt;&lt;property id=&quot;20307&quot; value=&quot;268&quot;/&gt;&lt;/object&gt;&lt;object type=&quot;3&quot; unique_id=&quot;10006&quot;&gt;&lt;property id=&quot;20148&quot; value=&quot;5&quot;/&gt;&lt;property id=&quot;20300&quot; value=&quot;Slide 4 - &amp;quot;Bài 2:&amp;quot;&quot;/&gt;&lt;property id=&quot;20307&quot; value=&quot;262&quot;/&gt;&lt;/object&gt;&lt;object type=&quot;3&quot; unique_id=&quot;10007&quot;&gt;&lt;property id=&quot;20148&quot; value=&quot;5&quot;/&gt;&lt;property id=&quot;20300&quot; value=&quot;Slide 5 - &amp;quot;Tóm tắt: a hình lập phương: 10 cm a) V =  ... cm3 ? b) s giấy màu cần dùng dán hộp: …  cm2 ?&amp;quot;&quot;/&gt;&lt;property id=&quot;20307&quot; value=&quot;263&quot;/&gt;&lt;/object&gt;&lt;object type=&quot;3&quot; unique_id=&quot;10008&quot;&gt;&lt;property id=&quot;20148&quot; value=&quot;5&quot;/&gt;&lt;property id=&quot;20300&quot; value=&quot;Slide 6 - &amp;quot;          Bài 3: Một bể nước dạng hình hộp chữ nhật có kích thước ở trong bể là: chiều dài 2m, chiều rộng 1,5m và c&quot;/&gt;&lt;property id=&quot;20307&quot; value=&quot;264&quot;/&gt;&lt;/object&gt;&lt;object type=&quot;3&quot; unique_id=&quot;10009&quot;&gt;&lt;property id=&quot;20148&quot; value=&quot;5&quot;/&gt;&lt;property id=&quot;20300&quot; value=&quot;Slide 7 - &amp;quot;Tóm tắt: a: 2m b: 1,5 m h: 1 m 1 giờ vòi chảy vào bể: 0,5 m³nước Thời gian vòi chảy đầy bể: … giờ?&amp;quot;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66&quot;/&gt;&lt;/object&gt;&lt;object type=&quot;3&quot; unique_id=&quot;10011&quot;&gt;&lt;property id=&quot;20148&quot; value=&quot;5&quot;/&gt;&lt;property id=&quot;20300&quot; value=&quot;Slide 9&quot;/&gt;&lt;property id=&quot;20307&quot; value=&quot;267&quot;/&gt;&lt;/object&gt;&lt;/object&gt;&lt;object type=&quot;8&quot; unique_id=&quot;10022&quot;&gt;&lt;/object&gt;&lt;/object&gt;&lt;/database&gt;"/>
  <p:tag name="SECTOMILLISECCONVERTED" val="1"/>
  <p:tag name="INKNOELEADERBOARD" val="-1423160603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625</Words>
  <Application>Microsoft Office PowerPoint</Application>
  <PresentationFormat>Widescreen</PresentationFormat>
  <Paragraphs>98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Chủ đề của Office</vt:lpstr>
      <vt:lpstr>PowerPoint Presentation</vt:lpstr>
      <vt:lpstr>PowerPoint Presentation</vt:lpstr>
      <vt:lpstr>PowerPoint Presentation</vt:lpstr>
      <vt:lpstr>Bài 2:</vt:lpstr>
      <vt:lpstr>Tóm tắt: a hình lập phương: 10 cm a) V =  ... cm3 ? b) s giấy màu cần dùng dán hộp: …  cm2 ?</vt:lpstr>
      <vt:lpstr>          Bài 3: Một bể nước dạng hình hộp chữ nhật có kích thước ở trong bể là: chiều dài 2m, chiều rộng 1,5m và chiều cao 1m. Khi bể không có nước người ta mở vòi cho nước chảy vào bể, mỗi giờ được 0,5 m³. Hỏi sau mấy giờ bể sẽ đầy nước ?</vt:lpstr>
      <vt:lpstr>Tóm tắt: a: 2m b: 1,5 m c: 1 m 1 giờ vòi chảy vào bể: 0,5 m³nước Thời gian vòi chảy đầy bể: … giờ?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sáu ngày 20 tháng 4 năm 2017</dc:title>
  <dc:creator>AnhNho</dc:creator>
  <cp:lastModifiedBy>STD_HUONG</cp:lastModifiedBy>
  <cp:revision>34</cp:revision>
  <dcterms:created xsi:type="dcterms:W3CDTF">2017-01-05T14:43:24Z</dcterms:created>
  <dcterms:modified xsi:type="dcterms:W3CDTF">2024-05-01T16:07:10Z</dcterms:modified>
</cp:coreProperties>
</file>