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2" r:id="rId2"/>
    <p:sldMasterId id="2147483675" r:id="rId3"/>
    <p:sldMasterId id="2147483683" r:id="rId4"/>
    <p:sldMasterId id="2147483699" r:id="rId5"/>
    <p:sldMasterId id="2147483706" r:id="rId6"/>
    <p:sldMasterId id="2147483718" r:id="rId7"/>
    <p:sldMasterId id="2147483730" r:id="rId8"/>
    <p:sldMasterId id="2147483737" r:id="rId9"/>
    <p:sldMasterId id="2147483749" r:id="rId10"/>
    <p:sldMasterId id="2147483763" r:id="rId11"/>
    <p:sldMasterId id="2147483777" r:id="rId12"/>
    <p:sldMasterId id="2147483791" r:id="rId13"/>
    <p:sldMasterId id="2147483804" r:id="rId14"/>
    <p:sldMasterId id="2147483817" r:id="rId15"/>
    <p:sldMasterId id="2147483831" r:id="rId16"/>
    <p:sldMasterId id="2147483845" r:id="rId17"/>
  </p:sldMasterIdLst>
  <p:notesMasterIdLst>
    <p:notesMasterId r:id="rId72"/>
  </p:notesMasterIdLst>
  <p:sldIdLst>
    <p:sldId id="414" r:id="rId18"/>
    <p:sldId id="412" r:id="rId19"/>
    <p:sldId id="346" r:id="rId20"/>
    <p:sldId id="345" r:id="rId21"/>
    <p:sldId id="365" r:id="rId22"/>
    <p:sldId id="257" r:id="rId23"/>
    <p:sldId id="356" r:id="rId24"/>
    <p:sldId id="256" r:id="rId25"/>
    <p:sldId id="315" r:id="rId26"/>
    <p:sldId id="322" r:id="rId27"/>
    <p:sldId id="367" r:id="rId28"/>
    <p:sldId id="278" r:id="rId29"/>
    <p:sldId id="411" r:id="rId30"/>
    <p:sldId id="383" r:id="rId31"/>
    <p:sldId id="385" r:id="rId32"/>
    <p:sldId id="387" r:id="rId33"/>
    <p:sldId id="390" r:id="rId34"/>
    <p:sldId id="407" r:id="rId35"/>
    <p:sldId id="408" r:id="rId36"/>
    <p:sldId id="409" r:id="rId37"/>
    <p:sldId id="410" r:id="rId38"/>
    <p:sldId id="358" r:id="rId39"/>
    <p:sldId id="321" r:id="rId40"/>
    <p:sldId id="352" r:id="rId41"/>
    <p:sldId id="317" r:id="rId42"/>
    <p:sldId id="343" r:id="rId43"/>
    <p:sldId id="347" r:id="rId44"/>
    <p:sldId id="349" r:id="rId45"/>
    <p:sldId id="381" r:id="rId46"/>
    <p:sldId id="348" r:id="rId47"/>
    <p:sldId id="350" r:id="rId48"/>
    <p:sldId id="360" r:id="rId49"/>
    <p:sldId id="305" r:id="rId50"/>
    <p:sldId id="400" r:id="rId51"/>
    <p:sldId id="284" r:id="rId52"/>
    <p:sldId id="406" r:id="rId53"/>
    <p:sldId id="353" r:id="rId54"/>
    <p:sldId id="283" r:id="rId55"/>
    <p:sldId id="354" r:id="rId56"/>
    <p:sldId id="295" r:id="rId57"/>
    <p:sldId id="369" r:id="rId58"/>
    <p:sldId id="413" r:id="rId59"/>
    <p:sldId id="370" r:id="rId60"/>
    <p:sldId id="371" r:id="rId61"/>
    <p:sldId id="372" r:id="rId62"/>
    <p:sldId id="373" r:id="rId63"/>
    <p:sldId id="403" r:id="rId64"/>
    <p:sldId id="375" r:id="rId65"/>
    <p:sldId id="376" r:id="rId66"/>
    <p:sldId id="377" r:id="rId67"/>
    <p:sldId id="380" r:id="rId68"/>
    <p:sldId id="379" r:id="rId69"/>
    <p:sldId id="378" r:id="rId70"/>
    <p:sldId id="361" r:id="rId71"/>
  </p:sldIdLst>
  <p:sldSz cx="9144000" cy="5143500" type="screen16x9"/>
  <p:notesSz cx="6858000" cy="9144000"/>
  <p:custDataLst>
    <p:tags r:id="rId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B1D"/>
    <a:srgbClr val="E4CA06"/>
    <a:srgbClr val="1C6E24"/>
    <a:srgbClr val="258F2E"/>
    <a:srgbClr val="181819"/>
    <a:srgbClr val="000000"/>
    <a:srgbClr val="5B8B7B"/>
    <a:srgbClr val="70A191"/>
    <a:srgbClr val="FFFF4F"/>
    <a:srgbClr val="70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9" autoAdjust="0"/>
    <p:restoredTop sz="94216" autoAdjust="0"/>
  </p:normalViewPr>
  <p:slideViewPr>
    <p:cSldViewPr>
      <p:cViewPr varScale="1">
        <p:scale>
          <a:sx n="104" d="100"/>
          <a:sy n="104" d="100"/>
        </p:scale>
        <p:origin x="758" y="7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2024/5/3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60132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0965"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130" algn="l" defTabSz="914400" rtl="0" eaLnBrk="1" latinLnBrk="0" hangingPunct="1">
      <a:defRPr sz="1200" kern="1200">
        <a:solidFill>
          <a:schemeClr val="tx1"/>
        </a:solidFill>
        <a:latin typeface="+mn-lt"/>
        <a:ea typeface="+mn-ea"/>
        <a:cs typeface="+mn-cs"/>
      </a:defRPr>
    </a:lvl8pPr>
    <a:lvl9pPr marL="365633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27469096-6557-46E7-81FA-33B695DD702F}" type="slidenum">
              <a:rPr lang="zh-CN" altLang="en-US" smtClean="0">
                <a:solidFill>
                  <a:prstClr val="black"/>
                </a:solidFill>
                <a:latin typeface="等线" panose="020F0502020204030204"/>
                <a:ea typeface="等线" panose="02010600030101010101" pitchFamily="2" charset="-122"/>
              </a:rPr>
              <a:t>36</a:t>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39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45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3BF795-2288-4BDA-B3EB-6401AA8EE6C2}"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337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72CBD6C0-E721-4A99-B3AF-50819B419FD4}" type="slidenum">
              <a:rPr lang="zh-CN" altLang="en-US" sz="1200">
                <a:solidFill>
                  <a:prstClr val="black"/>
                </a:solidFill>
                <a:latin typeface="等线" panose="02010600030101010101" pitchFamily="2" charset="-122"/>
                <a:ea typeface="等线" panose="02010600030101010101" pitchFamily="2" charset="-122"/>
              </a:rPr>
              <a:t>9</a:t>
            </a:fld>
            <a:endParaRPr lang="zh-CN" altLang="en-US" sz="12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337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72CBD6C0-E721-4A99-B3AF-50819B419FD4}" type="slidenum">
              <a:rPr lang="zh-CN" altLang="en-US" sz="1200">
                <a:solidFill>
                  <a:prstClr val="black"/>
                </a:solidFill>
                <a:latin typeface="等线" panose="02010600030101010101" pitchFamily="2" charset="-122"/>
                <a:ea typeface="等线" panose="02010600030101010101" pitchFamily="2" charset="-122"/>
              </a:rPr>
              <a:t>25</a:t>
            </a:fld>
            <a:endParaRPr lang="zh-CN" altLang="en-US" sz="12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4.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5.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0965" indent="0" algn="ctr">
              <a:buNone/>
              <a:defRPr sz="1500"/>
            </a:lvl5pPr>
            <a:lvl6pPr marL="1713865" indent="0" algn="ctr">
              <a:buNone/>
              <a:defRPr sz="1500"/>
            </a:lvl6pPr>
            <a:lvl7pPr marL="2056765" indent="0" algn="ctr">
              <a:buNone/>
              <a:defRPr sz="1500"/>
            </a:lvl7pPr>
            <a:lvl8pPr marL="2399665" indent="0" algn="ctr">
              <a:buNone/>
              <a:defRPr sz="1500"/>
            </a:lvl8pPr>
            <a:lvl9pPr marL="2742565"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0965" indent="0">
              <a:buNone/>
              <a:defRPr sz="1100">
                <a:solidFill>
                  <a:schemeClr val="tx1">
                    <a:tint val="75000"/>
                  </a:schemeClr>
                </a:solidFill>
              </a:defRPr>
            </a:lvl5pPr>
            <a:lvl6pPr marL="1713865" indent="0">
              <a:buNone/>
              <a:defRPr sz="1100">
                <a:solidFill>
                  <a:schemeClr val="tx1">
                    <a:tint val="75000"/>
                  </a:schemeClr>
                </a:solidFill>
              </a:defRPr>
            </a:lvl6pPr>
            <a:lvl7pPr marL="2056765" indent="0">
              <a:buNone/>
              <a:defRPr sz="1100">
                <a:solidFill>
                  <a:schemeClr val="tx1">
                    <a:tint val="75000"/>
                  </a:schemeClr>
                </a:solidFill>
              </a:defRPr>
            </a:lvl7pPr>
            <a:lvl8pPr marL="2399665" indent="0">
              <a:buNone/>
              <a:defRPr sz="1100">
                <a:solidFill>
                  <a:schemeClr val="tx1">
                    <a:tint val="75000"/>
                  </a:schemeClr>
                </a:solidFill>
              </a:defRPr>
            </a:lvl8pPr>
            <a:lvl9pPr marL="2742565" indent="0">
              <a:buNone/>
              <a:defRPr sz="11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33845" y="1371612"/>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71612"/>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3846" y="1261390"/>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33846" y="1880664"/>
            <a:ext cx="3867150"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62" y="1261390"/>
            <a:ext cx="3886201" cy="619274"/>
          </a:xfrm>
        </p:spPr>
        <p:txBody>
          <a:bodyPr anchor="b"/>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62" y="1880664"/>
            <a:ext cx="3886201"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6200" y="742951"/>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30936" y="1543061"/>
            <a:ext cx="2948940" cy="2857501"/>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0965" indent="0">
              <a:buNone/>
              <a:defRPr sz="700"/>
            </a:lvl5pPr>
            <a:lvl6pPr marL="1713865" indent="0">
              <a:buNone/>
              <a:defRPr sz="700"/>
            </a:lvl6pPr>
            <a:lvl7pPr marL="2056765" indent="0">
              <a:buNone/>
              <a:defRPr sz="700"/>
            </a:lvl7pPr>
            <a:lvl8pPr marL="2399665" indent="0">
              <a:buNone/>
              <a:defRPr sz="700"/>
            </a:lvl8pPr>
            <a:lvl9pPr marL="2742565" indent="0">
              <a:buNone/>
              <a:defRPr sz="700"/>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0965" indent="0" algn="ctr">
              <a:buNone/>
              <a:defRPr sz="1500"/>
            </a:lvl5pPr>
            <a:lvl6pPr marL="1713865" indent="0" algn="ctr">
              <a:buNone/>
              <a:defRPr sz="1500"/>
            </a:lvl6pPr>
            <a:lvl7pPr marL="2056765" indent="0" algn="ctr">
              <a:buNone/>
              <a:defRPr sz="1500"/>
            </a:lvl7pPr>
            <a:lvl8pPr marL="2399665" indent="0" algn="ctr">
              <a:buNone/>
              <a:defRPr sz="1500"/>
            </a:lvl8pPr>
            <a:lvl9pPr marL="2742565"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1"/>
            <a:ext cx="2948940" cy="120015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742951"/>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0965" indent="0">
              <a:buNone/>
              <a:defRPr sz="700"/>
            </a:lvl5pPr>
            <a:lvl6pPr marL="1713865" indent="0">
              <a:buNone/>
              <a:defRPr sz="700"/>
            </a:lvl6pPr>
            <a:lvl7pPr marL="2056765" indent="0">
              <a:buNone/>
              <a:defRPr sz="700"/>
            </a:lvl7pPr>
            <a:lvl8pPr marL="2399665" indent="0">
              <a:buNone/>
              <a:defRPr sz="700"/>
            </a:lvl8pPr>
            <a:lvl9pPr marL="2742565" indent="0">
              <a:buNone/>
              <a:defRPr sz="700"/>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83"/>
            <a:ext cx="1971675" cy="435887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hasCustomPrompt="1"/>
          </p:nvPr>
        </p:nvSpPr>
        <p:spPr>
          <a:xfrm>
            <a:off x="628652" y="270273"/>
            <a:ext cx="5800725" cy="435887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0965" indent="0">
              <a:buNone/>
              <a:defRPr sz="1100">
                <a:solidFill>
                  <a:schemeClr val="tx1">
                    <a:tint val="75000"/>
                  </a:schemeClr>
                </a:solidFill>
              </a:defRPr>
            </a:lvl5pPr>
            <a:lvl6pPr marL="1713865" indent="0">
              <a:buNone/>
              <a:defRPr sz="1100">
                <a:solidFill>
                  <a:schemeClr val="tx1">
                    <a:tint val="75000"/>
                  </a:schemeClr>
                </a:solidFill>
              </a:defRPr>
            </a:lvl6pPr>
            <a:lvl7pPr marL="2056765" indent="0">
              <a:buNone/>
              <a:defRPr sz="1100">
                <a:solidFill>
                  <a:schemeClr val="tx1">
                    <a:tint val="75000"/>
                  </a:schemeClr>
                </a:solidFill>
              </a:defRPr>
            </a:lvl7pPr>
            <a:lvl8pPr marL="2399665" indent="0">
              <a:buNone/>
              <a:defRPr sz="1100">
                <a:solidFill>
                  <a:schemeClr val="tx1">
                    <a:tint val="75000"/>
                  </a:schemeClr>
                </a:solidFill>
              </a:defRPr>
            </a:lvl8pPr>
            <a:lvl9pPr marL="2742565" indent="0">
              <a:buNone/>
              <a:defRPr sz="11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33845" y="1371612"/>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71612"/>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3846" y="1261390"/>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33846" y="1880664"/>
            <a:ext cx="3867150"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62" y="1261390"/>
            <a:ext cx="3886201" cy="619274"/>
          </a:xfrm>
        </p:spPr>
        <p:txBody>
          <a:bodyPr anchor="b"/>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62" y="1880664"/>
            <a:ext cx="3886201"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B3FFE46-9FB3-49B0-9DA3-BDAC436C15FB}"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B3FFE46-9FB3-49B0-9DA3-BDAC436C15FB}"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6200" y="742951"/>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30936" y="1543061"/>
            <a:ext cx="2948940" cy="2857501"/>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0965" indent="0">
              <a:buNone/>
              <a:defRPr sz="700"/>
            </a:lvl5pPr>
            <a:lvl6pPr marL="1713865" indent="0">
              <a:buNone/>
              <a:defRPr sz="700"/>
            </a:lvl6pPr>
            <a:lvl7pPr marL="2056765" indent="0">
              <a:buNone/>
              <a:defRPr sz="700"/>
            </a:lvl7pPr>
            <a:lvl8pPr marL="2399665" indent="0">
              <a:buNone/>
              <a:defRPr sz="700"/>
            </a:lvl8pPr>
            <a:lvl9pPr marL="2742565" indent="0">
              <a:buNone/>
              <a:defRPr sz="700"/>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1"/>
            <a:ext cx="2948940" cy="120015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742951"/>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0965" indent="0">
              <a:buNone/>
              <a:defRPr sz="700"/>
            </a:lvl5pPr>
            <a:lvl6pPr marL="1713865" indent="0">
              <a:buNone/>
              <a:defRPr sz="700"/>
            </a:lvl6pPr>
            <a:lvl7pPr marL="2056765" indent="0">
              <a:buNone/>
              <a:defRPr sz="700"/>
            </a:lvl7pPr>
            <a:lvl8pPr marL="2399665" indent="0">
              <a:buNone/>
              <a:defRPr sz="700"/>
            </a:lvl8pPr>
            <a:lvl9pPr marL="2742565" indent="0">
              <a:buNone/>
              <a:defRPr sz="700"/>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83"/>
            <a:ext cx="1971675" cy="435887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hasCustomPrompt="1"/>
          </p:nvPr>
        </p:nvSpPr>
        <p:spPr>
          <a:xfrm>
            <a:off x="628652" y="270273"/>
            <a:ext cx="5800725" cy="435887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t="177" b="177"/>
          <a:stretch>
            <a:fillRect/>
          </a:stretch>
        </p:blipFill>
        <p:spPr>
          <a:xfrm>
            <a:off x="15" y="-28568"/>
            <a:ext cx="9143985" cy="5243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6"/>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9"/>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4" y="2180050"/>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66"/>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200166"/>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5/3/2024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49"/>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1631171"/>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151349"/>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1631171"/>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5/3/2024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5/3/2024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37"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315" tIns="34166" rIns="68315" bIns="34166" rtlCol="0" anchor="ctr"/>
          <a:lstStyle/>
          <a:p>
            <a:pPr algn="ctr" defTabSz="684530">
              <a:defRPr/>
            </a:pPr>
            <a:endParaRPr lang="zh-CN" altLang="en-US" sz="1400">
              <a:solidFill>
                <a:srgbClr val="FFFFFF"/>
              </a:solidFill>
            </a:endParaRPr>
          </a:p>
        </p:txBody>
      </p:sp>
      <p:sp>
        <p:nvSpPr>
          <p:cNvPr id="6" name="圆角矩形 5"/>
          <p:cNvSpPr/>
          <p:nvPr userDrawn="1"/>
        </p:nvSpPr>
        <p:spPr>
          <a:xfrm>
            <a:off x="4425054" y="483893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315" tIns="34166" rIns="68315" bIns="34166" rtlCol="0" anchor="ctr"/>
          <a:lstStyle/>
          <a:p>
            <a:pPr algn="ctr" defTabSz="684530">
              <a:defRPr/>
            </a:pPr>
            <a:endParaRPr lang="zh-CN" altLang="en-US" sz="14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5/3/2024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802"/>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6"/>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43"/>
            <a:ext cx="3008313" cy="3518297"/>
          </a:xfrm>
        </p:spPr>
        <p:txBody>
          <a:bodyPr/>
          <a:lstStyle>
            <a:lvl1pPr marL="0" indent="0">
              <a:buNone/>
              <a:defRPr sz="1400"/>
            </a:lvl1pPr>
            <a:lvl2pPr marL="456565" indent="0">
              <a:buNone/>
              <a:defRPr sz="1100"/>
            </a:lvl2pPr>
            <a:lvl3pPr marL="913130" indent="0">
              <a:buNone/>
              <a:defRPr sz="11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5/3/2024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96"/>
            <a:ext cx="5486400" cy="3086100"/>
          </a:xfrm>
        </p:spPr>
        <p:txBody>
          <a:bodyPr/>
          <a:lstStyle>
            <a:lvl1pPr marL="0" indent="0">
              <a:buNone/>
              <a:defRPr sz="3200"/>
            </a:lvl1pPr>
            <a:lvl2pPr marL="456565" indent="0">
              <a:buNone/>
              <a:defRPr sz="29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dirty="0"/>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6565" indent="0">
              <a:buNone/>
              <a:defRPr sz="1100"/>
            </a:lvl2pPr>
            <a:lvl3pPr marL="913130" indent="0">
              <a:buNone/>
              <a:defRPr sz="11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5/3/2024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628975" y="586975"/>
            <a:ext cx="6009600" cy="857400"/>
          </a:xfrm>
          <a:prstGeom prst="rect">
            <a:avLst/>
          </a:prstGeom>
        </p:spPr>
        <p:txBody>
          <a:bodyPr spcFirstLastPara="1" wrap="square" lIns="68307" tIns="68307" rIns="68307" bIns="68307" anchor="b" anchorCtr="0"/>
          <a:lstStyle>
            <a:lvl1pPr lvl="0">
              <a:spcBef>
                <a:spcPts val="0"/>
              </a:spcBef>
              <a:spcAft>
                <a:spcPts val="0"/>
              </a:spcAft>
              <a:buSzPts val="3000"/>
              <a:buNone/>
              <a:defRPr>
                <a:latin typeface="Cambria" panose="02040503050406030204" pitchFamily="18" charset="0"/>
                <a:ea typeface="Cambria" panose="02040503050406030204" pitchFamily="18"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0" name="Google Shape;210;p5"/>
          <p:cNvSpPr txBox="1">
            <a:spLocks noGrp="1"/>
          </p:cNvSpPr>
          <p:nvPr>
            <p:ph type="body" idx="1"/>
          </p:nvPr>
        </p:nvSpPr>
        <p:spPr>
          <a:xfrm>
            <a:off x="628975" y="1504964"/>
            <a:ext cx="6009600" cy="3255600"/>
          </a:xfrm>
          <a:prstGeom prst="rect">
            <a:avLst/>
          </a:prstGeom>
        </p:spPr>
        <p:txBody>
          <a:bodyPr spcFirstLastPara="1" wrap="square" lIns="68307" tIns="68307" rIns="68307" bIns="68307" anchor="t" anchorCtr="0"/>
          <a:lstStyle>
            <a:lvl1pPr marL="456565" lvl="0" indent="-316865">
              <a:spcBef>
                <a:spcPts val="600"/>
              </a:spcBef>
              <a:spcAft>
                <a:spcPts val="0"/>
              </a:spcAft>
              <a:buSzPts val="1400"/>
              <a:buChar char="✢"/>
              <a:defRPr>
                <a:latin typeface="Calibri" panose="020F0502020204030204" pitchFamily="34" charset="0"/>
                <a:cs typeface="Calibri" panose="020F0502020204030204" pitchFamily="34" charset="0"/>
              </a:defRPr>
            </a:lvl1pPr>
            <a:lvl2pPr marL="913130" lvl="1" indent="-380365">
              <a:spcBef>
                <a:spcPts val="0"/>
              </a:spcBef>
              <a:spcAft>
                <a:spcPts val="0"/>
              </a:spcAft>
              <a:buSzPts val="2400"/>
              <a:buChar char="○"/>
              <a:defRPr/>
            </a:lvl2pPr>
            <a:lvl3pPr marL="1369695" lvl="2" indent="-380365">
              <a:spcBef>
                <a:spcPts val="0"/>
              </a:spcBef>
              <a:spcAft>
                <a:spcPts val="0"/>
              </a:spcAft>
              <a:buSzPts val="2400"/>
              <a:buChar char="○"/>
              <a:defRPr/>
            </a:lvl3pPr>
            <a:lvl4pPr marL="1825625" lvl="3" indent="-380365">
              <a:spcBef>
                <a:spcPts val="0"/>
              </a:spcBef>
              <a:spcAft>
                <a:spcPts val="0"/>
              </a:spcAft>
              <a:buSzPts val="2400"/>
              <a:buChar char="○"/>
              <a:defRPr/>
            </a:lvl4pPr>
            <a:lvl5pPr marL="2282190" lvl="4" indent="-380365">
              <a:spcBef>
                <a:spcPts val="0"/>
              </a:spcBef>
              <a:spcAft>
                <a:spcPts val="0"/>
              </a:spcAft>
              <a:buSzPts val="2400"/>
              <a:buChar char="○"/>
              <a:defRPr/>
            </a:lvl5pPr>
            <a:lvl6pPr marL="2738755" lvl="5" indent="-380365">
              <a:spcBef>
                <a:spcPts val="0"/>
              </a:spcBef>
              <a:spcAft>
                <a:spcPts val="0"/>
              </a:spcAft>
              <a:buSzPts val="2400"/>
              <a:buChar char="○"/>
              <a:defRPr/>
            </a:lvl6pPr>
            <a:lvl7pPr marL="3195320" lvl="6" indent="-380365">
              <a:spcBef>
                <a:spcPts val="0"/>
              </a:spcBef>
              <a:spcAft>
                <a:spcPts val="0"/>
              </a:spcAft>
              <a:buSzPts val="2400"/>
              <a:buChar char="○"/>
              <a:defRPr/>
            </a:lvl7pPr>
            <a:lvl8pPr marL="3651885" lvl="7" indent="-380365">
              <a:spcBef>
                <a:spcPts val="0"/>
              </a:spcBef>
              <a:spcAft>
                <a:spcPts val="0"/>
              </a:spcAft>
              <a:buSzPts val="2400"/>
              <a:buChar char="○"/>
              <a:defRPr/>
            </a:lvl8pPr>
            <a:lvl9pPr marL="4108450" lvl="8" indent="-380365">
              <a:spcBef>
                <a:spcPts val="0"/>
              </a:spcBef>
              <a:spcAft>
                <a:spcPts val="0"/>
              </a:spcAft>
              <a:buSzPts val="2400"/>
              <a:buChar char="○"/>
              <a:defRPr/>
            </a:lvl9pPr>
          </a:lstStyle>
          <a:p>
            <a:endParaRPr/>
          </a:p>
        </p:txBody>
      </p:sp>
      <p:grpSp>
        <p:nvGrpSpPr>
          <p:cNvPr id="211" name="Google Shape;211;p5"/>
          <p:cNvGrpSpPr/>
          <p:nvPr/>
        </p:nvGrpSpPr>
        <p:grpSpPr>
          <a:xfrm>
            <a:off x="7108253" y="-58105"/>
            <a:ext cx="1401157" cy="5259705"/>
            <a:chOff x="818425" y="238125"/>
            <a:chExt cx="1395575" cy="5238750"/>
          </a:xfrm>
        </p:grpSpPr>
        <p:sp>
          <p:nvSpPr>
            <p:cNvPr id="212" name="Google Shape;212;p5"/>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nvGrpSpPr>
            <p:cNvPr id="213" name="Google Shape;213;p5"/>
            <p:cNvGrpSpPr/>
            <p:nvPr/>
          </p:nvGrpSpPr>
          <p:grpSpPr>
            <a:xfrm>
              <a:off x="818425" y="1334150"/>
              <a:ext cx="925100" cy="1370950"/>
              <a:chOff x="3112200" y="1334150"/>
              <a:chExt cx="925100" cy="1370950"/>
            </a:xfrm>
          </p:grpSpPr>
          <p:sp>
            <p:nvSpPr>
              <p:cNvPr id="214" name="Google Shape;214;p5"/>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15" name="Google Shape;215;p5"/>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16" name="Google Shape;216;p5"/>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17" name="Google Shape;217;p5"/>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18" name="Google Shape;218;p5"/>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19" name="Google Shape;219;p5"/>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0" name="Google Shape;220;p5"/>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1" name="Google Shape;221;p5"/>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2" name="Google Shape;222;p5"/>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3" name="Google Shape;223;p5"/>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4" name="Google Shape;224;p5"/>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5" name="Google Shape;225;p5"/>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6" name="Google Shape;226;p5"/>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7" name="Google Shape;227;p5"/>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8" name="Google Shape;228;p5"/>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29" name="Google Shape;229;p5"/>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0" name="Google Shape;230;p5"/>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1" name="Google Shape;231;p5"/>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2" name="Google Shape;232;p5"/>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sp>
          <p:nvSpPr>
            <p:cNvPr id="233" name="Google Shape;233;p5"/>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nvGrpSpPr>
            <p:cNvPr id="234" name="Google Shape;234;p5"/>
            <p:cNvGrpSpPr/>
            <p:nvPr/>
          </p:nvGrpSpPr>
          <p:grpSpPr>
            <a:xfrm>
              <a:off x="1583150" y="1350000"/>
              <a:ext cx="216775" cy="269625"/>
              <a:chOff x="3876925" y="1350000"/>
              <a:chExt cx="216775" cy="269625"/>
            </a:xfrm>
          </p:grpSpPr>
          <p:sp>
            <p:nvSpPr>
              <p:cNvPr id="235" name="Google Shape;235;p5"/>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6" name="Google Shape;236;p5"/>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7" name="Google Shape;237;p5"/>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8" name="Google Shape;238;p5"/>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39" name="Google Shape;239;p5"/>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sp>
          <p:nvSpPr>
            <p:cNvPr id="240" name="Google Shape;240;p5"/>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41" name="Google Shape;241;p5"/>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42" name="Google Shape;242;p5"/>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43" name="Google Shape;243;p5"/>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nvGrpSpPr>
            <p:cNvPr id="244" name="Google Shape;244;p5"/>
            <p:cNvGrpSpPr/>
            <p:nvPr/>
          </p:nvGrpSpPr>
          <p:grpSpPr>
            <a:xfrm>
              <a:off x="1863325" y="2900650"/>
              <a:ext cx="206200" cy="244975"/>
              <a:chOff x="4157100" y="2900650"/>
              <a:chExt cx="206200" cy="244975"/>
            </a:xfrm>
          </p:grpSpPr>
          <p:sp>
            <p:nvSpPr>
              <p:cNvPr id="245" name="Google Shape;245;p5"/>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46" name="Google Shape;246;p5"/>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47" name="Google Shape;247;p5"/>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grpSp>
          <p:nvGrpSpPr>
            <p:cNvPr id="248" name="Google Shape;248;p5"/>
            <p:cNvGrpSpPr/>
            <p:nvPr/>
          </p:nvGrpSpPr>
          <p:grpSpPr>
            <a:xfrm>
              <a:off x="1923250" y="773800"/>
              <a:ext cx="290750" cy="361250"/>
              <a:chOff x="4217025" y="773800"/>
              <a:chExt cx="290750" cy="361250"/>
            </a:xfrm>
          </p:grpSpPr>
          <p:sp>
            <p:nvSpPr>
              <p:cNvPr id="249" name="Google Shape;249;p5"/>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0" name="Google Shape;250;p5"/>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1" name="Google Shape;251;p5"/>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grpSp>
          <p:nvGrpSpPr>
            <p:cNvPr id="252" name="Google Shape;252;p5"/>
            <p:cNvGrpSpPr/>
            <p:nvPr/>
          </p:nvGrpSpPr>
          <p:grpSpPr>
            <a:xfrm>
              <a:off x="959375" y="2320925"/>
              <a:ext cx="149800" cy="299575"/>
              <a:chOff x="3253150" y="2320925"/>
              <a:chExt cx="149800" cy="299575"/>
            </a:xfrm>
          </p:grpSpPr>
          <p:sp>
            <p:nvSpPr>
              <p:cNvPr id="253" name="Google Shape;253;p5"/>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4" name="Google Shape;254;p5"/>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grpSp>
          <p:nvGrpSpPr>
            <p:cNvPr id="255" name="Google Shape;255;p5"/>
            <p:cNvGrpSpPr/>
            <p:nvPr/>
          </p:nvGrpSpPr>
          <p:grpSpPr>
            <a:xfrm>
              <a:off x="1193750" y="3986125"/>
              <a:ext cx="766525" cy="1452000"/>
              <a:chOff x="3487525" y="3986125"/>
              <a:chExt cx="766525" cy="1452000"/>
            </a:xfrm>
          </p:grpSpPr>
          <p:sp>
            <p:nvSpPr>
              <p:cNvPr id="256" name="Google Shape;256;p5"/>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7" name="Google Shape;257;p5"/>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8" name="Google Shape;258;p5"/>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59" name="Google Shape;259;p5"/>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sp>
          <p:nvSpPr>
            <p:cNvPr id="260" name="Google Shape;260;p5"/>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61" name="Google Shape;261;p5"/>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62" name="Google Shape;262;p5"/>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nvGrpSpPr>
            <p:cNvPr id="263" name="Google Shape;263;p5"/>
            <p:cNvGrpSpPr/>
            <p:nvPr/>
          </p:nvGrpSpPr>
          <p:grpSpPr>
            <a:xfrm>
              <a:off x="1216650" y="5036325"/>
              <a:ext cx="169175" cy="269650"/>
              <a:chOff x="3510425" y="5036325"/>
              <a:chExt cx="169175" cy="269650"/>
            </a:xfrm>
          </p:grpSpPr>
          <p:sp>
            <p:nvSpPr>
              <p:cNvPr id="264" name="Google Shape;264;p5"/>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65" name="Google Shape;265;p5"/>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66" name="Google Shape;266;p5"/>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67" name="Google Shape;267;p5"/>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grpSp>
      <p:grpSp>
        <p:nvGrpSpPr>
          <p:cNvPr id="268" name="Google Shape;268;p5"/>
          <p:cNvGrpSpPr/>
          <p:nvPr/>
        </p:nvGrpSpPr>
        <p:grpSpPr>
          <a:xfrm rot="-9319279">
            <a:off x="452002" y="791977"/>
            <a:ext cx="291914" cy="362696"/>
            <a:chOff x="4217025" y="773800"/>
            <a:chExt cx="290750" cy="361250"/>
          </a:xfrm>
        </p:grpSpPr>
        <p:sp>
          <p:nvSpPr>
            <p:cNvPr id="269" name="Google Shape;269;p5"/>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70" name="Google Shape;270;p5"/>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sp>
          <p:nvSpPr>
            <p:cNvPr id="271" name="Google Shape;271;p5"/>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684530"/>
              <a:endParaRPr>
                <a:solidFill>
                  <a:srgbClr val="000000"/>
                </a:solidFill>
                <a:cs typeface="Calibri" panose="020F0502020204030204" pitchFamily="34" charset="0"/>
              </a:endParaRPr>
            </a:p>
          </p:txBody>
        </p:sp>
      </p:grpSp>
      <p:sp>
        <p:nvSpPr>
          <p:cNvPr id="272" name="Google Shape;272;p5"/>
          <p:cNvSpPr txBox="1">
            <a:spLocks noGrp="1"/>
          </p:cNvSpPr>
          <p:nvPr>
            <p:ph type="sldNum" idx="12"/>
          </p:nvPr>
        </p:nvSpPr>
        <p:spPr>
          <a:xfrm>
            <a:off x="8556784" y="4749851"/>
            <a:ext cx="548700" cy="393600"/>
          </a:xfrm>
          <a:prstGeom prst="rect">
            <a:avLst/>
          </a:prstGeom>
        </p:spPr>
        <p:txBody>
          <a:bodyPr spcFirstLastPara="1" wrap="square" lIns="68307" tIns="68307" rIns="68307" bIns="6830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000000">
                    <a:tint val="75000"/>
                  </a:srgbClr>
                </a:solidFill>
              </a:rPr>
              <a:t>‹#›</a:t>
            </a:fld>
            <a:endParaRPr lang="en-GB">
              <a:solidFill>
                <a:srgbClr val="000000">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grpSp>
        <p:nvGrpSpPr>
          <p:cNvPr id="2" name="组合 1"/>
          <p:cNvGrpSpPr/>
          <p:nvPr userDrawn="1"/>
        </p:nvGrpSpPr>
        <p:grpSpPr bwMode="auto">
          <a:xfrm>
            <a:off x="0" y="0"/>
            <a:ext cx="9144000" cy="51435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530">
                <a:defRPr/>
              </a:pPr>
              <a:endParaRPr lang="zh-CN" altLang="en-US" sz="1400">
                <a:solidFill>
                  <a:srgbClr val="FFFFFF"/>
                </a:solidFil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17F55963-6440-4C45-BA09-4E6A99D1BBE0}"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solidFill>
                  <a:srgbClr val="3F3F3F">
                    <a:tint val="75000"/>
                  </a:srgbClr>
                </a:solidFill>
              </a:rPr>
              <a:t>5/3/2024</a:t>
            </a:fld>
            <a:endParaRPr lang="en-US">
              <a:solidFill>
                <a:srgbClr val="3F3F3F">
                  <a:tint val="75000"/>
                </a:srgbClr>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17F55963-6440-4C45-BA09-4E6A99D1BBE0}" type="slidenum">
              <a:rPr lang="en-US" smtClean="0">
                <a:solidFill>
                  <a:srgbClr val="3F3F3F">
                    <a:tint val="75000"/>
                  </a:srgbClr>
                </a:solidFill>
              </a:rPr>
              <a:t>‹#›</a:t>
            </a:fld>
            <a:endParaRPr lang="en-US">
              <a:solidFill>
                <a:srgbClr val="3F3F3F">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en-US"/>
              <a:t>Edit Master text styles</a:t>
            </a:r>
          </a:p>
        </p:txBody>
      </p:sp>
      <p:sp>
        <p:nvSpPr>
          <p:cNvPr id="6" name="Content Placeholder 5"/>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130" indent="0">
              <a:buNone/>
              <a:defRPr sz="900"/>
            </a:lvl8pPr>
            <a:lvl9pPr marL="365633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2024/5/3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7"/>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6765" indent="0">
              <a:buNone/>
              <a:defRPr sz="1500"/>
            </a:lvl7pPr>
            <a:lvl8pPr marL="2399665" indent="0">
              <a:buNone/>
              <a:defRPr sz="1500"/>
            </a:lvl8pPr>
            <a:lvl9pPr marL="2742565"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27385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7" y="81702"/>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130" indent="0">
              <a:buNone/>
              <a:defRPr sz="1400">
                <a:solidFill>
                  <a:schemeClr val="tx1">
                    <a:tint val="75000"/>
                  </a:schemeClr>
                </a:solidFill>
              </a:defRPr>
            </a:lvl8pPr>
            <a:lvl9pPr marL="365633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3"/>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77"/>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702593" y="3731241"/>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5046823"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7171237" y="2186871"/>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2538965" y="181350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2794105" y="15990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6344322" y="1770021"/>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2" y="3856626"/>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2" y="68802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8"/>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710" y="20705"/>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259323" y="2820705"/>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7617637" y="3296026"/>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279842"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5755805"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3938178"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4"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grpSp>
        <p:nvGrpSpPr>
          <p:cNvPr id="32" name="组合 31"/>
          <p:cNvGrpSpPr/>
          <p:nvPr userDrawn="1"/>
        </p:nvGrpSpPr>
        <p:grpSpPr>
          <a:xfrm>
            <a:off x="1650500" y="3848630"/>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1729253"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207208"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202476"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6658790" y="3758264"/>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53"/>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91"/>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6811179"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1" y="67915"/>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5"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50"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619673"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1900061"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1"/>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1"/>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12"/>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6"/>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8465572" y="-56917"/>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2538634" y="-19668"/>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7849713"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6486538"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917775" y="254316"/>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4" y="127799"/>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a:solidFill>
                <a:prstClr val="white"/>
              </a:solidFill>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77776" y="4729970"/>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829991" y="4626835"/>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9526" y="4155927"/>
            <a:ext cx="9153526" cy="98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8431198" y="2740278"/>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83" y="772433"/>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3"/>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4" y="36265"/>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2699794" y="3001253"/>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1" y="772443"/>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347866"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4425481" y="3707046"/>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6029781"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6557407" y="2503522"/>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96" y="1525370"/>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3835980" y="4274634"/>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5386021"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6481448"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3291565"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431163"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083305" y="4308787"/>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70"/>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2" y="2272643"/>
            <a:ext cx="695925" cy="75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7"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55.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5.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57.jpe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fld id="{A077817C-7B71-42AF-900A-2817BE836D2B}" type="datetimeFigureOut">
              <a:rPr lang="zh-CN" altLang="en-US" smtClean="0"/>
              <a:t>2024/5/3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fld id="{0DA75A3B-6662-4096-B8F1-4038B9AC79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40000" r="-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6" y="274321"/>
            <a:ext cx="7886700" cy="994172"/>
          </a:xfrm>
          <a:prstGeom prst="rect">
            <a:avLst/>
          </a:prstGeom>
        </p:spPr>
        <p:txBody>
          <a:bodyPr vert="horz" lIns="91404" tIns="45701" rIns="91404" bIns="4570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33846" y="1371612"/>
            <a:ext cx="7886700" cy="3263503"/>
          </a:xfrm>
          <a:prstGeom prst="rect">
            <a:avLst/>
          </a:prstGeom>
        </p:spPr>
        <p:txBody>
          <a:bodyPr vert="horz" lIns="91404" tIns="45701" rIns="91404" bIns="4570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04" tIns="45701" rIns="91404" bIns="45701" rtlCol="0" anchor="ctr"/>
          <a:lstStyle>
            <a:lvl1pPr algn="l">
              <a:defRPr sz="800">
                <a:solidFill>
                  <a:schemeClr val="tx1">
                    <a:lumMod val="65000"/>
                    <a:lumOff val="35000"/>
                  </a:schemeClr>
                </a:solidFill>
              </a:defRPr>
            </a:lvl1pPr>
          </a:lstStyle>
          <a:p>
            <a:fld id="{472AF19C-8B6C-457B-8C63-E644CE4E0606}" type="datetimeFigureOut">
              <a:rPr lang="zh-CN" altLang="en-US" smtClean="0">
                <a:solidFill>
                  <a:prstClr val="black">
                    <a:lumMod val="65000"/>
                    <a:lumOff val="35000"/>
                  </a:prstClr>
                </a:solidFill>
              </a:rPr>
              <a:t>2024/5/3</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4" tIns="45701" rIns="91404" bIns="45701" rtlCol="0" anchor="ctr"/>
          <a:lstStyle>
            <a:lvl1pPr algn="ctr">
              <a:defRPr sz="800">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91404" tIns="45701" rIns="91404" bIns="45701" rtlCol="0" anchor="ctr"/>
          <a:lstStyle>
            <a:lvl1pPr algn="r">
              <a:defRPr sz="800">
                <a:solidFill>
                  <a:schemeClr val="tx1">
                    <a:tint val="75000"/>
                  </a:schemeClr>
                </a:solidFill>
              </a:defRPr>
            </a:lvl1pPr>
          </a:lstStyle>
          <a:p>
            <a:fld id="{EB3FFE46-9FB3-49B0-9DA3-BDAC436C15F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Wingdings 2" panose="05020102010507070707" pitchFamily="18" charset="2"/>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Wingdings 2" panose="05020102010507070707" pitchFamily="18" charset="2"/>
        <a:buChar char=""/>
        <a:defRPr sz="1400" kern="1200">
          <a:solidFill>
            <a:schemeClr val="tx1"/>
          </a:solidFill>
          <a:latin typeface="+mn-lt"/>
          <a:ea typeface="+mn-ea"/>
          <a:cs typeface="+mn-cs"/>
        </a:defRPr>
      </a:lvl5pPr>
      <a:lvl6pPr marL="18853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6pPr>
      <a:lvl7pPr marL="22282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7pPr>
      <a:lvl8pPr marL="25711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8pPr>
      <a:lvl9pPr marL="29140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400"/>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400"/>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400"/>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400"/>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400"/>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400"/>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4" tIns="45701" rIns="91404" bIns="45701"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472"/>
          </a:xfrm>
          <a:prstGeom prst="rect">
            <a:avLst/>
          </a:prstGeom>
        </p:spPr>
        <p:txBody>
          <a:bodyPr vert="horz" lIns="91404" tIns="45701" rIns="91404" bIns="4570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400"/>
            <a:fld id="{A077817C-7B71-42AF-900A-2817BE836D2B}" type="datetimeFigureOut">
              <a:rPr lang="zh-CN" altLang="en-US" smtClean="0">
                <a:solidFill>
                  <a:prstClr val="black">
                    <a:tint val="75000"/>
                  </a:prstClr>
                </a:solidFill>
              </a:rPr>
              <a:t>2024/5/3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400"/>
            <a:fld id="{0DA75A3B-6662-4096-B8F1-4038B9AC79F6}"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40000" r="-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6" y="274321"/>
            <a:ext cx="7886700" cy="994172"/>
          </a:xfrm>
          <a:prstGeom prst="rect">
            <a:avLst/>
          </a:prstGeom>
        </p:spPr>
        <p:txBody>
          <a:bodyPr vert="horz" lIns="91404" tIns="45701" rIns="91404" bIns="4570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33846" y="1371612"/>
            <a:ext cx="7886700" cy="3263503"/>
          </a:xfrm>
          <a:prstGeom prst="rect">
            <a:avLst/>
          </a:prstGeom>
        </p:spPr>
        <p:txBody>
          <a:bodyPr vert="horz" lIns="91404" tIns="45701" rIns="91404" bIns="4570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04" tIns="45701" rIns="91404" bIns="45701" rtlCol="0" anchor="ctr"/>
          <a:lstStyle>
            <a:lvl1pPr algn="l">
              <a:defRPr sz="800">
                <a:solidFill>
                  <a:schemeClr val="tx1">
                    <a:lumMod val="65000"/>
                    <a:lumOff val="35000"/>
                  </a:schemeClr>
                </a:solidFill>
              </a:defRPr>
            </a:lvl1pPr>
          </a:lstStyle>
          <a:p>
            <a:fld id="{472AF19C-8B6C-457B-8C63-E644CE4E0606}" type="datetimeFigureOut">
              <a:rPr lang="zh-CN" altLang="en-US" smtClean="0"/>
              <a:t>2024/5/3</a:t>
            </a:fld>
            <a:endParaRPr lang="zh-CN"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4" tIns="45701" rIns="91404" bIns="45701" rtlCol="0" anchor="ctr"/>
          <a:lstStyle>
            <a:lvl1pPr algn="ctr">
              <a:defRPr sz="8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91404" tIns="45701" rIns="91404" bIns="45701" rtlCol="0" anchor="ctr"/>
          <a:lstStyle>
            <a:lvl1pPr algn="r">
              <a:defRPr sz="800">
                <a:solidFill>
                  <a:schemeClr val="tx1">
                    <a:tint val="75000"/>
                  </a:schemeClr>
                </a:solidFill>
              </a:defRPr>
            </a:lvl1pPr>
          </a:lstStyle>
          <a:p>
            <a:fld id="{EB3FFE46-9FB3-49B0-9DA3-BDAC436C15F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Wingdings 2" panose="05020102010507070707" pitchFamily="18" charset="2"/>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Wingdings 2" panose="05020102010507070707" pitchFamily="18" charset="2"/>
        <a:buChar char=""/>
        <a:defRPr sz="1400" kern="1200">
          <a:solidFill>
            <a:schemeClr val="tx1"/>
          </a:solidFill>
          <a:latin typeface="+mn-lt"/>
          <a:ea typeface="+mn-ea"/>
          <a:cs typeface="+mn-cs"/>
        </a:defRPr>
      </a:lvl5pPr>
      <a:lvl6pPr marL="18853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6pPr>
      <a:lvl7pPr marL="22282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7pPr>
      <a:lvl8pPr marL="25711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8pPr>
      <a:lvl9pPr marL="2914015" indent="-171450" algn="l" defTabSz="685800" rtl="0" eaLnBrk="1" latinLnBrk="0" hangingPunct="1">
        <a:spcBef>
          <a:spcPct val="20000"/>
        </a:spcBef>
        <a:buFont typeface="Wingdings 2" panose="05020102010507070707" pitchFamily="18" charset="2"/>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04" tIns="45701" rIns="91404" bIns="45701"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04" tIns="45701" rIns="91404" bIns="457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04" tIns="45701" rIns="91404" bIns="45701" rtlCol="0" anchor="ctr"/>
          <a:lstStyle>
            <a:lvl1pPr algn="l">
              <a:defRPr sz="900">
                <a:solidFill>
                  <a:schemeClr val="tx1">
                    <a:tint val="75000"/>
                  </a:schemeClr>
                </a:solidFill>
              </a:defRPr>
            </a:lvl1pPr>
          </a:lstStyle>
          <a:p>
            <a:fld id="{316E9974-F0DC-4DB8-9A38-2F8F55216D11}" type="datetime1">
              <a:rPr lang="en-US" smtClean="0"/>
              <a:t>5/3/2024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4" tIns="45701" rIns="91404" bIns="45701"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04" tIns="45701" rIns="91404" bIns="45701" rtlCol="0" anchor="ctr"/>
          <a:lstStyle>
            <a:lvl1pPr algn="r">
              <a:defRPr sz="9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68315" tIns="34166" rIns="68315" bIns="34166"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66"/>
            <a:ext cx="8229600" cy="3394472"/>
          </a:xfrm>
          <a:prstGeom prst="rect">
            <a:avLst/>
          </a:prstGeom>
        </p:spPr>
        <p:txBody>
          <a:bodyPr vert="horz" lIns="68315" tIns="34166" rIns="68315" bIns="3416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68315" tIns="34166" rIns="68315" bIns="34166" rtlCol="0" anchor="ctr"/>
          <a:lstStyle>
            <a:lvl1pPr algn="l">
              <a:defRPr sz="1100">
                <a:solidFill>
                  <a:schemeClr val="tx1">
                    <a:tint val="75000"/>
                  </a:schemeClr>
                </a:solidFill>
              </a:defRPr>
            </a:lvl1pPr>
          </a:lstStyle>
          <a:p>
            <a:pPr defTabSz="684530">
              <a:defRPr/>
            </a:pPr>
            <a:fld id="{9196EC2F-0988-4314-AD4B-24FF16D7B45E}" type="datetime1">
              <a:rPr lang="en-US" altLang="zh-CN" smtClean="0">
                <a:solidFill>
                  <a:prstClr val="black">
                    <a:tint val="75000"/>
                  </a:prstClr>
                </a:solidFill>
              </a:rPr>
              <a:t>5/3/2024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7"/>
            <a:ext cx="2895600" cy="273844"/>
          </a:xfrm>
          <a:prstGeom prst="rect">
            <a:avLst/>
          </a:prstGeom>
        </p:spPr>
        <p:txBody>
          <a:bodyPr vert="horz" lIns="68315" tIns="34166" rIns="68315" bIns="34166" rtlCol="0" anchor="ctr"/>
          <a:lstStyle>
            <a:lvl1pPr algn="ctr">
              <a:defRPr sz="1100">
                <a:solidFill>
                  <a:schemeClr val="tx1">
                    <a:tint val="75000"/>
                  </a:schemeClr>
                </a:solidFill>
              </a:defRPr>
            </a:lvl1pPr>
          </a:lstStyle>
          <a:p>
            <a:pPr defTabSz="68453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8315" tIns="34166" rIns="68315" bIns="34166" rtlCol="0" anchor="ctr"/>
          <a:lstStyle>
            <a:lvl1pPr algn="r">
              <a:defRPr sz="1100">
                <a:solidFill>
                  <a:schemeClr val="tx1">
                    <a:tint val="75000"/>
                  </a:schemeClr>
                </a:solidFill>
              </a:defRPr>
            </a:lvl1pPr>
          </a:lstStyle>
          <a:p>
            <a:pPr defTabSz="68453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lvl1pPr algn="ctr" defTabSz="913130" rtl="0" eaLnBrk="1" latinLnBrk="0" hangingPunct="1">
        <a:spcBef>
          <a:spcPct val="0"/>
        </a:spcBef>
        <a:buNone/>
        <a:defRPr sz="45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04" tIns="45701" rIns="91404" bIns="45701"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04" tIns="45701" rIns="91404" bIns="457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04" tIns="45701" rIns="91404" bIns="45701" rtlCol="0" anchor="ctr"/>
          <a:lstStyle>
            <a:lvl1pPr algn="l">
              <a:defRPr sz="900">
                <a:solidFill>
                  <a:schemeClr val="tx1">
                    <a:tint val="75000"/>
                  </a:schemeClr>
                </a:solidFill>
              </a:defRPr>
            </a:lvl1pPr>
          </a:lstStyle>
          <a:p>
            <a:fld id="{316E9974-F0DC-4DB8-9A38-2F8F55216D11}" type="datetime1">
              <a:rPr lang="en-US" smtClean="0">
                <a:solidFill>
                  <a:srgbClr val="3F3F3F">
                    <a:tint val="75000"/>
                  </a:srgbClr>
                </a:solidFill>
              </a:rPr>
              <a:t>5/3/2024</a:t>
            </a:fld>
            <a:endParaRPr lang="en-US">
              <a:solidFill>
                <a:srgbClr val="3F3F3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4" tIns="45701" rIns="91404" bIns="45701" rtlCol="0" anchor="ctr"/>
          <a:lstStyle>
            <a:lvl1pPr algn="ctr">
              <a:defRPr sz="9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04" tIns="45701" rIns="91404" bIns="45701" rtlCol="0" anchor="ctr"/>
          <a:lstStyle>
            <a:lvl1pPr algn="r">
              <a:defRPr sz="900">
                <a:solidFill>
                  <a:schemeClr val="tx1">
                    <a:tint val="75000"/>
                  </a:schemeClr>
                </a:solidFill>
              </a:defRPr>
            </a:lvl1p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4" tIns="34289" rIns="68574"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defRPr>
            </a:lvl1pPr>
          </a:lstStyle>
          <a:p>
            <a:pPr defTabSz="685800"/>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defRPr>
            </a:lvl1pPr>
          </a:lstStyle>
          <a:p>
            <a:pPr defTabSz="685800"/>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04" tIns="45701" rIns="91404" bIns="45701"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04" tIns="45701" rIns="91404" bIns="457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04" tIns="45701" rIns="91404" bIns="45701" rtlCol="0" anchor="ctr"/>
          <a:lstStyle>
            <a:lvl1pPr algn="l">
              <a:defRPr sz="900">
                <a:solidFill>
                  <a:schemeClr val="tx1">
                    <a:tint val="75000"/>
                  </a:schemeClr>
                </a:solidFill>
              </a:defRPr>
            </a:lvl1pPr>
          </a:lstStyle>
          <a:p>
            <a:fld id="{316E9974-F0DC-4DB8-9A38-2F8F55216D11}" type="datetime1">
              <a:rPr lang="en-US" smtClean="0">
                <a:solidFill>
                  <a:srgbClr val="3F3F3F">
                    <a:tint val="75000"/>
                  </a:srgbClr>
                </a:solidFill>
              </a:rPr>
              <a:t>5/3/2024</a:t>
            </a:fld>
            <a:endParaRPr lang="en-US">
              <a:solidFill>
                <a:srgbClr val="3F3F3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4" tIns="45701" rIns="91404" bIns="45701" rtlCol="0" anchor="ctr"/>
          <a:lstStyle>
            <a:lvl1pPr algn="ctr">
              <a:defRPr sz="9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04" tIns="45701" rIns="91404" bIns="45701" rtlCol="0" anchor="ctr"/>
          <a:lstStyle>
            <a:lvl1pPr algn="r">
              <a:defRPr sz="900">
                <a:solidFill>
                  <a:schemeClr val="tx1">
                    <a:tint val="75000"/>
                  </a:schemeClr>
                </a:solidFill>
              </a:defRPr>
            </a:lvl1pPr>
          </a:lstStyle>
          <a:p>
            <a:fld id="{F9C20B1D-C678-4C69-9E65-5611E138EDCC}" type="slidenum">
              <a:rPr lang="en-US" smtClean="0">
                <a:solidFill>
                  <a:srgbClr val="3F3F3F">
                    <a:tint val="75000"/>
                  </a:srgbClr>
                </a:solidFill>
              </a:rPr>
              <a:t>‹#›</a:t>
            </a:fld>
            <a:endParaRPr lang="en-US">
              <a:solidFill>
                <a:srgbClr val="3F3F3F">
                  <a:tint val="75000"/>
                </a:srgbClr>
              </a:solidFill>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0" tIns="34289" rIns="68570"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0" tIns="34289" rIns="68570"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0" tIns="34289" rIns="68570" bIns="34289" rtlCol="0" anchor="ctr"/>
          <a:lstStyle>
            <a:lvl1pPr algn="l">
              <a:defRPr sz="900">
                <a:solidFill>
                  <a:schemeClr val="tx1">
                    <a:tint val="75000"/>
                  </a:schemeClr>
                </a:solidFill>
              </a:defRPr>
            </a:lvl1pPr>
          </a:lstStyle>
          <a:p>
            <a:pPr defTabSz="685800"/>
            <a:fld id="{2BFA6248-9075-44F6-BABA-ACCDFFA54742}" type="datetimeFigureOut">
              <a:rPr lang="en-US" smtClean="0">
                <a:solidFill>
                  <a:prstClr val="black">
                    <a:tint val="75000"/>
                  </a:prstClr>
                </a:solidFill>
              </a:rPr>
              <a:t>5/3/2024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0" tIns="34289" rIns="68570" bIns="34289"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0" tIns="34289" rIns="68570" bIns="34289" rtlCol="0" anchor="ctr"/>
          <a:lstStyle>
            <a:lvl1pPr algn="r">
              <a:defRPr sz="900">
                <a:solidFill>
                  <a:schemeClr val="tx1">
                    <a:tint val="75000"/>
                  </a:schemeClr>
                </a:solidFill>
              </a:defRPr>
            </a:lvl1pPr>
          </a:lstStyle>
          <a:p>
            <a:pPr defTabSz="685800"/>
            <a:fld id="{AFD0A7C2-3364-4B6C-B187-A7ABF31AEE8C}"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GIF"/></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3.xml"/><Relationship Id="rId7" Type="http://schemas.openxmlformats.org/officeDocument/2006/relationships/slide" Target="slide16.xml"/><Relationship Id="rId2" Type="http://schemas.openxmlformats.org/officeDocument/2006/relationships/image" Target="../media/image84.jpeg"/><Relationship Id="rId1" Type="http://schemas.openxmlformats.org/officeDocument/2006/relationships/slideLayout" Target="../slideLayouts/slideLayout184.xml"/><Relationship Id="rId6" Type="http://schemas.openxmlformats.org/officeDocument/2006/relationships/slide" Target="slide15.xml"/><Relationship Id="rId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12.xml"/><Relationship Id="rId9" Type="http://schemas.openxmlformats.org/officeDocument/2006/relationships/slide" Target="slide18.xml"/></Relationships>
</file>

<file path=ppt/slides/_rels/slide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 Target="slide15.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15.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5.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 Target="slide11.xml"/><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 Target="slide11.xml"/><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 Target="slide11.xml"/><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7" Type="http://schemas.microsoft.com/office/2007/relationships/hdphoto" Target="../media/hdphoto2.wdp"/><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99.png"/><Relationship Id="rId1" Type="http://schemas.openxmlformats.org/officeDocument/2006/relationships/slideLayout" Target="../slideLayouts/slideLayout25.xml"/><Relationship Id="rId5" Type="http://schemas.openxmlformats.org/officeDocument/2006/relationships/slide" Target="slide28.xml"/><Relationship Id="rId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99.png"/><Relationship Id="rId1" Type="http://schemas.openxmlformats.org/officeDocument/2006/relationships/slideLayout" Target="../slideLayouts/slideLayout25.xml"/><Relationship Id="rId5" Type="http://schemas.openxmlformats.org/officeDocument/2006/relationships/slide" Target="slide28.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65.xml"/><Relationship Id="rId4" Type="http://schemas.openxmlformats.org/officeDocument/2006/relationships/image" Target="../media/image60.GIF"/></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5.xml"/><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 Target="slide26.xml"/><Relationship Id="rId1" Type="http://schemas.openxmlformats.org/officeDocument/2006/relationships/slideLayout" Target="../slideLayouts/slideLayout25.xml"/><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31.xml"/><Relationship Id="rId1" Type="http://schemas.openxmlformats.org/officeDocument/2006/relationships/tags" Target="../tags/tag3.xml"/><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10.emf"/></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132.xml"/><Relationship Id="rId4" Type="http://schemas.openxmlformats.org/officeDocument/2006/relationships/image" Target="../media/image110.emf"/></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5.xml"/><Relationship Id="rId5" Type="http://schemas.openxmlformats.org/officeDocument/2006/relationships/image" Target="../media/image120.jpe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0.emf"/></Relationships>
</file>

<file path=ppt/slides/_rels/slide3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62.GIF"/></Relationships>
</file>

<file path=ppt/slides/_rels/slide4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94.jpeg"/><Relationship Id="rId7" Type="http://schemas.microsoft.com/office/2007/relationships/hdphoto" Target="../media/hdphoto3.wdp"/><Relationship Id="rId2" Type="http://schemas.openxmlformats.org/officeDocument/2006/relationships/slideLayout" Target="../slideLayouts/slideLayout31.xml"/><Relationship Id="rId1" Type="http://schemas.openxmlformats.org/officeDocument/2006/relationships/tags" Target="../tags/tag4.xml"/><Relationship Id="rId6" Type="http://schemas.openxmlformats.org/officeDocument/2006/relationships/image" Target="../media/image129.png"/><Relationship Id="rId5" Type="http://schemas.microsoft.com/office/2007/relationships/hdphoto" Target="../media/hdphoto2.wdp"/><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07/relationships/hdphoto" Target="../media/hdphoto5.wdp"/><Relationship Id="rId12" Type="http://schemas.openxmlformats.org/officeDocument/2006/relationships/image" Target="../media/image136.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33.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5.png"/><Relationship Id="rId4" Type="http://schemas.openxmlformats.org/officeDocument/2006/relationships/image" Target="../media/image132.png"/><Relationship Id="rId9" Type="http://schemas.microsoft.com/office/2007/relationships/hdphoto" Target="../media/hdphoto6.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32.xml"/><Relationship Id="rId1" Type="http://schemas.openxmlformats.org/officeDocument/2006/relationships/tags" Target="../tags/tag5.xml"/><Relationship Id="rId6" Type="http://schemas.openxmlformats.org/officeDocument/2006/relationships/image" Target="../media/image107.png"/><Relationship Id="rId5" Type="http://schemas.openxmlformats.org/officeDocument/2006/relationships/image" Target="../media/image138.pn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slideLayout" Target="../slideLayouts/slideLayout32.xml"/><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image" Target="../media/image56.png"/><Relationship Id="rId11" Type="http://schemas.openxmlformats.org/officeDocument/2006/relationships/image" Target="../media/image143.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image" Target="../media/image142.png"/><Relationship Id="rId4" Type="http://schemas.openxmlformats.org/officeDocument/2006/relationships/audio" Target="../media/audio2.wav"/><Relationship Id="rId9" Type="http://schemas.openxmlformats.org/officeDocument/2006/relationships/image" Target="../media/image141.png"/><Relationship Id="rId14" Type="http://schemas.openxmlformats.org/officeDocument/2006/relationships/image" Target="../media/image146.wmf"/></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microsoft.com/office/2007/relationships/hdphoto" Target="../media/hdphoto8.wdp"/><Relationship Id="rId5" Type="http://schemas.openxmlformats.org/officeDocument/2006/relationships/image" Target="../media/image14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2.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2.png"/><Relationship Id="rId3" Type="http://schemas.openxmlformats.org/officeDocument/2006/relationships/slideLayout" Target="../slideLayouts/slideLayout32.xml"/><Relationship Id="rId7" Type="http://schemas.openxmlformats.org/officeDocument/2006/relationships/image" Target="../media/image144.png"/><Relationship Id="rId12" Type="http://schemas.openxmlformats.org/officeDocument/2006/relationships/image" Target="../media/image142.png"/><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image" Target="../media/image56.png"/><Relationship Id="rId11" Type="http://schemas.openxmlformats.org/officeDocument/2006/relationships/image" Target="../media/image14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image" Target="../media/image140.png"/><Relationship Id="rId4" Type="http://schemas.openxmlformats.org/officeDocument/2006/relationships/audio" Target="../media/audio2.wav"/><Relationship Id="rId9" Type="http://schemas.openxmlformats.org/officeDocument/2006/relationships/image" Target="../media/image139.png"/><Relationship Id="rId14" Type="http://schemas.openxmlformats.org/officeDocument/2006/relationships/image" Target="../media/image146.wmf"/></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audio" Target="../media/audio3.wav"/><Relationship Id="rId1" Type="http://schemas.openxmlformats.org/officeDocument/2006/relationships/slideLayout" Target="../slideLayouts/slideLayout32.xml"/><Relationship Id="rId6" Type="http://schemas.openxmlformats.org/officeDocument/2006/relationships/image" Target="../media/image136.png"/><Relationship Id="rId5" Type="http://schemas.microsoft.com/office/2007/relationships/hdphoto" Target="../media/hdphoto8.wdp"/><Relationship Id="rId4" Type="http://schemas.openxmlformats.org/officeDocument/2006/relationships/image" Target="../media/image147.png"/></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2.xml"/><Relationship Id="rId5" Type="http://schemas.openxmlformats.org/officeDocument/2006/relationships/image" Target="../media/image156.png"/><Relationship Id="rId4" Type="http://schemas.openxmlformats.org/officeDocument/2006/relationships/image" Target="../media/image155.emf"/></Relationships>
</file>

<file path=ppt/slides/_rels/slide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83.xml"/><Relationship Id="rId5" Type="http://schemas.openxmlformats.org/officeDocument/2006/relationships/image" Target="../media/image60.GIF"/><Relationship Id="rId4" Type="http://schemas.openxmlformats.org/officeDocument/2006/relationships/image" Target="../media/image59.GIF"/></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13" Type="http://schemas.microsoft.com/office/2007/relationships/hdphoto" Target="../media/hdphoto9.wdp"/><Relationship Id="rId3" Type="http://schemas.openxmlformats.org/officeDocument/2006/relationships/slideLayout" Target="../slideLayouts/slideLayout32.xml"/><Relationship Id="rId7" Type="http://schemas.openxmlformats.org/officeDocument/2006/relationships/image" Target="../media/image139.png"/><Relationship Id="rId12" Type="http://schemas.openxmlformats.org/officeDocument/2006/relationships/image" Target="../media/image158.png"/><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image" Target="../media/image144.png"/><Relationship Id="rId11" Type="http://schemas.openxmlformats.org/officeDocument/2006/relationships/image" Target="../media/image157.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image" Target="../media/image142.png"/><Relationship Id="rId4" Type="http://schemas.openxmlformats.org/officeDocument/2006/relationships/audio" Target="../media/audio2.wav"/><Relationship Id="rId9" Type="http://schemas.openxmlformats.org/officeDocument/2006/relationships/image" Target="../media/image141.png"/><Relationship Id="rId14" Type="http://schemas.openxmlformats.org/officeDocument/2006/relationships/image" Target="../media/image146.wmf"/></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5.emf"/><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61.png"/><Relationship Id="rId3" Type="http://schemas.openxmlformats.org/officeDocument/2006/relationships/slideLayout" Target="../slideLayouts/slideLayout32.xml"/><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image" Target="../media/image56.png"/><Relationship Id="rId11" Type="http://schemas.openxmlformats.org/officeDocument/2006/relationships/image" Target="../media/image160.png"/><Relationship Id="rId5" Type="http://schemas.openxmlformats.org/officeDocument/2006/relationships/audio" Target="../media/audio3.wav"/><Relationship Id="rId15" Type="http://schemas.openxmlformats.org/officeDocument/2006/relationships/image" Target="../media/image146.wmf"/><Relationship Id="rId10" Type="http://schemas.openxmlformats.org/officeDocument/2006/relationships/image" Target="../media/image142.png"/><Relationship Id="rId4" Type="http://schemas.openxmlformats.org/officeDocument/2006/relationships/audio" Target="../media/audio2.wav"/><Relationship Id="rId9" Type="http://schemas.openxmlformats.org/officeDocument/2006/relationships/image" Target="../media/image141.png"/><Relationship Id="rId14" Type="http://schemas.microsoft.com/office/2007/relationships/hdphoto" Target="../media/hdphoto10.wdp"/></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audio" Target="../media/audio3.wav"/><Relationship Id="rId1" Type="http://schemas.openxmlformats.org/officeDocument/2006/relationships/slideLayout" Target="../slideLayouts/slideLayout32.xml"/><Relationship Id="rId6" Type="http://schemas.openxmlformats.org/officeDocument/2006/relationships/image" Target="../media/image136.png"/><Relationship Id="rId5" Type="http://schemas.microsoft.com/office/2007/relationships/hdphoto" Target="../media/hdphoto8.wdp"/><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8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04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sp>
        <p:nvSpPr>
          <p:cNvPr id="3" name="Rectangle 2"/>
          <p:cNvSpPr/>
          <p:nvPr/>
        </p:nvSpPr>
        <p:spPr>
          <a:xfrm>
            <a:off x="179514" y="4227934"/>
            <a:ext cx="8784976" cy="7920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just"/>
            <a:r>
              <a:rPr lang="vi-VN" sz="2000" dirty="0">
                <a:solidFill>
                  <a:srgbClr val="002060"/>
                </a:solidFill>
              </a:rPr>
              <a:t>	Hệ Mặt Trời ( hay còn gọi là Thái Dương Hệ) là một hệ hành tinh có Mặt Trời ở trung tâm và các hành tinh nằm xung quanh Mặt Trời.</a:t>
            </a:r>
            <a:endParaRPr lang="en-US" sz="2000"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95486"/>
            <a:ext cx="7776864" cy="3888432"/>
          </a:xfrm>
          <a:prstGeom prst="rect">
            <a:avLst/>
          </a:prstGeom>
        </p:spPr>
      </p:pic>
      <p:sp>
        <p:nvSpPr>
          <p:cNvPr id="5" name="Rectangle 4"/>
          <p:cNvSpPr/>
          <p:nvPr/>
        </p:nvSpPr>
        <p:spPr>
          <a:xfrm>
            <a:off x="179514" y="4227934"/>
            <a:ext cx="8784976" cy="7920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vi-VN" sz="2000" dirty="0">
                <a:solidFill>
                  <a:srgbClr val="002060"/>
                </a:solidFill>
              </a:rPr>
              <a:t>Hành tinh là thiên thể quay quanh Mặt Trời.</a:t>
            </a:r>
            <a:endParaRPr lang="en-US" sz="2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785" t="15137" r="2665" b="17451"/>
          <a:stretch>
            <a:fillRect/>
          </a:stretch>
        </p:blipFill>
        <p:spPr bwMode="auto">
          <a:xfrm>
            <a:off x="0" y="0"/>
            <a:ext cx="450544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4"/>
          <p:cNvSpPr/>
          <p:nvPr/>
        </p:nvSpPr>
        <p:spPr>
          <a:xfrm>
            <a:off x="4572000" y="267494"/>
            <a:ext cx="4464496" cy="491862"/>
          </a:xfrm>
          <a:prstGeom prst="roundRect">
            <a:avLst/>
          </a:prstGeom>
          <a:solidFill>
            <a:srgbClr val="FFC000">
              <a:alpha val="70000"/>
            </a:srgbClr>
          </a:solidFill>
          <a:ln>
            <a:noFill/>
          </a:ln>
        </p:spPr>
        <p:style>
          <a:lnRef idx="0">
            <a:scrgbClr r="0" g="0" b="0"/>
          </a:lnRef>
          <a:fillRef idx="0">
            <a:scrgbClr r="0" g="0" b="0"/>
          </a:fillRef>
          <a:effectRef idx="0">
            <a:scrgbClr r="0" g="0" b="0"/>
          </a:effectRef>
          <a:fontRef idx="minor">
            <a:schemeClr val="lt1"/>
          </a:fontRef>
        </p:style>
        <p:txBody>
          <a:bodyPr lIns="91404" tIns="45701" rIns="91404" bIns="45701" rtlCol="0" anchor="ctr"/>
          <a:lstStyle/>
          <a:p>
            <a:pPr algn="ct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Trong</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vi-VN" sz="2000" dirty="0">
                <a:solidFill>
                  <a:schemeClr val="tx1"/>
                </a:solidFill>
                <a:latin typeface="Arial" panose="020B0604020202020204" pitchFamily="34" charset="0"/>
                <a:ea typeface="Segoe UI Emoji" panose="020B0502040204020203" pitchFamily="34" charset="0"/>
                <a:cs typeface="Arial" panose="020B0604020202020204" pitchFamily="34" charset="0"/>
              </a:rPr>
              <a:t>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ệ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Mặt</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Trời</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có</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mấy</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hành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tinh</a:t>
            </a:r>
            <a:r>
              <a:rPr lang="vi-VN" sz="2000" dirty="0">
                <a:solidFill>
                  <a:schemeClr val="tx1"/>
                </a:solidFill>
                <a:latin typeface="Arial" panose="020B0604020202020204" pitchFamily="34" charset="0"/>
                <a:ea typeface="Segoe UI Emoji" panose="020B0502040204020203" pitchFamily="34" charset="0"/>
                <a:cs typeface="Arial" panose="020B0604020202020204" pitchFamily="34" charset="0"/>
              </a:rPr>
              <a:t>?</a:t>
            </a:r>
            <a:endPar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endParaRPr>
          </a:p>
        </p:txBody>
      </p:sp>
      <p:sp>
        <p:nvSpPr>
          <p:cNvPr id="5" name="Rectangle: Rounded Corners 22"/>
          <p:cNvSpPr/>
          <p:nvPr/>
        </p:nvSpPr>
        <p:spPr>
          <a:xfrm>
            <a:off x="5760132" y="899449"/>
            <a:ext cx="2088232" cy="526279"/>
          </a:xfrm>
          <a:prstGeom prst="roundRect">
            <a:avLst/>
          </a:prstGeom>
          <a:solidFill>
            <a:srgbClr val="FFC000">
              <a:alpha val="70000"/>
            </a:srgbClr>
          </a:solidFill>
          <a:ln>
            <a:noFill/>
          </a:ln>
        </p:spPr>
        <p:style>
          <a:lnRef idx="0">
            <a:scrgbClr r="0" g="0" b="0"/>
          </a:lnRef>
          <a:fillRef idx="0">
            <a:scrgbClr r="0" g="0" b="0"/>
          </a:fillRef>
          <a:effectRef idx="0">
            <a:scrgbClr r="0" g="0" b="0"/>
          </a:effectRef>
          <a:fontRef idx="minor">
            <a:schemeClr val="lt1"/>
          </a:fontRef>
        </p:style>
        <p:txBody>
          <a:bodyPr lIns="91404" tIns="45701" rIns="91404" bIns="45701" rtlCol="0" anchor="ctr"/>
          <a:lstStyle/>
          <a:p>
            <a:pPr algn="ct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8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hành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tinh</a:t>
            </a:r>
            <a:endPar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endParaRPr>
          </a:p>
        </p:txBody>
      </p:sp>
      <p:sp>
        <p:nvSpPr>
          <p:cNvPr id="6" name="Rectangle: Rounded Corners 4"/>
          <p:cNvSpPr/>
          <p:nvPr/>
        </p:nvSpPr>
        <p:spPr>
          <a:xfrm>
            <a:off x="4571999" y="1563638"/>
            <a:ext cx="4464497" cy="959701"/>
          </a:xfrm>
          <a:prstGeom prst="roundRect">
            <a:avLst/>
          </a:prstGeom>
          <a:solidFill>
            <a:srgbClr val="FFC000">
              <a:alpha val="70000"/>
            </a:srgbClr>
          </a:solidFill>
          <a:ln>
            <a:noFill/>
          </a:ln>
        </p:spPr>
        <p:style>
          <a:lnRef idx="0">
            <a:scrgbClr r="0" g="0" b="0"/>
          </a:lnRef>
          <a:fillRef idx="0">
            <a:scrgbClr r="0" g="0" b="0"/>
          </a:fillRef>
          <a:effectRef idx="0">
            <a:scrgbClr r="0" g="0" b="0"/>
          </a:effectRef>
          <a:fontRef idx="minor">
            <a:schemeClr val="lt1"/>
          </a:fontRef>
        </p:style>
        <p:txBody>
          <a:bodyPr lIns="91404" tIns="45701" rIns="91404" bIns="45701" rtlCol="0" anchor="ctr"/>
          <a:lstStyle/>
          <a:p>
            <a:pPr algn="ct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Từ</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Mặt</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Trời</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ra</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xa</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dần</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Trái</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Đất</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là</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hành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tinh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thứ</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mấy</a:t>
            </a:r>
            <a:r>
              <a:rPr lang="vi-VN" sz="2000" dirty="0">
                <a:solidFill>
                  <a:schemeClr val="tx1"/>
                </a:solidFill>
                <a:latin typeface="Arial" panose="020B0604020202020204" pitchFamily="34" charset="0"/>
                <a:ea typeface="Segoe UI Emoji" panose="020B0502040204020203" pitchFamily="34" charset="0"/>
                <a:cs typeface="Arial" panose="020B0604020202020204" pitchFamily="34" charset="0"/>
              </a:rPr>
              <a:t>?</a:t>
            </a:r>
            <a:endPar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endParaRPr>
          </a:p>
        </p:txBody>
      </p:sp>
      <p:sp>
        <p:nvSpPr>
          <p:cNvPr id="7" name="Rectangle: Rounded Corners 16"/>
          <p:cNvSpPr/>
          <p:nvPr/>
        </p:nvSpPr>
        <p:spPr>
          <a:xfrm>
            <a:off x="4571999" y="2643758"/>
            <a:ext cx="4464497" cy="864096"/>
          </a:xfrm>
          <a:prstGeom prst="roundRect">
            <a:avLst/>
          </a:prstGeom>
          <a:solidFill>
            <a:srgbClr val="FFC000">
              <a:alpha val="70000"/>
            </a:srgbClr>
          </a:solidFill>
          <a:ln>
            <a:noFill/>
          </a:ln>
        </p:spPr>
        <p:style>
          <a:lnRef idx="0">
            <a:scrgbClr r="0" g="0" b="0"/>
          </a:lnRef>
          <a:fillRef idx="0">
            <a:scrgbClr r="0" g="0" b="0"/>
          </a:fillRef>
          <a:effectRef idx="0">
            <a:scrgbClr r="0" g="0" b="0"/>
          </a:effectRef>
          <a:fontRef idx="minor">
            <a:schemeClr val="lt1"/>
          </a:fontRef>
        </p:style>
        <p:txBody>
          <a:bodyPr lIns="91404" tIns="45701" rIns="91404" bIns="45701" rtlCol="0" anchor="ctr"/>
          <a:lstStyle/>
          <a:p>
            <a:pPr algn="ct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Từ</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Mặt</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Trời</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ra</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xa</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dần</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Trái</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Đất</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là</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hành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tinh</a:t>
            </a:r>
            <a:r>
              <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rPr>
              <a:t> </a:t>
            </a:r>
            <a:r>
              <a:rPr lang="en-US" sz="2000" dirty="0" err="1">
                <a:solidFill>
                  <a:schemeClr val="tx1"/>
                </a:solidFill>
                <a:latin typeface="Arial" panose="020B0604020202020204" pitchFamily="34" charset="0"/>
                <a:ea typeface="Segoe UI Emoji" panose="020B0502040204020203" pitchFamily="34" charset="0"/>
                <a:cs typeface="Arial" panose="020B0604020202020204" pitchFamily="34" charset="0"/>
              </a:rPr>
              <a:t>thứ</a:t>
            </a:r>
            <a:r>
              <a:rPr lang="vi-VN" sz="2000" dirty="0">
                <a:solidFill>
                  <a:schemeClr val="tx1"/>
                </a:solidFill>
                <a:latin typeface="Arial" panose="020B0604020202020204" pitchFamily="34" charset="0"/>
                <a:ea typeface="Segoe UI Emoji" panose="020B0502040204020203" pitchFamily="34" charset="0"/>
                <a:cs typeface="Arial" panose="020B0604020202020204" pitchFamily="34" charset="0"/>
              </a:rPr>
              <a:t> ba</a:t>
            </a:r>
            <a:endParaRPr lang="en-US" sz="2000" dirty="0">
              <a:solidFill>
                <a:schemeClr val="tx1"/>
              </a:solidFill>
              <a:latin typeface="Arial" panose="020B0604020202020204" pitchFamily="34" charset="0"/>
              <a:ea typeface="Segoe UI Emoji" panose="020B0502040204020203" pitchFamily="34" charset="0"/>
              <a:cs typeface="Arial" panose="020B0604020202020204" pitchFamily="34" charset="0"/>
            </a:endParaRPr>
          </a:p>
        </p:txBody>
      </p:sp>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741" t="-397" r="-767" b="54115"/>
          <a:stretch>
            <a:fillRect/>
          </a:stretch>
        </p:blipFill>
        <p:spPr>
          <a:xfrm flipH="1">
            <a:off x="7510348" y="3507854"/>
            <a:ext cx="1609596" cy="1635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val 4"/>
          <p:cNvSpPr>
            <a:spLocks noChangeArrowheads="1"/>
          </p:cNvSpPr>
          <p:nvPr/>
        </p:nvSpPr>
        <p:spPr bwMode="auto">
          <a:xfrm>
            <a:off x="457200" y="2460849"/>
            <a:ext cx="8001000" cy="2343150"/>
          </a:xfrm>
          <a:prstGeom prst="ellipse">
            <a:avLst/>
          </a:prstGeom>
          <a:noFill/>
          <a:ln w="12700">
            <a:solidFill>
              <a:schemeClr val="bg1"/>
            </a:solidFill>
            <a:prstDash val="lgDash"/>
            <a:round/>
          </a:ln>
          <a:effectLst/>
        </p:spPr>
        <p:txBody>
          <a:bodyPr wrap="none" lIns="91404" tIns="45701" rIns="91404" bIns="45701" anchor="ctr"/>
          <a:lstStyle/>
          <a:p>
            <a:pPr>
              <a:defRPr/>
            </a:pPr>
            <a:endParaRPr lang="vi-VN">
              <a:effectLst>
                <a:outerShdw blurRad="38100" dist="38100" dir="2700000" algn="tl">
                  <a:srgbClr val="000000">
                    <a:alpha val="43137"/>
                  </a:srgbClr>
                </a:outerShdw>
              </a:effectLst>
            </a:endParaRPr>
          </a:p>
        </p:txBody>
      </p:sp>
      <p:pic>
        <p:nvPicPr>
          <p:cNvPr id="9" name="Picture 5" descr="EARTH"/>
          <p:cNvPicPr>
            <a:picLocks noChangeAspect="1" noChangeArrowheads="1" noCrop="1"/>
          </p:cNvPicPr>
          <p:nvPr/>
        </p:nvPicPr>
        <p:blipFill>
          <a:blip r:embed="rId4">
            <a:lum bright="30000" contrast="6000"/>
            <a:extLst>
              <a:ext uri="{28A0092B-C50C-407E-A947-70E740481C1C}">
                <a14:useLocalDpi xmlns:a14="http://schemas.microsoft.com/office/drawing/2010/main" val="0"/>
              </a:ext>
            </a:extLst>
          </a:blip>
          <a:srcRect/>
          <a:stretch>
            <a:fillRect/>
          </a:stretch>
        </p:blipFill>
        <p:spPr bwMode="auto">
          <a:xfrm rot="1706576">
            <a:off x="203202" y="3097446"/>
            <a:ext cx="7064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4"/>
          <p:cNvSpPr/>
          <p:nvPr/>
        </p:nvSpPr>
        <p:spPr>
          <a:xfrm>
            <a:off x="251521" y="411510"/>
            <a:ext cx="8712968" cy="936104"/>
          </a:xfrm>
          <a:prstGeom prst="roundRect">
            <a:avLst/>
          </a:prstGeom>
          <a:solidFill>
            <a:schemeClr val="accent5">
              <a:lumMod val="75000"/>
            </a:schemeClr>
          </a:solidFill>
          <a:ln>
            <a:noFill/>
          </a:ln>
          <a:effectLst/>
        </p:spPr>
        <p:txBody>
          <a:bodyPr lIns="91404" tIns="45701" rIns="91404" bIns="45701" rtlCol="0" anchor="ctr"/>
          <a:lstStyle/>
          <a:p>
            <a:pPr lvl="0" algn="ctr"/>
            <a:r>
              <a:rPr lang="vi-VN" sz="2400" kern="0" dirty="0">
                <a:solidFill>
                  <a:prstClr val="white"/>
                </a:solidFill>
                <a:latin typeface="Arial" panose="020B0604020202020204" pitchFamily="34" charset="0"/>
                <a:ea typeface="Segoe UI Emoji" panose="020B0502040204020203" pitchFamily="34" charset="0"/>
                <a:cs typeface="Arial" panose="020B0604020202020204" pitchFamily="34" charset="0"/>
              </a:rPr>
              <a:t>Vì  sao  Trái  Đất  được  gọi  là </a:t>
            </a:r>
          </a:p>
          <a:p>
            <a:pPr lvl="0" algn="ctr"/>
            <a:r>
              <a:rPr lang="vi-VN" sz="2400" kern="0" dirty="0">
                <a:solidFill>
                  <a:prstClr val="white"/>
                </a:solidFill>
                <a:latin typeface="Arial" panose="020B0604020202020204" pitchFamily="34" charset="0"/>
                <a:ea typeface="Segoe UI Emoji" panose="020B0502040204020203" pitchFamily="34" charset="0"/>
                <a:cs typeface="Arial" panose="020B0604020202020204" pitchFamily="34" charset="0"/>
              </a:rPr>
              <a:t>hành  tinh  trong  hệ  Mặt  Trời ? </a:t>
            </a:r>
          </a:p>
        </p:txBody>
      </p:sp>
      <p:sp>
        <p:nvSpPr>
          <p:cNvPr id="11" name="Rectangle: Rounded Corners 4"/>
          <p:cNvSpPr/>
          <p:nvPr/>
        </p:nvSpPr>
        <p:spPr>
          <a:xfrm>
            <a:off x="1043608" y="1478288"/>
            <a:ext cx="7200800" cy="589406"/>
          </a:xfrm>
          <a:prstGeom prst="roundRect">
            <a:avLst/>
          </a:prstGeom>
          <a:solidFill>
            <a:schemeClr val="accent5">
              <a:lumMod val="75000"/>
            </a:schemeClr>
          </a:solidFill>
          <a:ln>
            <a:noFill/>
          </a:ln>
          <a:effectLst/>
        </p:spPr>
        <p:txBody>
          <a:bodyPr lIns="91404" tIns="45701" rIns="91404" bIns="45701" rtlCol="0" anchor="ctr"/>
          <a:lstStyle/>
          <a:p>
            <a:pPr lvl="0" algn="ctr"/>
            <a:r>
              <a:rPr lang="vi-VN" sz="2400" kern="0" dirty="0">
                <a:solidFill>
                  <a:prstClr val="white"/>
                </a:solidFill>
                <a:latin typeface="Arial" panose="020B0604020202020204" pitchFamily="34" charset="0"/>
                <a:ea typeface="Segoe UI Emoji" panose="020B0502040204020203" pitchFamily="34" charset="0"/>
                <a:cs typeface="Arial" panose="020B0604020202020204" pitchFamily="34" charset="0"/>
              </a:rPr>
              <a:t> Vì  Trái  Đất  chuyển  động  quanh  Mặt  Trời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9538" y="2670353"/>
            <a:ext cx="1862594" cy="177361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1181 0.12099 C 0.02344 0.13642 0.04653 0.16173 0.0658 0.17778 C 0.08507 0.19414 0.10504 0.20371 0.12778 0.21605 C 0.15052 0.2284 0.17813 0.24507 0.20226 0.25402 C 0.22639 0.26266 0.24549 0.26389 0.27188 0.26852 C 0.29896 0.27315 0.31511 0.28025 0.36268 0.28149 C 0.41025 0.28272 0.51077 0.2821 0.55782 0.27716 C 0.60487 0.27284 0.61771 0.26235 0.64514 0.25402 C 0.6724 0.24568 0.69462 0.23889 0.72136 0.22624 C 0.74809 0.2142 0.78421 0.19537 0.80556 0.17778 C 0.82691 0.16019 0.83993 0.13611 0.85 0.12099 C 0.86007 0.10556 0.86285 0.09846 0.8658 0.08488 C 0.86875 0.0713 0.86945 0.05309 0.86737 0.03828 C 0.86528 0.02377 0.86164 0.01204 0.85313 -0.0037 C 0.84462 -0.01944 0.82987 -0.04135 0.81667 -0.05463 C 0.80348 -0.06821 0.79358 -0.07191 0.77379 -0.08426 C 0.754 -0.0966 0.72136 -0.11882 0.69757 -0.12901 C 0.67379 -0.13889 0.65834 -0.13889 0.63091 -0.14568 C 0.60348 -0.15216 0.56667 -0.16389 0.53247 -0.16851 C 0.49809 -0.17345 0.45921 -0.17376 0.42448 -0.17345 C 0.38959 -0.17222 0.35816 -0.16913 0.32292 -0.16481 C 0.28768 -0.16018 0.24462 -0.15401 0.21337 -0.14568 C 0.18212 -0.13734 0.1625 -0.12777 0.13559 -0.11358 C 0.10868 -0.1 0.07292 -0.08179 0.05157 -0.06327 C 0.03021 -0.04444 0.01719 -0.02037 0.00712 -0.00185 C -0.00295 0.01729 -0.00694 0.03488 -0.00885 0.04877 C -0.01076 0.06266 -0.00746 0.07099 -0.00399 0.08303 C -0.00052 0.09507 0.00018 0.10525 0.01181 0.12099 Z " pathEditMode="relative" rAng="0" ptsTypes="AAAAAAAAAAAAAAAAAAAAAAAAAAAA">
                                      <p:cBhvr>
                                        <p:cTn id="6" dur="17000" fill="hold"/>
                                        <p:tgtEl>
                                          <p:spTgt spid="9"/>
                                        </p:tgtEl>
                                        <p:attrNameLst>
                                          <p:attrName>ppt_x</p:attrName>
                                          <p:attrName>ppt_y</p:attrName>
                                        </p:attrNameLst>
                                      </p:cBhvr>
                                      <p:rCtr x="41753" y="-669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Rounded Rectangle 4"/>
          <p:cNvSpPr/>
          <p:nvPr/>
        </p:nvSpPr>
        <p:spPr>
          <a:xfrm>
            <a:off x="539552" y="1203598"/>
            <a:ext cx="1296144" cy="432048"/>
          </a:xfrm>
          <a:prstGeom prst="roundRect">
            <a:avLst/>
          </a:prstGeom>
          <a:solidFill>
            <a:schemeClr val="accent1">
              <a:alpha val="5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MẶT TRỜI</a:t>
            </a:r>
            <a:endParaRPr lang="en-US" sz="1600" b="1" dirty="0">
              <a:solidFill>
                <a:prstClr val="white"/>
              </a:solidFill>
              <a:latin typeface="Arial" panose="020B0604020202020204" pitchFamily="34" charset="0"/>
              <a:cs typeface="Arial" panose="020B0604020202020204" pitchFamily="34" charset="0"/>
            </a:endParaRPr>
          </a:p>
        </p:txBody>
      </p:sp>
      <p:cxnSp>
        <p:nvCxnSpPr>
          <p:cNvPr id="7" name="Straight Arrow Connector 6"/>
          <p:cNvCxnSpPr>
            <a:stCxn id="5" idx="2"/>
          </p:cNvCxnSpPr>
          <p:nvPr/>
        </p:nvCxnSpPr>
        <p:spPr>
          <a:xfrm>
            <a:off x="1187624" y="1635646"/>
            <a:ext cx="0" cy="64807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a:hlinkClick r:id="rId3" action="ppaction://hlinksldjump"/>
          </p:cNvPr>
          <p:cNvSpPr/>
          <p:nvPr/>
        </p:nvSpPr>
        <p:spPr>
          <a:xfrm>
            <a:off x="2260929" y="1832841"/>
            <a:ext cx="1080120"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a:solidFill>
                  <a:prstClr val="white"/>
                </a:solidFill>
                <a:latin typeface="Arial" panose="020B0604020202020204" pitchFamily="34" charset="0"/>
                <a:cs typeface="Arial" panose="020B0604020202020204" pitchFamily="34" charset="0"/>
              </a:rPr>
              <a:t>Sao Kim</a:t>
            </a:r>
            <a:endParaRPr lang="en-US" sz="1600" b="1" dirty="0">
              <a:solidFill>
                <a:prstClr val="white"/>
              </a:solidFill>
              <a:latin typeface="Arial" panose="020B0604020202020204" pitchFamily="34" charset="0"/>
              <a:cs typeface="Arial" panose="020B0604020202020204" pitchFamily="34" charset="0"/>
            </a:endParaRPr>
          </a:p>
        </p:txBody>
      </p:sp>
      <p:cxnSp>
        <p:nvCxnSpPr>
          <p:cNvPr id="12" name="Straight Arrow Connector 11"/>
          <p:cNvCxnSpPr>
            <a:stCxn id="11" idx="2"/>
          </p:cNvCxnSpPr>
          <p:nvPr/>
        </p:nvCxnSpPr>
        <p:spPr>
          <a:xfrm>
            <a:off x="2801001" y="2264889"/>
            <a:ext cx="978923" cy="30686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a:hlinkClick r:id="rId4" action="ppaction://hlinksldjump"/>
          </p:cNvPr>
          <p:cNvSpPr/>
          <p:nvPr/>
        </p:nvSpPr>
        <p:spPr>
          <a:xfrm>
            <a:off x="2950492" y="3613669"/>
            <a:ext cx="1167126"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Sao Thủy</a:t>
            </a:r>
            <a:endParaRPr lang="en-US" sz="1600" b="1" dirty="0">
              <a:solidFill>
                <a:prstClr val="white"/>
              </a:solidFill>
              <a:latin typeface="Arial" panose="020B0604020202020204" pitchFamily="34" charset="0"/>
              <a:cs typeface="Arial" panose="020B0604020202020204" pitchFamily="34" charset="0"/>
            </a:endParaRPr>
          </a:p>
        </p:txBody>
      </p:sp>
      <p:cxnSp>
        <p:nvCxnSpPr>
          <p:cNvPr id="15" name="Straight Arrow Connector 14"/>
          <p:cNvCxnSpPr>
            <a:stCxn id="14" idx="0"/>
          </p:cNvCxnSpPr>
          <p:nvPr/>
        </p:nvCxnSpPr>
        <p:spPr>
          <a:xfrm flipH="1" flipV="1">
            <a:off x="3023171" y="2911717"/>
            <a:ext cx="510885" cy="70195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a:hlinkClick r:id="rId5" action="ppaction://hlinksldjump"/>
          </p:cNvPr>
          <p:cNvSpPr/>
          <p:nvPr/>
        </p:nvSpPr>
        <p:spPr>
          <a:xfrm>
            <a:off x="4521051" y="3222273"/>
            <a:ext cx="1008112"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Trái Đất</a:t>
            </a:r>
            <a:endParaRPr lang="en-US" sz="1600" b="1" dirty="0">
              <a:solidFill>
                <a:prstClr val="white"/>
              </a:solidFill>
              <a:latin typeface="Arial" panose="020B0604020202020204" pitchFamily="34" charset="0"/>
              <a:cs typeface="Arial" panose="020B0604020202020204" pitchFamily="34" charset="0"/>
            </a:endParaRPr>
          </a:p>
        </p:txBody>
      </p:sp>
      <p:cxnSp>
        <p:nvCxnSpPr>
          <p:cNvPr id="20" name="Straight Arrow Connector 19"/>
          <p:cNvCxnSpPr>
            <a:stCxn id="19" idx="0"/>
          </p:cNvCxnSpPr>
          <p:nvPr/>
        </p:nvCxnSpPr>
        <p:spPr>
          <a:xfrm flipH="1" flipV="1">
            <a:off x="4446941" y="2305989"/>
            <a:ext cx="578177" cy="91628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a:hlinkClick r:id="rId6" action="ppaction://hlinksldjump"/>
          </p:cNvPr>
          <p:cNvSpPr/>
          <p:nvPr/>
        </p:nvSpPr>
        <p:spPr>
          <a:xfrm>
            <a:off x="4067944" y="1189040"/>
            <a:ext cx="1080120"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Sao Hỏa</a:t>
            </a:r>
            <a:endParaRPr lang="en-US" sz="1600" b="1" dirty="0">
              <a:solidFill>
                <a:prstClr val="white"/>
              </a:solidFill>
              <a:latin typeface="Arial" panose="020B0604020202020204" pitchFamily="34" charset="0"/>
              <a:cs typeface="Arial" panose="020B0604020202020204" pitchFamily="34" charset="0"/>
            </a:endParaRPr>
          </a:p>
        </p:txBody>
      </p:sp>
      <p:cxnSp>
        <p:nvCxnSpPr>
          <p:cNvPr id="26" name="Straight Arrow Connector 25"/>
          <p:cNvCxnSpPr>
            <a:stCxn id="25" idx="2"/>
          </p:cNvCxnSpPr>
          <p:nvPr/>
        </p:nvCxnSpPr>
        <p:spPr>
          <a:xfrm>
            <a:off x="4608004" y="1621088"/>
            <a:ext cx="1188132" cy="66263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a:hlinkClick r:id="rId7" action="ppaction://hlinksldjump"/>
          </p:cNvPr>
          <p:cNvSpPr/>
          <p:nvPr/>
        </p:nvSpPr>
        <p:spPr>
          <a:xfrm>
            <a:off x="4896036" y="267494"/>
            <a:ext cx="1080120"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Sao Mộc</a:t>
            </a:r>
            <a:endParaRPr lang="en-US" sz="1600" b="1" dirty="0">
              <a:solidFill>
                <a:prstClr val="white"/>
              </a:solidFill>
              <a:latin typeface="Arial" panose="020B0604020202020204" pitchFamily="34" charset="0"/>
              <a:cs typeface="Arial" panose="020B0604020202020204" pitchFamily="34" charset="0"/>
            </a:endParaRPr>
          </a:p>
        </p:txBody>
      </p:sp>
      <p:cxnSp>
        <p:nvCxnSpPr>
          <p:cNvPr id="30" name="Straight Arrow Connector 29"/>
          <p:cNvCxnSpPr>
            <a:stCxn id="29" idx="2"/>
          </p:cNvCxnSpPr>
          <p:nvPr/>
        </p:nvCxnSpPr>
        <p:spPr>
          <a:xfrm>
            <a:off x="5436108" y="699542"/>
            <a:ext cx="93067" cy="4320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a:hlinkClick r:id="rId8" action="ppaction://hlinksldjump"/>
          </p:cNvPr>
          <p:cNvSpPr/>
          <p:nvPr/>
        </p:nvSpPr>
        <p:spPr>
          <a:xfrm>
            <a:off x="6588224" y="2283719"/>
            <a:ext cx="1296144"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Sao Thổ</a:t>
            </a:r>
            <a:endParaRPr lang="en-US" sz="1600" b="1" dirty="0">
              <a:solidFill>
                <a:prstClr val="white"/>
              </a:solidFill>
              <a:latin typeface="Arial" panose="020B0604020202020204" pitchFamily="34" charset="0"/>
              <a:cs typeface="Arial" panose="020B0604020202020204" pitchFamily="34" charset="0"/>
            </a:endParaRPr>
          </a:p>
        </p:txBody>
      </p:sp>
      <p:cxnSp>
        <p:nvCxnSpPr>
          <p:cNvPr id="34" name="Straight Arrow Connector 33"/>
          <p:cNvCxnSpPr>
            <a:stCxn id="33" idx="0"/>
          </p:cNvCxnSpPr>
          <p:nvPr/>
        </p:nvCxnSpPr>
        <p:spPr>
          <a:xfrm flipV="1">
            <a:off x="7236297" y="1851670"/>
            <a:ext cx="360040" cy="4320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a:hlinkClick r:id="rId9" action="ppaction://hlinksldjump"/>
          </p:cNvPr>
          <p:cNvSpPr/>
          <p:nvPr/>
        </p:nvSpPr>
        <p:spPr>
          <a:xfrm>
            <a:off x="6356191" y="0"/>
            <a:ext cx="1944216"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a:solidFill>
                  <a:prstClr val="white"/>
                </a:solidFill>
                <a:latin typeface="Arial" panose="020B0604020202020204" pitchFamily="34" charset="0"/>
                <a:cs typeface="Arial" panose="020B0604020202020204" pitchFamily="34" charset="0"/>
              </a:rPr>
              <a:t>Sao Thiên Vương</a:t>
            </a:r>
            <a:endParaRPr lang="en-US" sz="1600" b="1" dirty="0">
              <a:solidFill>
                <a:prstClr val="white"/>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flipH="1">
            <a:off x="6948264" y="425421"/>
            <a:ext cx="380036" cy="27412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a:hlinkClick r:id="rId10" action="ppaction://hlinksldjump"/>
          </p:cNvPr>
          <p:cNvSpPr/>
          <p:nvPr/>
        </p:nvSpPr>
        <p:spPr>
          <a:xfrm>
            <a:off x="7092280" y="3181622"/>
            <a:ext cx="1827360" cy="432048"/>
          </a:xfrm>
          <a:prstGeom prst="roundRect">
            <a:avLst/>
          </a:prstGeom>
          <a:solidFill>
            <a:schemeClr val="accent1">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400"/>
            <a:r>
              <a:rPr lang="vi-VN" sz="1600" b="1" dirty="0">
                <a:solidFill>
                  <a:prstClr val="white"/>
                </a:solidFill>
                <a:latin typeface="Arial" panose="020B0604020202020204" pitchFamily="34" charset="0"/>
                <a:cs typeface="Arial" panose="020B0604020202020204" pitchFamily="34" charset="0"/>
              </a:rPr>
              <a:t>Sao Hải Vương</a:t>
            </a:r>
            <a:endParaRPr lang="en-US" sz="1600" b="1" dirty="0">
              <a:solidFill>
                <a:prstClr val="white"/>
              </a:solidFill>
              <a:latin typeface="Arial" panose="020B0604020202020204" pitchFamily="34" charset="0"/>
              <a:cs typeface="Arial" panose="020B0604020202020204" pitchFamily="34" charset="0"/>
            </a:endParaRPr>
          </a:p>
        </p:txBody>
      </p:sp>
      <p:cxnSp>
        <p:nvCxnSpPr>
          <p:cNvPr id="43" name="Straight Arrow Connector 42"/>
          <p:cNvCxnSpPr>
            <a:stCxn id="42" idx="0"/>
          </p:cNvCxnSpPr>
          <p:nvPr/>
        </p:nvCxnSpPr>
        <p:spPr>
          <a:xfrm flipV="1">
            <a:off x="8005960" y="986598"/>
            <a:ext cx="598488" cy="219502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anim calcmode="lin" valueType="num">
                                      <p:cBhvr>
                                        <p:cTn id="49" dur="500" fill="hold"/>
                                        <p:tgtEl>
                                          <p:spTgt spid="20"/>
                                        </p:tgtEl>
                                        <p:attrNameLst>
                                          <p:attrName>ppt_x</p:attrName>
                                        </p:attrNameLst>
                                      </p:cBhvr>
                                      <p:tavLst>
                                        <p:tav tm="0">
                                          <p:val>
                                            <p:strVal val="#ppt_x"/>
                                          </p:val>
                                        </p:tav>
                                        <p:tav tm="100000">
                                          <p:val>
                                            <p:strVal val="#ppt_x"/>
                                          </p:val>
                                        </p:tav>
                                      </p:tavLst>
                                    </p:anim>
                                    <p:anim calcmode="lin" valueType="num">
                                      <p:cBhvr>
                                        <p:cTn id="5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anim calcmode="lin" valueType="num">
                                      <p:cBhvr>
                                        <p:cTn id="56" dur="500" fill="hold"/>
                                        <p:tgtEl>
                                          <p:spTgt spid="25"/>
                                        </p:tgtEl>
                                        <p:attrNameLst>
                                          <p:attrName>ppt_x</p:attrName>
                                        </p:attrNameLst>
                                      </p:cBhvr>
                                      <p:tavLst>
                                        <p:tav tm="0">
                                          <p:val>
                                            <p:strVal val="#ppt_x"/>
                                          </p:val>
                                        </p:tav>
                                        <p:tav tm="100000">
                                          <p:val>
                                            <p:strVal val="#ppt_x"/>
                                          </p:val>
                                        </p:tav>
                                      </p:tavLst>
                                    </p:anim>
                                    <p:anim calcmode="lin" valueType="num">
                                      <p:cBhvr>
                                        <p:cTn id="57" dur="500" fill="hold"/>
                                        <p:tgtEl>
                                          <p:spTgt spid="25"/>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anim calcmode="lin" valueType="num">
                                      <p:cBhvr>
                                        <p:cTn id="61" dur="500" fill="hold"/>
                                        <p:tgtEl>
                                          <p:spTgt spid="26"/>
                                        </p:tgtEl>
                                        <p:attrNameLst>
                                          <p:attrName>ppt_x</p:attrName>
                                        </p:attrNameLst>
                                      </p:cBhvr>
                                      <p:tavLst>
                                        <p:tav tm="0">
                                          <p:val>
                                            <p:strVal val="#ppt_x"/>
                                          </p:val>
                                        </p:tav>
                                        <p:tav tm="100000">
                                          <p:val>
                                            <p:strVal val="#ppt_x"/>
                                          </p:val>
                                        </p:tav>
                                      </p:tavLst>
                                    </p:anim>
                                    <p:anim calcmode="lin" valueType="num">
                                      <p:cBhvr>
                                        <p:cTn id="6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anim calcmode="lin" valueType="num">
                                      <p:cBhvr>
                                        <p:cTn id="68" dur="500" fill="hold"/>
                                        <p:tgtEl>
                                          <p:spTgt spid="29"/>
                                        </p:tgtEl>
                                        <p:attrNameLst>
                                          <p:attrName>ppt_x</p:attrName>
                                        </p:attrNameLst>
                                      </p:cBhvr>
                                      <p:tavLst>
                                        <p:tav tm="0">
                                          <p:val>
                                            <p:strVal val="#ppt_x"/>
                                          </p:val>
                                        </p:tav>
                                        <p:tav tm="100000">
                                          <p:val>
                                            <p:strVal val="#ppt_x"/>
                                          </p:val>
                                        </p:tav>
                                      </p:tavLst>
                                    </p:anim>
                                    <p:anim calcmode="lin" valueType="num">
                                      <p:cBhvr>
                                        <p:cTn id="69" dur="500" fill="hold"/>
                                        <p:tgtEl>
                                          <p:spTgt spid="2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anim calcmode="lin" valueType="num">
                                      <p:cBhvr>
                                        <p:cTn id="73" dur="500" fill="hold"/>
                                        <p:tgtEl>
                                          <p:spTgt spid="30"/>
                                        </p:tgtEl>
                                        <p:attrNameLst>
                                          <p:attrName>ppt_x</p:attrName>
                                        </p:attrNameLst>
                                      </p:cBhvr>
                                      <p:tavLst>
                                        <p:tav tm="0">
                                          <p:val>
                                            <p:strVal val="#ppt_x"/>
                                          </p:val>
                                        </p:tav>
                                        <p:tav tm="100000">
                                          <p:val>
                                            <p:strVal val="#ppt_x"/>
                                          </p:val>
                                        </p:tav>
                                      </p:tavLst>
                                    </p:anim>
                                    <p:anim calcmode="lin" valueType="num">
                                      <p:cBhvr>
                                        <p:cTn id="7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anim calcmode="lin" valueType="num">
                                      <p:cBhvr>
                                        <p:cTn id="80" dur="500" fill="hold"/>
                                        <p:tgtEl>
                                          <p:spTgt spid="33"/>
                                        </p:tgtEl>
                                        <p:attrNameLst>
                                          <p:attrName>ppt_x</p:attrName>
                                        </p:attrNameLst>
                                      </p:cBhvr>
                                      <p:tavLst>
                                        <p:tav tm="0">
                                          <p:val>
                                            <p:strVal val="#ppt_x"/>
                                          </p:val>
                                        </p:tav>
                                        <p:tav tm="100000">
                                          <p:val>
                                            <p:strVal val="#ppt_x"/>
                                          </p:val>
                                        </p:tav>
                                      </p:tavLst>
                                    </p:anim>
                                    <p:anim calcmode="lin" valueType="num">
                                      <p:cBhvr>
                                        <p:cTn id="81" dur="500" fill="hold"/>
                                        <p:tgtEl>
                                          <p:spTgt spid="33"/>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anim calcmode="lin" valueType="num">
                                      <p:cBhvr>
                                        <p:cTn id="85" dur="500" fill="hold"/>
                                        <p:tgtEl>
                                          <p:spTgt spid="34"/>
                                        </p:tgtEl>
                                        <p:attrNameLst>
                                          <p:attrName>ppt_x</p:attrName>
                                        </p:attrNameLst>
                                      </p:cBhvr>
                                      <p:tavLst>
                                        <p:tav tm="0">
                                          <p:val>
                                            <p:strVal val="#ppt_x"/>
                                          </p:val>
                                        </p:tav>
                                        <p:tav tm="100000">
                                          <p:val>
                                            <p:strVal val="#ppt_x"/>
                                          </p:val>
                                        </p:tav>
                                      </p:tavLst>
                                    </p:anim>
                                    <p:anim calcmode="lin" valueType="num">
                                      <p:cBhvr>
                                        <p:cTn id="8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anim calcmode="lin" valueType="num">
                                      <p:cBhvr>
                                        <p:cTn id="92" dur="500" fill="hold"/>
                                        <p:tgtEl>
                                          <p:spTgt spid="37"/>
                                        </p:tgtEl>
                                        <p:attrNameLst>
                                          <p:attrName>ppt_x</p:attrName>
                                        </p:attrNameLst>
                                      </p:cBhvr>
                                      <p:tavLst>
                                        <p:tav tm="0">
                                          <p:val>
                                            <p:strVal val="#ppt_x"/>
                                          </p:val>
                                        </p:tav>
                                        <p:tav tm="100000">
                                          <p:val>
                                            <p:strVal val="#ppt_x"/>
                                          </p:val>
                                        </p:tav>
                                      </p:tavLst>
                                    </p:anim>
                                    <p:anim calcmode="lin" valueType="num">
                                      <p:cBhvr>
                                        <p:cTn id="93" dur="500" fill="hold"/>
                                        <p:tgtEl>
                                          <p:spTgt spid="37"/>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anim calcmode="lin" valueType="num">
                                      <p:cBhvr>
                                        <p:cTn id="97" dur="500" fill="hold"/>
                                        <p:tgtEl>
                                          <p:spTgt spid="38"/>
                                        </p:tgtEl>
                                        <p:attrNameLst>
                                          <p:attrName>ppt_x</p:attrName>
                                        </p:attrNameLst>
                                      </p:cBhvr>
                                      <p:tavLst>
                                        <p:tav tm="0">
                                          <p:val>
                                            <p:strVal val="#ppt_x"/>
                                          </p:val>
                                        </p:tav>
                                        <p:tav tm="100000">
                                          <p:val>
                                            <p:strVal val="#ppt_x"/>
                                          </p:val>
                                        </p:tav>
                                      </p:tavLst>
                                    </p:anim>
                                    <p:anim calcmode="lin" valueType="num">
                                      <p:cBhvr>
                                        <p:cTn id="9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anim calcmode="lin" valueType="num">
                                      <p:cBhvr>
                                        <p:cTn id="104" dur="500" fill="hold"/>
                                        <p:tgtEl>
                                          <p:spTgt spid="42"/>
                                        </p:tgtEl>
                                        <p:attrNameLst>
                                          <p:attrName>ppt_x</p:attrName>
                                        </p:attrNameLst>
                                      </p:cBhvr>
                                      <p:tavLst>
                                        <p:tav tm="0">
                                          <p:val>
                                            <p:strVal val="#ppt_x"/>
                                          </p:val>
                                        </p:tav>
                                        <p:tav tm="100000">
                                          <p:val>
                                            <p:strVal val="#ppt_x"/>
                                          </p:val>
                                        </p:tav>
                                      </p:tavLst>
                                    </p:anim>
                                    <p:anim calcmode="lin" valueType="num">
                                      <p:cBhvr>
                                        <p:cTn id="105" dur="500" fill="hold"/>
                                        <p:tgtEl>
                                          <p:spTgt spid="42"/>
                                        </p:tgtEl>
                                        <p:attrNameLst>
                                          <p:attrName>ppt_y</p:attrName>
                                        </p:attrNameLst>
                                      </p:cBhvr>
                                      <p:tavLst>
                                        <p:tav tm="0">
                                          <p:val>
                                            <p:strVal val="#ppt_y-.1"/>
                                          </p:val>
                                        </p:tav>
                                        <p:tav tm="100000">
                                          <p:val>
                                            <p:strVal val="#ppt_y"/>
                                          </p:val>
                                        </p:tav>
                                      </p:tavLst>
                                    </p:anim>
                                  </p:childTnLst>
                                </p:cTn>
                              </p:par>
                              <p:par>
                                <p:cTn id="106" presetID="47" presetClass="entr" presetSubtype="0"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500"/>
                                        <p:tgtEl>
                                          <p:spTgt spid="43"/>
                                        </p:tgtEl>
                                      </p:cBhvr>
                                    </p:animEffect>
                                    <p:anim calcmode="lin" valueType="num">
                                      <p:cBhvr>
                                        <p:cTn id="109" dur="500" fill="hold"/>
                                        <p:tgtEl>
                                          <p:spTgt spid="43"/>
                                        </p:tgtEl>
                                        <p:attrNameLst>
                                          <p:attrName>ppt_x</p:attrName>
                                        </p:attrNameLst>
                                      </p:cBhvr>
                                      <p:tavLst>
                                        <p:tav tm="0">
                                          <p:val>
                                            <p:strVal val="#ppt_x"/>
                                          </p:val>
                                        </p:tav>
                                        <p:tav tm="100000">
                                          <p:val>
                                            <p:strVal val="#ppt_x"/>
                                          </p:val>
                                        </p:tav>
                                      </p:tavLst>
                                    </p:anim>
                                    <p:anim calcmode="lin" valueType="num">
                                      <p:cBhvr>
                                        <p:cTn id="11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9" grpId="0" animBg="1"/>
      <p:bldP spid="25" grpId="0" animBg="1"/>
      <p:bldP spid="29" grpId="0" animBg="1"/>
      <p:bldP spid="33" grpId="0" animBg="1"/>
      <p:bldP spid="37"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411" y="51469"/>
            <a:ext cx="6029181" cy="3391415"/>
          </a:xfrm>
          <a:prstGeom prst="rect">
            <a:avLst/>
          </a:prstGeom>
        </p:spPr>
      </p:pic>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just"/>
            <a:r>
              <a:rPr lang="vi-VN" dirty="0">
                <a:solidFill>
                  <a:prstClr val="white"/>
                </a:solidFill>
                <a:latin typeface="Arial" panose="020B0604020202020204" pitchFamily="34" charset="0"/>
                <a:cs typeface="Arial" panose="020B0604020202020204" pitchFamily="34" charset="0"/>
              </a:rPr>
              <a:t>Sao Thủy là hành tinh nhỏ nhất và gần Mặt Trời nhất trong hệ Mặt Trời. Vô cùng nóng vào ban ngày và lạnh vào ban đêm.</a:t>
            </a:r>
            <a:endParaRPr lang="en-US" dirty="0">
              <a:solidFill>
                <a:prstClr val="white"/>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579862"/>
            <a:ext cx="8496944" cy="1008112"/>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just"/>
            <a:r>
              <a:rPr lang="vi-VN" dirty="0">
                <a:solidFill>
                  <a:prstClr val="white"/>
                </a:solidFill>
                <a:latin typeface="Arial" panose="020B0604020202020204" pitchFamily="34" charset="0"/>
                <a:cs typeface="Arial" panose="020B0604020202020204" pitchFamily="34" charset="0"/>
              </a:rPr>
              <a:t>Sao Kim là hành tinh thứ hai từ Mặt Trời, là hành tinh sáng nhất trong hệ Mặt Trời khi nhìn từ Trái Đất.</a:t>
            </a:r>
          </a:p>
        </p:txBody>
      </p:sp>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988" y="0"/>
            <a:ext cx="6187213" cy="344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219822"/>
            <a:ext cx="8496944" cy="1368152"/>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just"/>
            <a:r>
              <a:rPr lang="vi-VN" dirty="0">
                <a:solidFill>
                  <a:prstClr val="white"/>
                </a:solidFill>
                <a:latin typeface="Arial" panose="020B0604020202020204" pitchFamily="34" charset="0"/>
                <a:cs typeface="Arial" panose="020B0604020202020204" pitchFamily="34" charset="0"/>
              </a:rPr>
              <a:t>Trái Đất là hành tinh thứ ba tính từ Mặt Trời, đồng thời cũng là hành tinh lớn nhất trong các hành tinh của hệ Mặt Trời xét về bán kính, khối lượng và mật độ của vật chất.</a:t>
            </a:r>
          </a:p>
          <a:p>
            <a:pPr algn="just"/>
            <a:r>
              <a:rPr lang="vi-VN" dirty="0">
                <a:solidFill>
                  <a:prstClr val="white"/>
                </a:solidFill>
                <a:latin typeface="Arial" panose="020B0604020202020204" pitchFamily="34" charset="0"/>
                <a:cs typeface="Arial" panose="020B0604020202020204" pitchFamily="34" charset="0"/>
              </a:rPr>
              <a:t>70% Trái Đất được bao phủ bởi nước.</a:t>
            </a:r>
            <a:endParaRPr lang="en-US" dirty="0">
              <a:solidFill>
                <a:prstClr val="white"/>
              </a:solidFill>
              <a:latin typeface="Arial" panose="020B0604020202020204" pitchFamily="34" charset="0"/>
              <a:cs typeface="Arial" panose="020B0604020202020204" pitchFamily="34" charset="0"/>
            </a:endParaRPr>
          </a:p>
        </p:txBody>
      </p:sp>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46" y="16242"/>
            <a:ext cx="4752529"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just"/>
            <a:r>
              <a:rPr lang="vi-VN" dirty="0">
                <a:solidFill>
                  <a:prstClr val="white"/>
                </a:solidFill>
                <a:latin typeface="Arial" panose="020B0604020202020204" pitchFamily="34" charset="0"/>
                <a:cs typeface="Arial" panose="020B0604020202020204" pitchFamily="34" charset="0"/>
              </a:rPr>
              <a:t>Sao Hỏa là hành tinh thứ tư trong hệ Mặt Trời </a:t>
            </a:r>
          </a:p>
          <a:p>
            <a:pPr algn="just"/>
            <a:r>
              <a:rPr lang="vi-VN" dirty="0">
                <a:solidFill>
                  <a:prstClr val="white"/>
                </a:solidFill>
                <a:latin typeface="Arial" panose="020B0604020202020204" pitchFamily="34" charset="0"/>
                <a:cs typeface="Arial" panose="020B0604020202020204" pitchFamily="34" charset="0"/>
              </a:rPr>
              <a:t>Theo nghiên cứu, Sao Hỏa là hành tinh giống với Trái Đất nhất. Tuy nhiên chưa tìm thấy bất cứ dấu hiệu của sự sống trên Sao Hỏa.</a:t>
            </a:r>
            <a:endParaRPr lang="en-US" dirty="0">
              <a:solidFill>
                <a:prstClr val="white"/>
              </a:solidFill>
              <a:latin typeface="Arial" panose="020B0604020202020204" pitchFamily="34" charset="0"/>
              <a:cs typeface="Arial" panose="020B0604020202020204" pitchFamily="34" charset="0"/>
            </a:endParaRPr>
          </a:p>
        </p:txBody>
      </p:sp>
      <p:pic>
        <p:nvPicPr>
          <p:cNvPr id="205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379" y="0"/>
            <a:ext cx="4475245" cy="335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marL="285750" indent="-285750" algn="just" defTabSz="914400">
              <a:buFontTx/>
              <a:buChar char="-"/>
            </a:pPr>
            <a:r>
              <a:rPr lang="vi-VN" dirty="0">
                <a:solidFill>
                  <a:prstClr val="white"/>
                </a:solidFill>
                <a:latin typeface="Arial" panose="020B0604020202020204" pitchFamily="34" charset="0"/>
                <a:cs typeface="Arial" panose="020B0604020202020204" pitchFamily="34" charset="0"/>
              </a:rPr>
              <a:t>Sao Mộc là hành tinh thứ năm trong hệ Mặt Trời và cũng là hành tinh lớn nhất hệ Mặt Trời. </a:t>
            </a:r>
          </a:p>
          <a:p>
            <a:pPr marL="285750" indent="-285750" algn="just" defTabSz="914400">
              <a:buFontTx/>
              <a:buChar char="-"/>
            </a:pPr>
            <a:r>
              <a:rPr lang="vi-VN" dirty="0">
                <a:solidFill>
                  <a:prstClr val="white"/>
                </a:solidFill>
                <a:latin typeface="Arial" panose="020B0604020202020204" pitchFamily="34" charset="0"/>
                <a:cs typeface="Arial" panose="020B0604020202020204" pitchFamily="34" charset="0"/>
              </a:rPr>
              <a:t>Sao Mộc chủ yếu chứa vật chất ở trạng thái khí và lỏng.</a:t>
            </a:r>
            <a:endParaRPr lang="en-US" dirty="0">
              <a:solidFill>
                <a:prstClr val="white"/>
              </a:solidFill>
              <a:latin typeface="Arial" panose="020B0604020202020204" pitchFamily="34" charset="0"/>
              <a:cs typeface="Arial" panose="020B0604020202020204" pitchFamily="34" charset="0"/>
            </a:endParaRPr>
          </a:p>
        </p:txBody>
      </p:sp>
      <p:pic>
        <p:nvPicPr>
          <p:cNvPr id="4098" name="Picture 2" descr="Sao Mộc – Jupiter | Chiêm Tinh Thuật">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95" b="7701"/>
          <a:stretch>
            <a:fillRect/>
          </a:stretch>
        </p:blipFill>
        <p:spPr bwMode="auto">
          <a:xfrm>
            <a:off x="2556392" y="0"/>
            <a:ext cx="4050287" cy="344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marL="285750" indent="-285750" algn="just" defTabSz="914400">
              <a:buFontTx/>
              <a:buChar char="-"/>
            </a:pPr>
            <a:r>
              <a:rPr lang="vi-VN" dirty="0">
                <a:solidFill>
                  <a:prstClr val="white"/>
                </a:solidFill>
                <a:latin typeface="Arial" panose="020B0604020202020204" pitchFamily="34" charset="0"/>
                <a:cs typeface="Arial" panose="020B0604020202020204" pitchFamily="34" charset="0"/>
              </a:rPr>
              <a:t>Sao Thổ là hành tinh thứ 6 tính theo khoảng cách từ Mặt Trời và là hành tinh lớn thứ hai về đường kính cũng như khối lượng sau Sao Mộc trong hệ Mặt Trời.</a:t>
            </a:r>
            <a:endParaRPr lang="en-US" dirty="0">
              <a:solidFill>
                <a:prstClr val="white"/>
              </a:solidFill>
              <a:latin typeface="Arial" panose="020B0604020202020204" pitchFamily="34" charset="0"/>
              <a:cs typeface="Arial" panose="020B0604020202020204" pitchFamily="34" charset="0"/>
            </a:endParaRPr>
          </a:p>
        </p:txBody>
      </p:sp>
      <p:pic>
        <p:nvPicPr>
          <p:cNvPr id="2"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b="6031"/>
          <a:stretch>
            <a:fillRect/>
          </a:stretch>
        </p:blipFill>
        <p:spPr>
          <a:xfrm>
            <a:off x="2185506" y="-1"/>
            <a:ext cx="4885151" cy="34428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672" y="2355727"/>
            <a:ext cx="5832648"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en-US" sz="2800" b="1"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206BE7C-9ADE-E5B3-695C-9417C85A535D}"/>
              </a:ext>
            </a:extLst>
          </p:cNvPr>
          <p:cNvSpPr txBox="1"/>
          <p:nvPr/>
        </p:nvSpPr>
        <p:spPr>
          <a:xfrm>
            <a:off x="2116723" y="3291830"/>
            <a:ext cx="5767645" cy="523220"/>
          </a:xfrm>
          <a:prstGeom prst="rect">
            <a:avLst/>
          </a:prstGeom>
          <a:noFill/>
        </p:spPr>
        <p:txBody>
          <a:bodyPr wrap="square">
            <a:spAutoFit/>
          </a:bodyPr>
          <a:lstStyle/>
          <a:p>
            <a:r>
              <a:rPr lang="en-US" sz="2800">
                <a:solidFill>
                  <a:srgbClr val="000000"/>
                </a:solidFill>
                <a:effectLst/>
                <a:latin typeface="Times New Roman" panose="02020603050405020304" pitchFamily="18" charset="0"/>
                <a:ea typeface="Times New Roman" panose="02020603050405020304" pitchFamily="18" charset="0"/>
              </a:rPr>
              <a:t>Ôn tập chủ đề Trái đất và bầu trời</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marL="285750" indent="-285750" algn="just" defTabSz="914400">
              <a:buFontTx/>
              <a:buChar char="-"/>
            </a:pPr>
            <a:r>
              <a:rPr lang="vi-VN" dirty="0">
                <a:solidFill>
                  <a:prstClr val="white"/>
                </a:solidFill>
                <a:latin typeface="Arial" panose="020B0604020202020204" pitchFamily="34" charset="0"/>
                <a:cs typeface="Arial" panose="020B0604020202020204" pitchFamily="34" charset="0"/>
              </a:rPr>
              <a:t>Sao Thiên Vương là hành tinh thứ bảy tính từ Mặt Trời; là hành tinh có bán kính lớn thứ ba và có khối lượng lớn thứ tư trong Hệ Mặt Trời</a:t>
            </a:r>
            <a:endParaRPr lang="en-US" dirty="0">
              <a:solidFill>
                <a:prstClr val="white"/>
              </a:solidFill>
              <a:latin typeface="Arial" panose="020B0604020202020204" pitchFamily="34" charset="0"/>
              <a:cs typeface="Arial" panose="020B0604020202020204" pitchFamily="34" charset="0"/>
            </a:endParaRPr>
          </a:p>
        </p:txBody>
      </p:sp>
      <p:pic>
        <p:nvPicPr>
          <p:cNvPr id="5122" name="Picture 2" descr="Uranus Facts for Kids (All You Need to Know!)">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75" b="14811"/>
          <a:stretch>
            <a:fillRect/>
          </a:stretch>
        </p:blipFill>
        <p:spPr bwMode="auto">
          <a:xfrm>
            <a:off x="1482609" y="-4554"/>
            <a:ext cx="6178786" cy="344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323530" y="3442885"/>
            <a:ext cx="8496944" cy="157713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marL="285750" indent="-285750" algn="just" defTabSz="914400">
              <a:buFontTx/>
              <a:buChar char="-"/>
            </a:pPr>
            <a:r>
              <a:rPr lang="vi-VN" dirty="0">
                <a:solidFill>
                  <a:prstClr val="white"/>
                </a:solidFill>
              </a:rPr>
              <a:t>Sao Hải Vương là hành tinh thứ tám và xa nhất tính từ Mặt Trời trong Hệ Mặt Trời. Nó nặng hơn Trái Đất gần 17 lần.</a:t>
            </a:r>
          </a:p>
          <a:p>
            <a:pPr marL="285750" indent="-285750" algn="just" defTabSz="914400">
              <a:buFontTx/>
              <a:buChar char="-"/>
            </a:pPr>
            <a:r>
              <a:rPr lang="vi-VN" dirty="0">
                <a:solidFill>
                  <a:prstClr val="white"/>
                </a:solidFill>
              </a:rPr>
              <a:t>Sao Hải Vương tự quay quanh mình hết 16 giờ 03 phút và quay quanh Mặt Trời hết 164 năm 280 ngày.</a:t>
            </a:r>
            <a:endParaRPr lang="en-US" dirty="0">
              <a:solidFill>
                <a:prstClr val="white"/>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181" r="18557"/>
          <a:stretch>
            <a:fillRect/>
          </a:stretch>
        </p:blipFill>
        <p:spPr>
          <a:xfrm>
            <a:off x="2771801" y="1"/>
            <a:ext cx="3696075" cy="34428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3000"/>
                    </a14:imgEffect>
                    <a14:imgEffect>
                      <a14:sharpenSoften amount="25000"/>
                    </a14:imgEffect>
                  </a14:imgLayer>
                </a14:imgProps>
              </a:ext>
              <a:ext uri="{28A0092B-C50C-407E-A947-70E740481C1C}">
                <a14:useLocalDpi xmlns:a14="http://schemas.microsoft.com/office/drawing/2010/main" val="0"/>
              </a:ext>
            </a:extLst>
          </a:blip>
          <a:srcRect l="6236" r="1226" b="9526"/>
          <a:stretch>
            <a:fillRect/>
          </a:stretch>
        </p:blipFill>
        <p:spPr>
          <a:xfrm>
            <a:off x="16632" y="-2"/>
            <a:ext cx="9146475" cy="4309469"/>
          </a:xfrm>
          <a:prstGeom prst="rect">
            <a:avLst/>
          </a:prstGeom>
        </p:spPr>
      </p:pic>
      <p:sp>
        <p:nvSpPr>
          <p:cNvPr id="5" name="Rectangle 4"/>
          <p:cNvSpPr/>
          <p:nvPr/>
        </p:nvSpPr>
        <p:spPr>
          <a:xfrm>
            <a:off x="737442" y="4515966"/>
            <a:ext cx="770485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2060"/>
                </a:solidFill>
                <a:latin typeface="Arial" panose="020B0604020202020204" pitchFamily="34" charset="0"/>
                <a:cs typeface="Arial" panose="020B0604020202020204" pitchFamily="34" charset="0"/>
              </a:rPr>
              <a:t>SƠ ĐỒ CÁC HÀNH TINH TRONG HỆ MẶT TRỜI</a:t>
            </a:r>
            <a:endParaRPr lang="en-US"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17" y="19"/>
            <a:ext cx="9143985" cy="5143493"/>
          </a:xfrm>
          <a:prstGeom prst="rect">
            <a:avLst/>
          </a:prstGeom>
        </p:spPr>
      </p:pic>
      <p:pic>
        <p:nvPicPr>
          <p:cNvPr id="8" name="Picture 7" descr="图片包含 餐桌, 室内, 就坐&#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21710" t="39111"/>
          <a:stretch>
            <a:fillRect/>
          </a:stretch>
        </p:blipFill>
        <p:spPr>
          <a:xfrm>
            <a:off x="6479593" y="2212329"/>
            <a:ext cx="2664419" cy="2931166"/>
          </a:xfrm>
          <a:custGeom>
            <a:avLst/>
            <a:gdLst>
              <a:gd name="connsiteX0" fmla="*/ 1616645 w 6233140"/>
              <a:gd name="connsiteY0" fmla="*/ 0 h 6857168"/>
              <a:gd name="connsiteX1" fmla="*/ 6233140 w 6233140"/>
              <a:gd name="connsiteY1" fmla="*/ 0 h 6857168"/>
              <a:gd name="connsiteX2" fmla="*/ 6233140 w 6233140"/>
              <a:gd name="connsiteY2" fmla="*/ 6857168 h 6857168"/>
              <a:gd name="connsiteX3" fmla="*/ 0 w 6233140"/>
              <a:gd name="connsiteY3" fmla="*/ 6857168 h 6857168"/>
              <a:gd name="connsiteX4" fmla="*/ 0 w 6233140"/>
              <a:gd name="connsiteY4" fmla="*/ 1434308 h 6857168"/>
              <a:gd name="connsiteX5" fmla="*/ 163810 w 6233140"/>
              <a:gd name="connsiteY5" fmla="*/ 1396069 h 6857168"/>
              <a:gd name="connsiteX6" fmla="*/ 1213495 w 6233140"/>
              <a:gd name="connsiteY6" fmla="*/ 761168 h 6857168"/>
              <a:gd name="connsiteX7" fmla="*/ 1608783 w 6233140"/>
              <a:gd name="connsiteY7" fmla="*/ 27743 h 6857168"/>
              <a:gd name="connsiteX8" fmla="*/ 1616645 w 6233140"/>
              <a:gd name="connsiteY8" fmla="*/ 0 h 68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3140" h="6857168">
                <a:moveTo>
                  <a:pt x="1616645" y="0"/>
                </a:moveTo>
                <a:lnTo>
                  <a:pt x="6233140" y="0"/>
                </a:lnTo>
                <a:lnTo>
                  <a:pt x="6233140" y="6857168"/>
                </a:lnTo>
                <a:lnTo>
                  <a:pt x="0" y="6857168"/>
                </a:lnTo>
                <a:lnTo>
                  <a:pt x="0" y="1434308"/>
                </a:lnTo>
                <a:lnTo>
                  <a:pt x="163810" y="1396069"/>
                </a:lnTo>
                <a:cubicBezTo>
                  <a:pt x="528886" y="1288020"/>
                  <a:pt x="987276" y="1025487"/>
                  <a:pt x="1213495" y="761168"/>
                </a:cubicBezTo>
                <a:cubicBezTo>
                  <a:pt x="1364308" y="584956"/>
                  <a:pt x="1515914" y="303174"/>
                  <a:pt x="1608783" y="27743"/>
                </a:cubicBezTo>
                <a:lnTo>
                  <a:pt x="1616645" y="0"/>
                </a:lnTo>
                <a:close/>
              </a:path>
            </a:pathLst>
          </a:custGeom>
          <a:ln>
            <a:noFill/>
          </a:ln>
        </p:spPr>
      </p:pic>
      <p:pic>
        <p:nvPicPr>
          <p:cNvPr id="13" name="PA_库_图片 96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17433" y="375744"/>
            <a:ext cx="2388718" cy="1635646"/>
          </a:xfrm>
          <a:prstGeom prst="rect">
            <a:avLst/>
          </a:prstGeom>
        </p:spPr>
      </p:pic>
      <p:sp>
        <p:nvSpPr>
          <p:cNvPr id="3" name="Rectangle 2"/>
          <p:cNvSpPr/>
          <p:nvPr/>
        </p:nvSpPr>
        <p:spPr>
          <a:xfrm>
            <a:off x="6994583" y="773302"/>
            <a:ext cx="1747017" cy="646331"/>
          </a:xfrm>
          <a:prstGeom prst="rect">
            <a:avLst/>
          </a:prstGeom>
        </p:spPr>
        <p:txBody>
          <a:bodyPr wrap="none" lIns="91404" tIns="45701" rIns="91404" bIns="45701">
            <a:spAutoFit/>
          </a:bodyPr>
          <a:lstStyle/>
          <a:p>
            <a:r>
              <a:rPr lang="en-US" altLang="zh-CN" sz="3600" b="1" spc="-113" dirty="0" err="1">
                <a:solidFill>
                  <a:schemeClr val="accent6">
                    <a:lumMod val="50000"/>
                  </a:schemeClr>
                </a:solidFill>
                <a:latin typeface="Calibri" panose="020F0502020204030204" pitchFamily="34" charset="0"/>
                <a:ea typeface="汉仪跳跳体简" panose="00020600040101010101" pitchFamily="18" charset="-122"/>
                <a:cs typeface="Calibri" panose="020F0502020204030204" pitchFamily="34" charset="0"/>
              </a:rPr>
              <a:t>Kết</a:t>
            </a:r>
            <a:r>
              <a:rPr lang="en-US" altLang="zh-CN" sz="3600" b="1" spc="-113" dirty="0">
                <a:solidFill>
                  <a:schemeClr val="accent6">
                    <a:lumMod val="50000"/>
                  </a:schemeClr>
                </a:solidFill>
                <a:latin typeface="Calibri" panose="020F0502020204030204" pitchFamily="34" charset="0"/>
                <a:ea typeface="汉仪跳跳体简" panose="00020600040101010101" pitchFamily="18" charset="-122"/>
                <a:cs typeface="Calibri" panose="020F0502020204030204" pitchFamily="34" charset="0"/>
              </a:rPr>
              <a:t> </a:t>
            </a:r>
            <a:r>
              <a:rPr lang="en-US" altLang="zh-CN" sz="3600" b="1" spc="-113" dirty="0" err="1">
                <a:solidFill>
                  <a:schemeClr val="accent6">
                    <a:lumMod val="50000"/>
                  </a:schemeClr>
                </a:solidFill>
                <a:latin typeface="Calibri" panose="020F0502020204030204" pitchFamily="34" charset="0"/>
                <a:ea typeface="汉仪跳跳体简" panose="00020600040101010101" pitchFamily="18" charset="-122"/>
                <a:cs typeface="Calibri" panose="020F0502020204030204" pitchFamily="34" charset="0"/>
              </a:rPr>
              <a:t>luận</a:t>
            </a:r>
            <a:r>
              <a:rPr lang="en-US" altLang="zh-CN" sz="3600" b="1" spc="-113" dirty="0">
                <a:solidFill>
                  <a:schemeClr val="accent6">
                    <a:lumMod val="50000"/>
                  </a:schemeClr>
                </a:solidFill>
                <a:latin typeface="Calibri" panose="020F0502020204030204" pitchFamily="34" charset="0"/>
                <a:ea typeface="汉仪跳跳体简" panose="00020600040101010101" pitchFamily="18" charset="-122"/>
                <a:cs typeface="Calibri" panose="020F0502020204030204" pitchFamily="34" charset="0"/>
              </a:rPr>
              <a:t> </a:t>
            </a:r>
            <a:endParaRPr lang="en-US" sz="3600" b="1" dirty="0">
              <a:solidFill>
                <a:schemeClr val="accent6">
                  <a:lumMod val="50000"/>
                </a:schemeClr>
              </a:solidFill>
              <a:latin typeface="Calibri" panose="020F0502020204030204" pitchFamily="34" charset="0"/>
              <a:cs typeface="Calibri" panose="020F0502020204030204" pitchFamily="34" charset="0"/>
            </a:endParaRPr>
          </a:p>
        </p:txBody>
      </p:sp>
      <p:pic>
        <p:nvPicPr>
          <p:cNvPr id="6"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73" b="94742" l="3536" r="99093">
                        <a14:foregroundMark x1="12421" y1="35539" x2="68994" y2="38713"/>
                        <a14:foregroundMark x1="68994" y1="38713" x2="79148" y2="37897"/>
                        <a14:foregroundMark x1="79148" y1="37897" x2="86219" y2="35177"/>
                        <a14:foregroundMark x1="86219" y1="35177" x2="91024" y2="40979"/>
                        <a14:foregroundMark x1="91024" y1="40979" x2="93110" y2="73073"/>
                        <a14:foregroundMark x1="93110" y1="73073" x2="89211" y2="87489"/>
                        <a14:foregroundMark x1="89211" y1="87489" x2="77697" y2="90027"/>
                        <a14:foregroundMark x1="77697" y1="90027" x2="8432" y2="85766"/>
                        <a14:foregroundMark x1="8432" y1="85766" x2="1088" y2="48867"/>
                        <a14:foregroundMark x1="1088" y1="48867" x2="12149" y2="35267"/>
                        <a14:foregroundMark x1="12149" y1="35267" x2="10154" y2="63282"/>
                        <a14:foregroundMark x1="10154" y1="63282" x2="7344" y2="69538"/>
                        <a14:foregroundMark x1="7344" y1="69538" x2="7434" y2="77607"/>
                        <a14:foregroundMark x1="93835" y1="32729" x2="86945" y2="86673"/>
                        <a14:foregroundMark x1="86945" y1="86673" x2="89937" y2="93110"/>
                        <a14:foregroundMark x1="89937" y1="93110" x2="80870" y2="91024"/>
                        <a14:foregroundMark x1="80870" y1="91024" x2="69628" y2="93744"/>
                        <a14:foregroundMark x1="93563" y1="35539" x2="94651" y2="93110"/>
                        <a14:foregroundMark x1="98187" y1="81142" x2="95467" y2="89755"/>
                        <a14:foregroundMark x1="28830" y1="31097" x2="33273" y2="34270"/>
                        <a14:foregroundMark x1="79782" y1="31006" x2="74977" y2="33545"/>
                        <a14:foregroundMark x1="10879" y1="27199" x2="17588" y2="40979"/>
                        <a14:foregroundMark x1="20671" y1="27833" x2="7525" y2="39619"/>
                        <a14:foregroundMark x1="7525" y1="39619" x2="4261" y2="45422"/>
                        <a14:foregroundMark x1="21850" y1="30100" x2="5802" y2="40345"/>
                        <a14:foregroundMark x1="5802" y1="40345" x2="2267" y2="47325"/>
                        <a14:foregroundMark x1="2267" y1="47325" x2="8522" y2="82321"/>
                        <a14:foregroundMark x1="8522" y1="82321" x2="6437" y2="89937"/>
                        <a14:foregroundMark x1="6437" y1="89937" x2="14143" y2="96464"/>
                        <a14:foregroundMark x1="14143" y1="96464" x2="35177" y2="99275"/>
                        <a14:foregroundMark x1="35177" y1="99275" x2="43790" y2="98277"/>
                        <a14:foregroundMark x1="43790" y1="98277" x2="48141" y2="92294"/>
                        <a14:foregroundMark x1="48141" y1="92294" x2="88033" y2="94832"/>
                        <a14:foregroundMark x1="88033" y1="94832" x2="93382" y2="94288"/>
                        <a14:foregroundMark x1="81777" y1="28558" x2="87761" y2="33182"/>
                        <a14:foregroundMark x1="87761" y1="33182" x2="94651" y2="34542"/>
                        <a14:foregroundMark x1="94651" y1="34542" x2="96827" y2="41432"/>
                        <a14:foregroundMark x1="96827" y1="41432" x2="93926" y2="79601"/>
                        <a14:foregroundMark x1="93926" y1="79601" x2="93744" y2="57389"/>
                        <a14:foregroundMark x1="93744" y1="57389" x2="98459" y2="37534"/>
                        <a14:foregroundMark x1="98459" y1="37534" x2="99637" y2="76972"/>
                        <a14:foregroundMark x1="99637" y1="76972" x2="95376" y2="42974"/>
                        <a14:foregroundMark x1="95376" y1="42974" x2="96555" y2="64823"/>
                        <a14:foregroundMark x1="96555" y1="64823" x2="97824" y2="39166"/>
                        <a14:foregroundMark x1="97824" y1="39166" x2="97280" y2="79510"/>
                        <a14:foregroundMark x1="97280" y1="79510" x2="99184" y2="54850"/>
                        <a14:foregroundMark x1="99184" y1="54850" x2="97008" y2="77153"/>
                        <a14:foregroundMark x1="97008" y1="77153" x2="97552" y2="66455"/>
                        <a14:foregroundMark x1="97552" y1="66455" x2="95195" y2="75249"/>
                        <a14:foregroundMark x1="28921" y1="30644" x2="12783" y2="30553"/>
                        <a14:foregroundMark x1="12783" y1="30553" x2="5802" y2="32910"/>
                        <a14:foregroundMark x1="5802" y1="32910" x2="5893" y2="87942"/>
                        <a14:foregroundMark x1="5893" y1="87942" x2="13146" y2="93472"/>
                        <a14:foregroundMark x1="13146" y1="93472" x2="29193" y2="91750"/>
                        <a14:foregroundMark x1="29193" y1="91750" x2="55304" y2="93200"/>
                        <a14:foregroundMark x1="55304" y1="93200" x2="64823" y2="92656"/>
                        <a14:foregroundMark x1="64823" y1="92656" x2="66364" y2="91840"/>
                        <a14:foregroundMark x1="7162" y1="31006" x2="6346" y2="45331"/>
                        <a14:foregroundMark x1="6346" y1="45331" x2="6709" y2="45694"/>
                        <a14:foregroundMark x1="9882" y1="32185" x2="3536" y2="39619"/>
                        <a14:foregroundMark x1="3536" y1="39619" x2="6528" y2="28921"/>
                        <a14:foregroundMark x1="6528" y1="28921" x2="7072" y2="39982"/>
                        <a14:foregroundMark x1="7072" y1="39982" x2="8341" y2="29918"/>
                        <a14:foregroundMark x1="8341" y1="29918" x2="5893" y2="45150"/>
                        <a14:foregroundMark x1="5893" y1="45150" x2="9157" y2="25657"/>
                        <a14:foregroundMark x1="9157" y1="25657" x2="6709" y2="41886"/>
                        <a14:foregroundMark x1="6709" y1="41886" x2="5712" y2="33998"/>
                        <a14:foregroundMark x1="5712" y1="33998" x2="4442" y2="45240"/>
                        <a14:foregroundMark x1="4442" y1="45240" x2="7344" y2="34180"/>
                        <a14:foregroundMark x1="7344" y1="34180" x2="7978" y2="42883"/>
                        <a14:foregroundMark x1="7978" y1="42883" x2="20490" y2="29737"/>
                        <a14:foregroundMark x1="20490" y1="29737" x2="19583" y2="40345"/>
                        <a14:foregroundMark x1="19583" y1="40345" x2="21306" y2="33273"/>
                        <a14:foregroundMark x1="21306" y1="33273" x2="28015" y2="31460"/>
                        <a14:foregroundMark x1="28015" y1="31460" x2="22121" y2="33182"/>
                        <a14:foregroundMark x1="5802" y1="63191" x2="6437" y2="83318"/>
                        <a14:foregroundMark x1="6437" y1="83318" x2="6165" y2="76247"/>
                        <a14:foregroundMark x1="6165" y1="76247" x2="6165" y2="84950"/>
                        <a14:foregroundMark x1="6165" y1="84950" x2="8250" y2="72439"/>
                        <a14:foregroundMark x1="8250" y1="72439" x2="8704" y2="83318"/>
                        <a14:foregroundMark x1="8704" y1="83318" x2="8885" y2="68903"/>
                        <a14:foregroundMark x1="8885" y1="68903" x2="7797" y2="81958"/>
                        <a14:foregroundMark x1="7797" y1="81958" x2="7706" y2="74433"/>
                        <a14:foregroundMark x1="7706" y1="74433" x2="5440" y2="84950"/>
                        <a14:foregroundMark x1="5440" y1="84950" x2="6074" y2="71714"/>
                        <a14:foregroundMark x1="6074" y1="71714" x2="6165" y2="80326"/>
                        <a14:foregroundMark x1="6165" y1="80326" x2="6074" y2="69175"/>
                        <a14:foregroundMark x1="6074" y1="69175" x2="5168" y2="81686"/>
                        <a14:foregroundMark x1="5168" y1="81686" x2="4896" y2="71442"/>
                        <a14:foregroundMark x1="4896" y1="71442" x2="4986" y2="79329"/>
                        <a14:foregroundMark x1="4986" y1="79329" x2="6800" y2="72348"/>
                        <a14:foregroundMark x1="6800" y1="72348" x2="6890" y2="80417"/>
                        <a14:foregroundMark x1="6890" y1="80417" x2="7344" y2="78694"/>
                        <a14:foregroundMark x1="78513" y1="30553" x2="88577" y2="29193"/>
                        <a14:foregroundMark x1="88577" y1="29193" x2="81505" y2="31278"/>
                        <a14:foregroundMark x1="81505" y1="31278" x2="90118" y2="30644"/>
                        <a14:foregroundMark x1="90118" y1="30644" x2="86401" y2="30825"/>
                        <a14:foregroundMark x1="72892" y1="30009" x2="73164" y2="30553"/>
                        <a14:foregroundMark x1="78966" y1="30644" x2="86673" y2="30100"/>
                        <a14:foregroundMark x1="86673" y1="30100" x2="93654" y2="31278"/>
                        <a14:foregroundMark x1="93654" y1="31278" x2="95920" y2="37806"/>
                        <a14:foregroundMark x1="95920" y1="37806" x2="94288" y2="29646"/>
                        <a14:foregroundMark x1="94288" y1="29646" x2="89755" y2="30644"/>
                        <a14:foregroundMark x1="30190" y1="30009" x2="14687" y2="31913"/>
                        <a14:foregroundMark x1="14687" y1="31913" x2="13690" y2="32276"/>
                        <a14:foregroundMark x1="25839" y1="29737" x2="24569" y2="29465"/>
                        <a14:backgroundMark x1="39891" y1="23119" x2="60834" y2="22031"/>
                      </a14:backgroundRemoval>
                    </a14:imgEffect>
                  </a14:imgLayer>
                </a14:imgProps>
              </a:ext>
              <a:ext uri="{28A0092B-C50C-407E-A947-70E740481C1C}">
                <a14:useLocalDpi xmlns:a14="http://schemas.microsoft.com/office/drawing/2010/main" val="0"/>
              </a:ext>
            </a:extLst>
          </a:blip>
          <a:srcRect l="3268" t="24932" b="3924"/>
          <a:stretch>
            <a:fillRect/>
          </a:stretch>
        </p:blipFill>
        <p:spPr>
          <a:xfrm>
            <a:off x="417856" y="51470"/>
            <a:ext cx="6225581" cy="4578737"/>
          </a:xfrm>
          <a:prstGeom prst="rect">
            <a:avLst/>
          </a:prstGeom>
        </p:spPr>
      </p:pic>
      <p:sp>
        <p:nvSpPr>
          <p:cNvPr id="7" name="Rectangle 6"/>
          <p:cNvSpPr/>
          <p:nvPr/>
        </p:nvSpPr>
        <p:spPr>
          <a:xfrm>
            <a:off x="827584" y="843558"/>
            <a:ext cx="5040560" cy="3108543"/>
          </a:xfrm>
          <a:prstGeom prst="rect">
            <a:avLst/>
          </a:prstGeom>
        </p:spPr>
        <p:txBody>
          <a:bodyPr wrap="square">
            <a:spAutoFit/>
          </a:bodyPr>
          <a:lstStyle/>
          <a:p>
            <a:pPr algn="just"/>
            <a:r>
              <a:rPr lang="vi-VN" sz="2800" dirty="0"/>
              <a:t>      Trái Đất chuyển động quay quanh Mặt Trời nên được gọi là hành tinh của hệ Mặt Trời.</a:t>
            </a:r>
          </a:p>
          <a:p>
            <a:pPr algn="just"/>
            <a:r>
              <a:rPr lang="vi-VN" sz="2800" dirty="0"/>
              <a:t>       Có 8 hành tinh không ngừng chuyển động quanh Mặt Trời, chúng cùng với Mặt Trời tạo thành hệ Mặt Trời.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2250" fill="hold"/>
                                        <p:tgtEl>
                                          <p:spTgt spid="7"/>
                                        </p:tgtEl>
                                        <p:attrNameLst>
                                          <p:attrName>style.color</p:attrName>
                                        </p:attrNameLst>
                                      </p:cBhvr>
                                      <p:to>
                                        <p:clrVal>
                                          <a:srgbClr val="C00000"/>
                                        </p:clrVal>
                                      </p:to>
                                    </p:set>
                                    <p:set>
                                      <p:cBhvr>
                                        <p:cTn id="7" dur="2250" fill="hold"/>
                                        <p:tgtEl>
                                          <p:spTgt spid="7"/>
                                        </p:tgtEl>
                                        <p:attrNameLst>
                                          <p:attrName>fillcolor</p:attrName>
                                        </p:attrNameLst>
                                      </p:cBhvr>
                                      <p:to>
                                        <p:clrVal>
                                          <a:srgbClr val="C00000"/>
                                        </p:clrVal>
                                      </p:to>
                                    </p:set>
                                    <p:set>
                                      <p:cBhvr>
                                        <p:cTn id="8" dur="225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hát  Trái đấ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26" r="1826"/>
          <a:stretch>
            <a:fillRect/>
          </a:stretch>
        </p:blipFill>
        <p:spPr>
          <a:xfrm>
            <a:off x="0" y="-5173"/>
            <a:ext cx="9144000" cy="514867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46" y="2429352"/>
            <a:ext cx="234161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图片 3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431" y="4619627"/>
            <a:ext cx="506857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图片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 y="4619627"/>
            <a:ext cx="482615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图片 3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2" y="853079"/>
            <a:ext cx="2761509" cy="429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图片 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2" y="3372399"/>
            <a:ext cx="1527956" cy="17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图片 3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152" y="4406528"/>
            <a:ext cx="284900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图片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6970" y="0"/>
            <a:ext cx="6909185" cy="120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图片 34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60520" y="3795887"/>
            <a:ext cx="3127336" cy="13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6"/>
          <p:cNvPicPr>
            <a:picLocks noChangeAspect="1" noChangeArrowheads="1"/>
          </p:cNvPicPr>
          <p:nvPr/>
        </p:nvPicPr>
        <p:blipFill>
          <a:blip r:embed="rId11" cstate="print">
            <a:extLst>
              <a:ext uri="{28A0092B-C50C-407E-A947-70E740481C1C}">
                <a14:useLocalDpi xmlns:a14="http://schemas.microsoft.com/office/drawing/2010/main" val="0"/>
              </a:ext>
            </a:extLst>
          </a:blip>
          <a:srcRect l="4533" t="32474" r="80000" b="43585"/>
          <a:stretch>
            <a:fillRect/>
          </a:stretch>
        </p:blipFill>
        <p:spPr bwMode="auto">
          <a:xfrm>
            <a:off x="3392118" y="2294867"/>
            <a:ext cx="678082" cy="72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
          <p:cNvPicPr>
            <a:picLocks noChangeAspect="1" noChangeArrowheads="1"/>
          </p:cNvPicPr>
          <p:nvPr/>
        </p:nvPicPr>
        <p:blipFill>
          <a:blip r:embed="rId12" cstate="print">
            <a:extLst>
              <a:ext uri="{28A0092B-C50C-407E-A947-70E740481C1C}">
                <a14:useLocalDpi xmlns:a14="http://schemas.microsoft.com/office/drawing/2010/main" val="0"/>
              </a:ext>
            </a:extLst>
          </a:blip>
          <a:srcRect l="34267" t="5688" r="53999" b="64444"/>
          <a:stretch>
            <a:fillRect/>
          </a:stretch>
        </p:blipFill>
        <p:spPr bwMode="auto">
          <a:xfrm>
            <a:off x="5736587" y="602781"/>
            <a:ext cx="518757" cy="7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8"/>
          <p:cNvPicPr>
            <a:picLocks noChangeAspect="1" noChangeArrowheads="1"/>
          </p:cNvPicPr>
          <p:nvPr/>
        </p:nvPicPr>
        <p:blipFill>
          <a:blip r:embed="rId13" cstate="print">
            <a:extLst>
              <a:ext uri="{28A0092B-C50C-407E-A947-70E740481C1C}">
                <a14:useLocalDpi xmlns:a14="http://schemas.microsoft.com/office/drawing/2010/main" val="0"/>
              </a:ext>
            </a:extLst>
          </a:blip>
          <a:srcRect l="69333" t="3081" r="19867" b="71083"/>
          <a:stretch>
            <a:fillRect/>
          </a:stretch>
        </p:blipFill>
        <p:spPr bwMode="auto">
          <a:xfrm>
            <a:off x="8244410" y="2169271"/>
            <a:ext cx="490761" cy="8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5"/>
          <p:cNvSpPr>
            <a:spLocks noChangeArrowheads="1" noChangeShapeType="1" noTextEdit="1"/>
          </p:cNvSpPr>
          <p:nvPr/>
        </p:nvSpPr>
        <p:spPr bwMode="auto">
          <a:xfrm>
            <a:off x="2843810" y="1150815"/>
            <a:ext cx="5998641" cy="1204912"/>
          </a:xfrm>
          <a:prstGeom prst="rect">
            <a:avLst/>
          </a:prstGeom>
          <a:extLst>
            <a:ext uri="{91240B29-F687-4F45-9708-019B960494DF}">
              <a14:hiddenLine xmlns:a14="http://schemas.microsoft.com/office/drawing/2010/main" w="9525">
                <a:solidFill>
                  <a:srgbClr val="000000"/>
                </a:solidFill>
                <a:round/>
              </a14:hiddenLine>
            </a:ext>
          </a:extLst>
        </p:spPr>
        <p:txBody>
          <a:bodyPr wrap="none" lIns="68306" tIns="34160" rIns="68306" bIns="34160" fromWordArt="1">
            <a:prstTxWarp prst="textWave1">
              <a:avLst>
                <a:gd name="adj1" fmla="val 13005"/>
                <a:gd name="adj2" fmla="val 0"/>
              </a:avLst>
            </a:prstTxWarp>
          </a:bodyPr>
          <a:lstStyle/>
          <a:p>
            <a:pPr algn="ctr" defTabSz="684530"/>
            <a:r>
              <a:rPr lang="vi-VN" sz="2700" b="1" kern="10" dirty="0">
                <a:solidFill>
                  <a:srgbClr val="00B0F0"/>
                </a:solidFill>
                <a:cs typeface="Calibri" panose="020F0502020204030204" pitchFamily="34" charset="0"/>
              </a:rPr>
              <a:t>TRÁI ĐẤT LÀ MỘT HÀNH TINH CÓ SỰ SỐNG</a:t>
            </a:r>
            <a:endParaRPr lang="en-GB" sz="2700" b="1" kern="10" dirty="0">
              <a:solidFill>
                <a:srgbClr val="00B0F0"/>
              </a:solidFill>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91" t="4863" r="8067" b="41220"/>
          <a:stretch>
            <a:fillRect/>
          </a:stretch>
        </p:blipFill>
        <p:spPr bwMode="auto">
          <a:xfrm>
            <a:off x="1947320" y="-9828"/>
            <a:ext cx="5288976" cy="516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a:hlinkClick r:id="rId3" action="ppaction://hlinksldjump"/>
          </p:cNvPr>
          <p:cNvSpPr/>
          <p:nvPr/>
        </p:nvSpPr>
        <p:spPr>
          <a:xfrm>
            <a:off x="7380312" y="123478"/>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Arial" panose="020B0604020202020204" pitchFamily="34" charset="0"/>
                <a:cs typeface="Arial" panose="020B0604020202020204" pitchFamily="34" charset="0"/>
              </a:rPr>
              <a:t>BẮC CỰC</a:t>
            </a:r>
            <a:endParaRPr lang="en-US" sz="2000" b="1" dirty="0">
              <a:solidFill>
                <a:srgbClr val="002060"/>
              </a:solidFill>
              <a:latin typeface="Arial" panose="020B0604020202020204" pitchFamily="34" charset="0"/>
              <a:cs typeface="Arial" panose="020B0604020202020204" pitchFamily="34" charset="0"/>
            </a:endParaRPr>
          </a:p>
        </p:txBody>
      </p:sp>
      <p:cxnSp>
        <p:nvCxnSpPr>
          <p:cNvPr id="4" name="Straight Arrow Connector 3"/>
          <p:cNvCxnSpPr>
            <a:stCxn id="2" idx="1"/>
          </p:cNvCxnSpPr>
          <p:nvPr/>
        </p:nvCxnSpPr>
        <p:spPr>
          <a:xfrm flipH="1" flipV="1">
            <a:off x="4716016" y="267494"/>
            <a:ext cx="2664296" cy="14401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a:hlinkClick r:id="rId4" action="ppaction://hlinksldjump"/>
          </p:cNvPr>
          <p:cNvSpPr/>
          <p:nvPr/>
        </p:nvSpPr>
        <p:spPr>
          <a:xfrm>
            <a:off x="73223" y="1400504"/>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Arial" panose="020B0604020202020204" pitchFamily="34" charset="0"/>
                <a:cs typeface="Arial" panose="020B0604020202020204" pitchFamily="34" charset="0"/>
              </a:rPr>
              <a:t>BIỂN</a:t>
            </a:r>
            <a:endParaRPr lang="en-US" sz="2000" b="1" dirty="0">
              <a:solidFill>
                <a:srgbClr val="002060"/>
              </a:solidFill>
              <a:latin typeface="Arial" panose="020B0604020202020204" pitchFamily="34" charset="0"/>
              <a:cs typeface="Arial" panose="020B0604020202020204" pitchFamily="34" charset="0"/>
            </a:endParaRPr>
          </a:p>
        </p:txBody>
      </p:sp>
      <p:cxnSp>
        <p:nvCxnSpPr>
          <p:cNvPr id="7" name="Straight Arrow Connector 6"/>
          <p:cNvCxnSpPr>
            <a:stCxn id="6" idx="3"/>
          </p:cNvCxnSpPr>
          <p:nvPr/>
        </p:nvCxnSpPr>
        <p:spPr>
          <a:xfrm flipV="1">
            <a:off x="1729407" y="1635646"/>
            <a:ext cx="2266529" cy="5289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452239" y="2643758"/>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Arial" panose="020B0604020202020204" pitchFamily="34" charset="0"/>
                <a:cs typeface="Arial" panose="020B0604020202020204" pitchFamily="34" charset="0"/>
              </a:rPr>
              <a:t>ĐẤT LIỀN</a:t>
            </a:r>
            <a:endParaRPr lang="en-US" sz="2000" b="1" dirty="0">
              <a:solidFill>
                <a:srgbClr val="002060"/>
              </a:solidFill>
              <a:latin typeface="Arial" panose="020B0604020202020204" pitchFamily="34" charset="0"/>
              <a:cs typeface="Arial" panose="020B0604020202020204" pitchFamily="34" charset="0"/>
            </a:endParaRPr>
          </a:p>
        </p:txBody>
      </p:sp>
      <p:cxnSp>
        <p:nvCxnSpPr>
          <p:cNvPr id="14" name="Straight Arrow Connector 13"/>
          <p:cNvCxnSpPr>
            <a:stCxn id="11" idx="1"/>
          </p:cNvCxnSpPr>
          <p:nvPr/>
        </p:nvCxnSpPr>
        <p:spPr>
          <a:xfrm flipH="1">
            <a:off x="5364088" y="2931790"/>
            <a:ext cx="2088151" cy="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a:hlinkClick r:id="rId5" action="ppaction://hlinksldjump"/>
          </p:cNvPr>
          <p:cNvSpPr/>
          <p:nvPr/>
        </p:nvSpPr>
        <p:spPr>
          <a:xfrm>
            <a:off x="73223" y="4155926"/>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Arial" panose="020B0604020202020204" pitchFamily="34" charset="0"/>
                <a:cs typeface="Arial" panose="020B0604020202020204" pitchFamily="34" charset="0"/>
              </a:rPr>
              <a:t>NAM CỰC</a:t>
            </a:r>
            <a:endParaRPr lang="en-US" sz="2000" b="1" dirty="0">
              <a:solidFill>
                <a:srgbClr val="002060"/>
              </a:solidFill>
              <a:latin typeface="Arial" panose="020B0604020202020204" pitchFamily="34" charset="0"/>
              <a:cs typeface="Arial" panose="020B0604020202020204" pitchFamily="34" charset="0"/>
            </a:endParaRPr>
          </a:p>
        </p:txBody>
      </p:sp>
      <p:cxnSp>
        <p:nvCxnSpPr>
          <p:cNvPr id="18" name="Straight Arrow Connector 17"/>
          <p:cNvCxnSpPr>
            <a:stCxn id="17" idx="3"/>
          </p:cNvCxnSpPr>
          <p:nvPr/>
        </p:nvCxnSpPr>
        <p:spPr>
          <a:xfrm>
            <a:off x="1729407" y="4443958"/>
            <a:ext cx="2338537" cy="50405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1691680" y="360040"/>
            <a:ext cx="6264696"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TRÁI ĐẤT LÀ MỘT HÀNH TINH CÓ SỰ SỐNG.</a:t>
            </a:r>
            <a:endParaRPr lang="en-US" sz="2000" b="1" dirty="0">
              <a:solidFill>
                <a:srgbClr val="00206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843558"/>
            <a:ext cx="6408712" cy="380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55776" y="4752528"/>
            <a:ext cx="3926724"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Bắc Cực</a:t>
            </a:r>
            <a:endParaRPr lang="en-US" sz="2000" b="1" dirty="0">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38192"/>
            <a:ext cx="6480720" cy="381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60666" y="4731990"/>
            <a:ext cx="3926724"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Nam Cực</a:t>
            </a:r>
            <a:endParaRPr lang="en-US" sz="2000" b="1" dirty="0">
              <a:solidFill>
                <a:srgbClr val="002060"/>
              </a:solidFill>
            </a:endParaRPr>
          </a:p>
        </p:txBody>
      </p:sp>
      <p:sp>
        <p:nvSpPr>
          <p:cNvPr id="4" name="Rectangle 3">
            <a:hlinkClick r:id="rId3" action="ppaction://hlinksldjump"/>
          </p:cNvPr>
          <p:cNvSpPr/>
          <p:nvPr/>
        </p:nvSpPr>
        <p:spPr>
          <a:xfrm>
            <a:off x="1691680" y="360040"/>
            <a:ext cx="6264696"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TRÁI ĐẤT LÀ MỘT HÀNH TINH CÓ SỰ SỐNG.</a:t>
            </a:r>
            <a:endParaRPr lang="en-US" sz="2000" b="1" dirty="0">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91" t="4863" r="8067" b="41220"/>
          <a:stretch>
            <a:fillRect/>
          </a:stretch>
        </p:blipFill>
        <p:spPr bwMode="auto">
          <a:xfrm>
            <a:off x="1947320" y="-9828"/>
            <a:ext cx="5288976" cy="516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a:hlinkClick r:id="rId3" action="ppaction://hlinksldjump"/>
          </p:cNvPr>
          <p:cNvSpPr/>
          <p:nvPr/>
        </p:nvSpPr>
        <p:spPr>
          <a:xfrm>
            <a:off x="7380312" y="123478"/>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cs typeface="Arial" panose="020B0604020202020204" pitchFamily="34" charset="0"/>
              </a:rPr>
              <a:t>BẮC CỰC</a:t>
            </a:r>
            <a:endParaRPr lang="en-US" sz="2000" b="1" dirty="0">
              <a:solidFill>
                <a:srgbClr val="002060"/>
              </a:solidFill>
              <a:latin typeface="Arial" panose="020B0604020202020204" pitchFamily="34" charset="0"/>
              <a:cs typeface="Arial" panose="020B0604020202020204" pitchFamily="34" charset="0"/>
            </a:endParaRPr>
          </a:p>
        </p:txBody>
      </p:sp>
      <p:cxnSp>
        <p:nvCxnSpPr>
          <p:cNvPr id="4" name="Straight Arrow Connector 3"/>
          <p:cNvCxnSpPr>
            <a:stCxn id="2" idx="1"/>
          </p:cNvCxnSpPr>
          <p:nvPr/>
        </p:nvCxnSpPr>
        <p:spPr>
          <a:xfrm flipH="1" flipV="1">
            <a:off x="4716016" y="267494"/>
            <a:ext cx="2664296" cy="14401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a:hlinkClick r:id="rId4" action="ppaction://hlinksldjump"/>
          </p:cNvPr>
          <p:cNvSpPr/>
          <p:nvPr/>
        </p:nvSpPr>
        <p:spPr>
          <a:xfrm>
            <a:off x="73223" y="1400504"/>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cs typeface="Arial" panose="020B0604020202020204" pitchFamily="34" charset="0"/>
              </a:rPr>
              <a:t>BIỂN</a:t>
            </a:r>
            <a:endParaRPr lang="en-US" sz="2000" b="1" dirty="0">
              <a:solidFill>
                <a:srgbClr val="002060"/>
              </a:solidFill>
              <a:latin typeface="Arial" panose="020B0604020202020204" pitchFamily="34" charset="0"/>
              <a:cs typeface="Arial" panose="020B0604020202020204" pitchFamily="34" charset="0"/>
            </a:endParaRPr>
          </a:p>
        </p:txBody>
      </p:sp>
      <p:cxnSp>
        <p:nvCxnSpPr>
          <p:cNvPr id="7" name="Straight Arrow Connector 6"/>
          <p:cNvCxnSpPr>
            <a:stCxn id="6" idx="3"/>
          </p:cNvCxnSpPr>
          <p:nvPr/>
        </p:nvCxnSpPr>
        <p:spPr>
          <a:xfrm flipV="1">
            <a:off x="1729407" y="1635646"/>
            <a:ext cx="2266529" cy="5289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452239" y="2643758"/>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cs typeface="Arial" panose="020B0604020202020204" pitchFamily="34" charset="0"/>
              </a:rPr>
              <a:t>ĐẤT LIỀN</a:t>
            </a:r>
            <a:endParaRPr lang="en-US" sz="2000" b="1" dirty="0">
              <a:solidFill>
                <a:srgbClr val="002060"/>
              </a:solidFill>
              <a:latin typeface="Arial" panose="020B0604020202020204" pitchFamily="34" charset="0"/>
              <a:cs typeface="Arial" panose="020B0604020202020204" pitchFamily="34" charset="0"/>
            </a:endParaRPr>
          </a:p>
        </p:txBody>
      </p:sp>
      <p:cxnSp>
        <p:nvCxnSpPr>
          <p:cNvPr id="14" name="Straight Arrow Connector 13"/>
          <p:cNvCxnSpPr>
            <a:stCxn id="11" idx="1"/>
          </p:cNvCxnSpPr>
          <p:nvPr/>
        </p:nvCxnSpPr>
        <p:spPr>
          <a:xfrm flipH="1">
            <a:off x="5364088" y="2931790"/>
            <a:ext cx="2088151" cy="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a:hlinkClick r:id="rId5" action="ppaction://hlinksldjump"/>
          </p:cNvPr>
          <p:cNvSpPr/>
          <p:nvPr/>
        </p:nvSpPr>
        <p:spPr>
          <a:xfrm>
            <a:off x="73223" y="4155926"/>
            <a:ext cx="1656184" cy="576064"/>
          </a:xfrm>
          <a:prstGeom prst="roundRect">
            <a:avLst/>
          </a:prstGeom>
          <a:solidFill>
            <a:schemeClr val="accent1">
              <a:lumMod val="40000"/>
              <a:lumOff val="60000"/>
            </a:schemeClr>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cs typeface="Arial" panose="020B0604020202020204" pitchFamily="34" charset="0"/>
              </a:rPr>
              <a:t>NAM CỰC</a:t>
            </a:r>
            <a:endParaRPr lang="en-US" sz="2000" b="1" dirty="0">
              <a:solidFill>
                <a:srgbClr val="002060"/>
              </a:solidFill>
              <a:latin typeface="Arial" panose="020B0604020202020204" pitchFamily="34" charset="0"/>
              <a:cs typeface="Arial" panose="020B0604020202020204" pitchFamily="34" charset="0"/>
            </a:endParaRPr>
          </a:p>
        </p:txBody>
      </p:sp>
      <p:cxnSp>
        <p:nvCxnSpPr>
          <p:cNvPr id="18" name="Straight Arrow Connector 17"/>
          <p:cNvCxnSpPr>
            <a:stCxn id="17" idx="3"/>
          </p:cNvCxnSpPr>
          <p:nvPr/>
        </p:nvCxnSpPr>
        <p:spPr>
          <a:xfrm>
            <a:off x="1729407" y="4443958"/>
            <a:ext cx="2338537" cy="50405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23632">
            <a:off x="1189941" y="365501"/>
            <a:ext cx="1869145" cy="1869145"/>
          </a:xfrm>
          <a:prstGeom prst="rect">
            <a:avLst/>
          </a:prstGeom>
        </p:spPr>
      </p:pic>
      <p:sp>
        <p:nvSpPr>
          <p:cNvPr id="9" name="Hexagon 8"/>
          <p:cNvSpPr/>
          <p:nvPr/>
        </p:nvSpPr>
        <p:spPr>
          <a:xfrm>
            <a:off x="2987824" y="778370"/>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800"/>
            <a:r>
              <a:rPr lang="vi-VN" sz="3600" b="1" dirty="0">
                <a:solidFill>
                  <a:prstClr val="white"/>
                </a:solidFill>
              </a:rPr>
              <a:t>KHỞI</a:t>
            </a:r>
            <a:endParaRPr lang="en-US" sz="3600" b="1" dirty="0">
              <a:solidFill>
                <a:prstClr val="white"/>
              </a:solidFill>
            </a:endParaRPr>
          </a:p>
        </p:txBody>
      </p:sp>
      <p:sp>
        <p:nvSpPr>
          <p:cNvPr id="13" name="Hexagon 12"/>
          <p:cNvSpPr/>
          <p:nvPr/>
        </p:nvSpPr>
        <p:spPr>
          <a:xfrm>
            <a:off x="4604882" y="1664195"/>
            <a:ext cx="2127124"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800"/>
            <a:r>
              <a:rPr lang="vi-VN" sz="3200" b="1">
                <a:solidFill>
                  <a:prstClr val="white"/>
                </a:solidFill>
              </a:rPr>
              <a:t>ĐỘNG</a:t>
            </a:r>
            <a:endParaRPr lang="en-US" sz="3200" b="1" dirty="0">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44206" y="778370"/>
            <a:ext cx="1720545" cy="1728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2" y="3075806"/>
            <a:ext cx="1075340" cy="1080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accel="10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1" presetClass="emph" presetSubtype="0" repeatCount="indefinite" fill="hold" grpId="1" nodeType="withEffect">
                                  <p:stCondLst>
                                    <p:cond delay="0"/>
                                  </p:stCondLst>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21" presetClass="emph" presetSubtype="0" repeatCount="indefinite" fill="hold" grpId="1" nodeType="withEffect">
                                  <p:stCondLst>
                                    <p:cond delay="0"/>
                                  </p:stCondLst>
                                  <p:childTnLst>
                                    <p:animClr clrSpc="hsl" dir="cw">
                                      <p:cBhvr override="childStyle">
                                        <p:cTn id="20" dur="750" fill="hold"/>
                                        <p:tgtEl>
                                          <p:spTgt spid="13"/>
                                        </p:tgtEl>
                                        <p:attrNameLst>
                                          <p:attrName>style.color</p:attrName>
                                        </p:attrNameLst>
                                      </p:cBhvr>
                                      <p:by>
                                        <p:hsl h="7200000" s="0" l="0"/>
                                      </p:by>
                                    </p:animClr>
                                    <p:animClr clrSpc="hsl" dir="cw">
                                      <p:cBhvr>
                                        <p:cTn id="21" dur="750" fill="hold"/>
                                        <p:tgtEl>
                                          <p:spTgt spid="13"/>
                                        </p:tgtEl>
                                        <p:attrNameLst>
                                          <p:attrName>fillcolor</p:attrName>
                                        </p:attrNameLst>
                                      </p:cBhvr>
                                      <p:by>
                                        <p:hsl h="7200000" s="0" l="0"/>
                                      </p:by>
                                    </p:animClr>
                                    <p:animClr clrSpc="hsl" dir="cw">
                                      <p:cBhvr>
                                        <p:cTn id="22" dur="750" fill="hold"/>
                                        <p:tgtEl>
                                          <p:spTgt spid="13"/>
                                        </p:tgtEl>
                                        <p:attrNameLst>
                                          <p:attrName>stroke.color</p:attrName>
                                        </p:attrNameLst>
                                      </p:cBhvr>
                                      <p:by>
                                        <p:hsl h="7200000" s="0" l="0"/>
                                      </p:by>
                                    </p:animClr>
                                    <p:set>
                                      <p:cBhvr>
                                        <p:cTn id="23" dur="750" fill="hold"/>
                                        <p:tgtEl>
                                          <p:spTgt spid="13"/>
                                        </p:tgtEl>
                                        <p:attrNameLst>
                                          <p:attrName>fill.type</p:attrName>
                                        </p:attrNameLst>
                                      </p:cBhvr>
                                      <p:to>
                                        <p:strVal val="solid"/>
                                      </p:to>
                                    </p:set>
                                  </p:childTnLst>
                                </p:cTn>
                              </p:par>
                              <p:par>
                                <p:cTn id="24" presetID="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1+#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fill="hold"/>
                                        <p:tgtEl>
                                          <p:spTgt spid="11"/>
                                        </p:tgtEl>
                                        <p:attrNameLst>
                                          <p:attrName>ppt_x</p:attrName>
                                        </p:attrNameLst>
                                      </p:cBhvr>
                                      <p:tavLst>
                                        <p:tav tm="0">
                                          <p:val>
                                            <p:strVal val="0-#ppt_w/2"/>
                                          </p:val>
                                        </p:tav>
                                        <p:tav tm="100000">
                                          <p:val>
                                            <p:strVal val="#ppt_x"/>
                                          </p:val>
                                        </p:tav>
                                      </p:tavLst>
                                    </p:anim>
                                    <p:anim calcmode="lin" valueType="num">
                                      <p:cBhvr additive="base">
                                        <p:cTn id="3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5606"/>
            <a:ext cx="457200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5606"/>
            <a:ext cx="457199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3228" y="4083918"/>
            <a:ext cx="3926724"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Biển</a:t>
            </a:r>
            <a:endParaRPr lang="en-US" sz="2000" b="1" dirty="0">
              <a:solidFill>
                <a:srgbClr val="002060"/>
              </a:solidFill>
            </a:endParaRPr>
          </a:p>
        </p:txBody>
      </p:sp>
      <p:sp>
        <p:nvSpPr>
          <p:cNvPr id="6" name="Rectangle 5"/>
          <p:cNvSpPr/>
          <p:nvPr/>
        </p:nvSpPr>
        <p:spPr>
          <a:xfrm>
            <a:off x="4880588" y="4083918"/>
            <a:ext cx="3926724"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Sông, ngòi, ao, hồ,....</a:t>
            </a:r>
            <a:endParaRPr lang="en-US" sz="2000" b="1" dirty="0">
              <a:solidFill>
                <a:srgbClr val="002060"/>
              </a:solidFill>
            </a:endParaRPr>
          </a:p>
        </p:txBody>
      </p:sp>
      <p:sp>
        <p:nvSpPr>
          <p:cNvPr id="7" name="Rectangle 6">
            <a:hlinkClick r:id="rId4" action="ppaction://hlinksldjump"/>
          </p:cNvPr>
          <p:cNvSpPr/>
          <p:nvPr/>
        </p:nvSpPr>
        <p:spPr>
          <a:xfrm>
            <a:off x="1439652" y="434726"/>
            <a:ext cx="6264696"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TRÁI ĐẤT LÀ MỘT HÀNH TINH CÓ SỰ SỐNG.</a:t>
            </a:r>
            <a:endParaRPr lang="en-US" sz="2000" b="1"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1691680" y="360040"/>
            <a:ext cx="6264696"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TRÁI ĐẤT LÀ MỘT HÀNH TINH CÓ SỰ SỐNG.</a:t>
            </a:r>
            <a:endParaRPr lang="en-US" sz="2000" b="1" dirty="0">
              <a:solidFill>
                <a:srgbClr val="002060"/>
              </a:solidFill>
            </a:endParaRPr>
          </a:p>
        </p:txBody>
      </p:sp>
      <p:pic>
        <p:nvPicPr>
          <p:cNvPr id="3074" name="Picture 2" descr="Bạn sống ở đâu, làng quê hay đô thị? | SGK Khoa học lớp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0" y="915566"/>
            <a:ext cx="4644008"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15565"/>
            <a:ext cx="4457044"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80646" y="4392488"/>
            <a:ext cx="3926724" cy="33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rPr>
              <a:t>ĐẤT LIỀN</a:t>
            </a:r>
            <a:endParaRPr lang="en-US" sz="2000" b="1" dirty="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91" t="4863" r="8067" b="41220"/>
          <a:stretch>
            <a:fillRect/>
          </a:stretch>
        </p:blipFill>
        <p:spPr bwMode="auto">
          <a:xfrm>
            <a:off x="1947320" y="-9828"/>
            <a:ext cx="5288976" cy="516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A_库_图片 96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1157311">
            <a:off x="4101706" y="323470"/>
            <a:ext cx="4777972" cy="3778332"/>
          </a:xfrm>
          <a:prstGeom prst="rect">
            <a:avLst/>
          </a:prstGeom>
        </p:spPr>
      </p:pic>
      <p:sp>
        <p:nvSpPr>
          <p:cNvPr id="7" name="文本框 5"/>
          <p:cNvSpPr txBox="1"/>
          <p:nvPr/>
        </p:nvSpPr>
        <p:spPr>
          <a:xfrm flipH="1">
            <a:off x="4932040" y="1131590"/>
            <a:ext cx="3355175" cy="1446511"/>
          </a:xfrm>
          <a:prstGeom prst="rect">
            <a:avLst/>
          </a:prstGeom>
          <a:noFill/>
        </p:spPr>
        <p:txBody>
          <a:bodyPr wrap="square" lIns="91404" tIns="45701" rIns="91404" bIns="45701" rtlCol="0">
            <a:spAutoFit/>
          </a:bodyPr>
          <a:lstStyle/>
          <a:p>
            <a:pPr algn="ctr" defTabSz="685800"/>
            <a:r>
              <a:rPr lang="vi-VN" altLang="zh-CN" sz="4400" b="1" dirty="0">
                <a:solidFill>
                  <a:srgbClr val="258F2E"/>
                </a:solidFill>
                <a:latin typeface="Arial" panose="020B0604020202020204" pitchFamily="34" charset="0"/>
                <a:ea typeface="Microsoft YaHei" panose="020B0503020204020204" charset="-122"/>
                <a:cs typeface="Arial" panose="020B0604020202020204" pitchFamily="34" charset="0"/>
              </a:rPr>
              <a:t>Vận dụng </a:t>
            </a:r>
          </a:p>
          <a:p>
            <a:pPr algn="ctr" defTabSz="685800"/>
            <a:r>
              <a:rPr lang="vi-VN" altLang="zh-CN" sz="4400" b="1" dirty="0">
                <a:solidFill>
                  <a:srgbClr val="258F2E"/>
                </a:solidFill>
                <a:latin typeface="Arial" panose="020B0604020202020204" pitchFamily="34" charset="0"/>
                <a:ea typeface="Microsoft YaHei" panose="020B0503020204020204" charset="-122"/>
                <a:cs typeface="Arial" panose="020B0604020202020204" pitchFamily="34" charset="0"/>
              </a:rPr>
              <a:t>Trải nghiệm</a:t>
            </a:r>
            <a:endParaRPr lang="zh-CN" altLang="en-US" sz="4400" b="1" dirty="0">
              <a:solidFill>
                <a:srgbClr val="258F2E"/>
              </a:solidFill>
              <a:latin typeface="Arial" panose="020B0604020202020204" pitchFamily="34" charset="0"/>
              <a:ea typeface="Microsoft YaHei" panose="020B0503020204020204" charset="-122"/>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339502"/>
            <a:ext cx="4320480" cy="491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551438" y="1203598"/>
            <a:ext cx="8208912" cy="2010908"/>
          </a:xfrm>
          <a:prstGeom prst="roundRect">
            <a:avLst>
              <a:gd name="adj" fmla="val 30588"/>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defTabSz="685800"/>
            <a:endParaRPr lang="zh-CN" altLang="en-US" sz="4000" dirty="0">
              <a:solidFill>
                <a:prstClr val="white"/>
              </a:solidFill>
              <a:latin typeface="Arial" panose="020B0604020202020204" pitchFamily="34" charset="0"/>
              <a:ea typeface="SimSun" panose="02010600030101010101" pitchFamily="2" charset="-122"/>
              <a:cs typeface="Arial" panose="020B0604020202020204" pitchFamily="34" charset="0"/>
            </a:endParaRPr>
          </a:p>
        </p:txBody>
      </p:sp>
      <p:pic>
        <p:nvPicPr>
          <p:cNvPr id="23" name="图片 22"/>
          <p:cNvPicPr>
            <a:picLocks noChangeAspect="1"/>
          </p:cNvPicPr>
          <p:nvPr/>
        </p:nvPicPr>
        <p:blipFill>
          <a:blip r:embed="rId3"/>
          <a:stretch>
            <a:fillRect/>
          </a:stretch>
        </p:blipFill>
        <p:spPr>
          <a:xfrm rot="18320546">
            <a:off x="188187" y="339963"/>
            <a:ext cx="1750526" cy="1774442"/>
          </a:xfrm>
          <a:prstGeom prst="rect">
            <a:avLst/>
          </a:prstGeom>
        </p:spPr>
      </p:pic>
      <p:pic>
        <p:nvPicPr>
          <p:cNvPr id="6" name="图片 5"/>
          <p:cNvPicPr>
            <a:picLocks noChangeAspect="1"/>
          </p:cNvPicPr>
          <p:nvPr/>
        </p:nvPicPr>
        <p:blipFill>
          <a:blip r:embed="rId4"/>
          <a:stretch>
            <a:fillRect/>
          </a:stretch>
        </p:blipFill>
        <p:spPr>
          <a:xfrm rot="3039308">
            <a:off x="7499237" y="2608973"/>
            <a:ext cx="1406813" cy="787159"/>
          </a:xfrm>
          <a:prstGeom prst="rect">
            <a:avLst/>
          </a:prstGeom>
        </p:spPr>
      </p:pic>
      <p:sp>
        <p:nvSpPr>
          <p:cNvPr id="7" name="Rectangle 6"/>
          <p:cNvSpPr/>
          <p:nvPr/>
        </p:nvSpPr>
        <p:spPr>
          <a:xfrm>
            <a:off x="1063450" y="1793573"/>
            <a:ext cx="7344816" cy="830958"/>
          </a:xfrm>
          <a:prstGeom prst="rect">
            <a:avLst/>
          </a:prstGeom>
        </p:spPr>
        <p:txBody>
          <a:bodyPr wrap="square" lIns="91404" tIns="45701" rIns="91404" bIns="45701">
            <a:spAutoFit/>
          </a:bodyPr>
          <a:lstStyle/>
          <a:p>
            <a:pPr algn="ctr"/>
            <a:r>
              <a:rPr 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Nguyên nhân khiến Trái Đất gặp phải những </a:t>
            </a:r>
          </a:p>
          <a:p>
            <a:pPr algn="ctr"/>
            <a:r>
              <a:rPr 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vấn đề về ô nhiễm môi trường?</a:t>
            </a:r>
            <a:endParaRPr lang="en-US"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ến nhựa thành điện - Giải pháp mới giảm thiểu ô nhiễm môi trườ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39502"/>
            <a:ext cx="5636719"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uyên Nhân môi trường bị ô nhiễm - Hãy Bảo Vệ Môi Trường của Chúng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359594"/>
            <a:ext cx="5922449" cy="32922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59594"/>
            <a:ext cx="5922449" cy="334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704" y="339502"/>
            <a:ext cx="5922449" cy="336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4939" y="3795886"/>
            <a:ext cx="7105453"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Những bãi rác khổng lồ</a:t>
            </a:r>
            <a:endParaRPr lang="en-US" sz="3200"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1" y="3795886"/>
            <a:ext cx="9144000"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Khói bụi từ nhà máy, phương tiện giao thông,...</a:t>
            </a:r>
            <a:endParaRPr lang="en-US" sz="32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10047" y="3867894"/>
            <a:ext cx="9144000"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Nước thải sinh hoạt, nước thải từ các nhà máy,...</a:t>
            </a:r>
            <a:endParaRPr lang="en-US" sz="3200"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24335" y="3867894"/>
            <a:ext cx="9144000"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Sự cố đắm thuyền, tràn dầu trên biển cả,....</a:t>
            </a:r>
            <a:endParaRPr lang="en-US" sz="32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0" y="3867894"/>
            <a:ext cx="9144000"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Con người còn chặt, phá rừng,....</a:t>
            </a:r>
            <a:endParaRPr lang="en-US" sz="3200"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460" y="359594"/>
            <a:ext cx="5913693" cy="333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2388" y="3893368"/>
            <a:ext cx="9144000" cy="502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rial" panose="020B0604020202020204" pitchFamily="34" charset="0"/>
                <a:cs typeface="Arial" panose="020B0604020202020204" pitchFamily="34" charset="0"/>
              </a:rPr>
              <a:t>Săn, bắt động vật</a:t>
            </a:r>
            <a:endParaRPr lang="en-US" sz="3200" dirty="0">
              <a:solidFill>
                <a:srgbClr val="002060"/>
              </a:solidFill>
              <a:latin typeface="Arial" panose="020B0604020202020204" pitchFamily="34" charset="0"/>
              <a:cs typeface="Arial" panose="020B0604020202020204" pitchFamily="34" charset="0"/>
            </a:endParaRPr>
          </a:p>
        </p:txBody>
      </p:sp>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4460" y="359594"/>
            <a:ext cx="5913693" cy="332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026"/>
                                        </p:tgtEl>
                                      </p:cBhvr>
                                    </p:animEffect>
                                    <p:set>
                                      <p:cBhvr>
                                        <p:cTn id="7" dur="1" fill="hold">
                                          <p:stCondLst>
                                            <p:cond delay="24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50"/>
                                        <p:tgtEl>
                                          <p:spTgt spid="2"/>
                                        </p:tgtEl>
                                      </p:cBhvr>
                                    </p:animEffect>
                                    <p:set>
                                      <p:cBhvr>
                                        <p:cTn id="10" dur="1" fill="hold">
                                          <p:stCondLst>
                                            <p:cond delay="24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028"/>
                                        </p:tgtEl>
                                      </p:cBhvr>
                                    </p:animEffect>
                                    <p:set>
                                      <p:cBhvr>
                                        <p:cTn id="21" dur="1" fill="hold">
                                          <p:stCondLst>
                                            <p:cond delay="499"/>
                                          </p:stCondLst>
                                        </p:cTn>
                                        <p:tgtEl>
                                          <p:spTgt spid="102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074"/>
                                        </p:tgtEl>
                                      </p:cBhvr>
                                    </p:animEffect>
                                    <p:set>
                                      <p:cBhvr>
                                        <p:cTn id="35" dur="1" fill="hold">
                                          <p:stCondLst>
                                            <p:cond delay="49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75"/>
                                        </p:tgtEl>
                                        <p:attrNameLst>
                                          <p:attrName>style.visibility</p:attrName>
                                        </p:attrNameLst>
                                      </p:cBhvr>
                                      <p:to>
                                        <p:strVal val="visible"/>
                                      </p:to>
                                    </p:set>
                                    <p:animEffect transition="in" filter="fade">
                                      <p:cBhvr>
                                        <p:cTn id="41" dur="500"/>
                                        <p:tgtEl>
                                          <p:spTgt spid="3075"/>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75"/>
                                        </p:tgtEl>
                                      </p:cBhvr>
                                    </p:animEffect>
                                    <p:set>
                                      <p:cBhvr>
                                        <p:cTn id="48" dur="1" fill="hold">
                                          <p:stCondLst>
                                            <p:cond delay="499"/>
                                          </p:stCondLst>
                                        </p:cTn>
                                        <p:tgtEl>
                                          <p:spTgt spid="307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8" grpId="0"/>
      <p:bldP spid="8" grpId="1"/>
      <p:bldP spid="9" grpId="0"/>
      <p:bldP spid="9" grpId="1"/>
      <p:bldP spid="10" grpId="0"/>
      <p:bldP spid="10" grpId="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551438" y="1203598"/>
            <a:ext cx="8208912" cy="2010908"/>
          </a:xfrm>
          <a:prstGeom prst="roundRect">
            <a:avLst>
              <a:gd name="adj" fmla="val 30588"/>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defTabSz="685800"/>
            <a:endParaRPr lang="zh-CN" altLang="en-US" sz="4000" dirty="0">
              <a:solidFill>
                <a:prstClr val="white"/>
              </a:solidFill>
              <a:latin typeface="Arial" panose="020B0604020202020204" pitchFamily="34" charset="0"/>
              <a:cs typeface="Arial" panose="020B0604020202020204" pitchFamily="34" charset="0"/>
            </a:endParaRPr>
          </a:p>
        </p:txBody>
      </p:sp>
      <p:pic>
        <p:nvPicPr>
          <p:cNvPr id="23" name="图片 22"/>
          <p:cNvPicPr>
            <a:picLocks noChangeAspect="1"/>
          </p:cNvPicPr>
          <p:nvPr/>
        </p:nvPicPr>
        <p:blipFill>
          <a:blip r:embed="rId3"/>
          <a:stretch>
            <a:fillRect/>
          </a:stretch>
        </p:blipFill>
        <p:spPr>
          <a:xfrm rot="18320546">
            <a:off x="188187" y="339963"/>
            <a:ext cx="1750526" cy="1774442"/>
          </a:xfrm>
          <a:prstGeom prst="rect">
            <a:avLst/>
          </a:prstGeom>
        </p:spPr>
      </p:pic>
      <p:pic>
        <p:nvPicPr>
          <p:cNvPr id="6" name="图片 5"/>
          <p:cNvPicPr>
            <a:picLocks noChangeAspect="1"/>
          </p:cNvPicPr>
          <p:nvPr/>
        </p:nvPicPr>
        <p:blipFill>
          <a:blip r:embed="rId4"/>
          <a:stretch>
            <a:fillRect/>
          </a:stretch>
        </p:blipFill>
        <p:spPr>
          <a:xfrm rot="3039308">
            <a:off x="7499237" y="2608973"/>
            <a:ext cx="1406813" cy="787159"/>
          </a:xfrm>
          <a:prstGeom prst="rect">
            <a:avLst/>
          </a:prstGeom>
        </p:spPr>
      </p:pic>
      <p:sp>
        <p:nvSpPr>
          <p:cNvPr id="7" name="Rectangle 6"/>
          <p:cNvSpPr/>
          <p:nvPr/>
        </p:nvSpPr>
        <p:spPr>
          <a:xfrm>
            <a:off x="1063450" y="1793573"/>
            <a:ext cx="7344816" cy="830958"/>
          </a:xfrm>
          <a:prstGeom prst="rect">
            <a:avLst/>
          </a:prstGeom>
        </p:spPr>
        <p:txBody>
          <a:bodyPr wrap="square" lIns="91404" tIns="45701" rIns="91404" bIns="45701">
            <a:spAutoFit/>
          </a:bodyPr>
          <a:lstStyle/>
          <a:p>
            <a:pPr algn="ctr"/>
            <a:r>
              <a:rPr lang="vi-VN" sz="2400" b="1" dirty="0">
                <a:ln w="9525">
                  <a:solidFill>
                    <a:prstClr val="black">
                      <a:lumMod val="75000"/>
                      <a:lumOff val="25000"/>
                    </a:prstClr>
                  </a:solidFill>
                </a:ln>
                <a:solidFill>
                  <a:srgbClr val="7030A0"/>
                </a:solidFill>
                <a:latin typeface="Arial" panose="020B0604020202020204" pitchFamily="34" charset="0"/>
                <a:cs typeface="Arial" panose="020B0604020202020204" pitchFamily="34" charset="0"/>
              </a:rPr>
              <a:t>Những việc làm đó đã ảnh hưởng như thế nào tới Trái Đất của chúng ta?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7111" cy="26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111" y="0"/>
            <a:ext cx="4466889" cy="26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65" t="5760" r="1822" b="8969"/>
          <a:stretch>
            <a:fillRect/>
          </a:stretch>
        </p:blipFill>
        <p:spPr bwMode="auto">
          <a:xfrm>
            <a:off x="-9997" y="2657388"/>
            <a:ext cx="4687107" cy="24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111" y="2657388"/>
            <a:ext cx="4466890" cy="24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551438" y="1203598"/>
            <a:ext cx="8208912" cy="2010908"/>
          </a:xfrm>
          <a:prstGeom prst="roundRect">
            <a:avLst>
              <a:gd name="adj" fmla="val 30588"/>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defTabSz="685800"/>
            <a:endParaRPr lang="zh-CN" altLang="en-US" sz="4000" dirty="0">
              <a:solidFill>
                <a:prstClr val="white"/>
              </a:solidFill>
              <a:latin typeface="Arial" panose="020B0604020202020204" pitchFamily="34" charset="0"/>
              <a:ea typeface="SimSun" panose="02010600030101010101" pitchFamily="2" charset="-122"/>
              <a:cs typeface="Arial" panose="020B0604020202020204" pitchFamily="34" charset="0"/>
            </a:endParaRPr>
          </a:p>
        </p:txBody>
      </p:sp>
      <p:pic>
        <p:nvPicPr>
          <p:cNvPr id="23" name="图片 22"/>
          <p:cNvPicPr>
            <a:picLocks noChangeAspect="1"/>
          </p:cNvPicPr>
          <p:nvPr/>
        </p:nvPicPr>
        <p:blipFill>
          <a:blip r:embed="rId3"/>
          <a:stretch>
            <a:fillRect/>
          </a:stretch>
        </p:blipFill>
        <p:spPr>
          <a:xfrm rot="18320546">
            <a:off x="68051" y="486481"/>
            <a:ext cx="1689907" cy="1712995"/>
          </a:xfrm>
          <a:prstGeom prst="rect">
            <a:avLst/>
          </a:prstGeom>
        </p:spPr>
      </p:pic>
      <p:pic>
        <p:nvPicPr>
          <p:cNvPr id="6" name="图片 5"/>
          <p:cNvPicPr>
            <a:picLocks noChangeAspect="1"/>
          </p:cNvPicPr>
          <p:nvPr/>
        </p:nvPicPr>
        <p:blipFill>
          <a:blip r:embed="rId4"/>
          <a:stretch>
            <a:fillRect/>
          </a:stretch>
        </p:blipFill>
        <p:spPr>
          <a:xfrm rot="3039308">
            <a:off x="7499237" y="2608973"/>
            <a:ext cx="1406813" cy="787159"/>
          </a:xfrm>
          <a:prstGeom prst="rect">
            <a:avLst/>
          </a:prstGeom>
        </p:spPr>
      </p:pic>
      <p:sp>
        <p:nvSpPr>
          <p:cNvPr id="7" name="Rectangle 6"/>
          <p:cNvSpPr/>
          <p:nvPr/>
        </p:nvSpPr>
        <p:spPr>
          <a:xfrm>
            <a:off x="1063450" y="1793573"/>
            <a:ext cx="7344816" cy="830958"/>
          </a:xfrm>
          <a:prstGeom prst="rect">
            <a:avLst/>
          </a:prstGeom>
        </p:spPr>
        <p:txBody>
          <a:bodyPr wrap="square" lIns="91404" tIns="45701" rIns="91404" bIns="45701">
            <a:spAutoFit/>
          </a:bodyPr>
          <a:lstStyle/>
          <a:p>
            <a:pPr algn="ct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Để</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giữ</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cho</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Trái</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Đất</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luôn</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xanh</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sạch</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và</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đẹp</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chúng</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ta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cần</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phải</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làm</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 </a:t>
            </a:r>
            <a:r>
              <a:rPr lang="en-US" altLang="vi-VN" sz="2400" b="1" dirty="0" err="1">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gì</a:t>
            </a:r>
            <a:r>
              <a:rPr lang="en-US" altLang="vi-VN"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rPr>
              <a:t>?</a:t>
            </a:r>
            <a:endParaRPr lang="en-US" sz="2400" b="1" dirty="0">
              <a:ln w="9525">
                <a:solidFill>
                  <a:schemeClr val="tx1">
                    <a:lumMod val="75000"/>
                    <a:lumOff val="25000"/>
                  </a:schemeClr>
                </a:solidFill>
              </a:ln>
              <a:solidFill>
                <a:srgbClr val="7030A0"/>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956" b="-931"/>
          <a:stretch>
            <a:fillRect/>
          </a:stretch>
        </p:blipFill>
        <p:spPr bwMode="auto">
          <a:xfrm>
            <a:off x="0" y="504056"/>
            <a:ext cx="4611962" cy="31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4057"/>
            <a:ext cx="4611962" cy="31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3518"/>
            <a:ext cx="4611962" cy="315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004" r="11838" b="10961"/>
          <a:stretch>
            <a:fillRect/>
          </a:stretch>
        </p:blipFill>
        <p:spPr bwMode="auto">
          <a:xfrm>
            <a:off x="0" y="0"/>
            <a:ext cx="3203848" cy="517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962" y="483518"/>
            <a:ext cx="4532038" cy="315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3939902"/>
            <a:ext cx="91371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rPr>
              <a:t>Vứt rác, đổ rác đúng nơi quy định. Dọn dẹp đường làng ngõ xóm</a:t>
            </a:r>
            <a:endParaRPr lang="en-US" sz="2400" dirty="0">
              <a:solidFill>
                <a:srgbClr val="002060"/>
              </a:solidFill>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02" y="483518"/>
            <a:ext cx="4498498" cy="318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136" y="4011910"/>
            <a:ext cx="91371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rPr>
              <a:t>Trồng và bảo vệ cây xanh</a:t>
            </a:r>
            <a:endParaRPr lang="en-US" sz="2400" dirty="0">
              <a:solidFill>
                <a:srgbClr val="002060"/>
              </a:solidFill>
            </a:endParaRPr>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1962" y="483518"/>
            <a:ext cx="4532038" cy="321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136" y="4011910"/>
            <a:ext cx="91371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2060"/>
                </a:solidFill>
              </a:rPr>
              <a:t>Tiết kiệm các nguồn năng lượng</a:t>
            </a:r>
            <a:endParaRPr lang="en-US" sz="2400" dirty="0">
              <a:solidFill>
                <a:srgbClr val="002060"/>
              </a:solidFill>
            </a:endParaRPr>
          </a:p>
        </p:txBody>
      </p:sp>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848" y="0"/>
            <a:ext cx="3347864" cy="517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20272" y="843558"/>
            <a:ext cx="1656184" cy="3384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rPr>
              <a:t>Tuyên truyền </a:t>
            </a:r>
          </a:p>
          <a:p>
            <a:pPr algn="ctr"/>
            <a:r>
              <a:rPr lang="vi-VN" sz="2800" dirty="0">
                <a:solidFill>
                  <a:srgbClr val="002060"/>
                </a:solidFill>
              </a:rPr>
              <a:t>bảo vệ môi trường</a:t>
            </a:r>
            <a:endParaRPr lang="en-US"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1"/>
                                        </p:tgtEl>
                                      </p:cBhvr>
                                    </p:animEffect>
                                    <p:set>
                                      <p:cBhvr>
                                        <p:cTn id="10" dur="1" fill="hold">
                                          <p:stCondLst>
                                            <p:cond delay="499"/>
                                          </p:stCondLst>
                                        </p:cTn>
                                        <p:tgtEl>
                                          <p:spTgt spid="205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par>
                                <p:cTn id="17" presetID="10"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2"/>
                                        </p:tgtEl>
                                      </p:cBhvr>
                                    </p:animEffect>
                                    <p:set>
                                      <p:cBhvr>
                                        <p:cTn id="30" dur="1" fill="hold">
                                          <p:stCondLst>
                                            <p:cond delay="499"/>
                                          </p:stCondLst>
                                        </p:cTn>
                                        <p:tgtEl>
                                          <p:spTgt spid="205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27"/>
                                        </p:tgtEl>
                                      </p:cBhvr>
                                    </p:animEffect>
                                    <p:set>
                                      <p:cBhvr>
                                        <p:cTn id="33" dur="1" fill="hold">
                                          <p:stCondLst>
                                            <p:cond delay="499"/>
                                          </p:stCondLst>
                                        </p:cTn>
                                        <p:tgtEl>
                                          <p:spTgt spid="102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fade">
                                      <p:cBhvr>
                                        <p:cTn id="36" dur="500"/>
                                        <p:tgtEl>
                                          <p:spTgt spid="2053"/>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53"/>
                                        </p:tgtEl>
                                      </p:cBhvr>
                                    </p:animEffect>
                                    <p:set>
                                      <p:cBhvr>
                                        <p:cTn id="50" dur="1" fill="hold">
                                          <p:stCondLst>
                                            <p:cond delay="499"/>
                                          </p:stCondLst>
                                        </p:cTn>
                                        <p:tgtEl>
                                          <p:spTgt spid="205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28"/>
                                        </p:tgtEl>
                                      </p:cBhvr>
                                    </p:animEffect>
                                    <p:set>
                                      <p:cBhvr>
                                        <p:cTn id="53" dur="1" fill="hold">
                                          <p:stCondLst>
                                            <p:cond delay="499"/>
                                          </p:stCondLst>
                                        </p:cTn>
                                        <p:tgtEl>
                                          <p:spTgt spid="102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fade">
                                      <p:cBhvr>
                                        <p:cTn id="56" dur="500"/>
                                        <p:tgtEl>
                                          <p:spTgt spid="1026"/>
                                        </p:tgtEl>
                                      </p:cBhvr>
                                    </p:animEffect>
                                  </p:childTnLst>
                                </p:cTn>
                              </p:par>
                              <p:par>
                                <p:cTn id="57" presetID="10" presetClass="entr" presetSubtype="0" fill="hold" nodeType="withEffect">
                                  <p:stCondLst>
                                    <p:cond delay="0"/>
                                  </p:stCondLst>
                                  <p:childTnLst>
                                    <p:set>
                                      <p:cBhvr>
                                        <p:cTn id="58" dur="1" fill="hold">
                                          <p:stCondLst>
                                            <p:cond delay="0"/>
                                          </p:stCondLst>
                                        </p:cTn>
                                        <p:tgtEl>
                                          <p:spTgt spid="1029"/>
                                        </p:tgtEl>
                                        <p:attrNameLst>
                                          <p:attrName>style.visibility</p:attrName>
                                        </p:attrNameLst>
                                      </p:cBhvr>
                                      <p:to>
                                        <p:strVal val="visible"/>
                                      </p:to>
                                    </p:set>
                                    <p:animEffect transition="in" filter="fade">
                                      <p:cBhvr>
                                        <p:cTn id="59" dur="500"/>
                                        <p:tgtEl>
                                          <p:spTgt spid="10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 grpId="0"/>
      <p:bldP spid="10" grpId="1"/>
      <p:bldP spid="12" grpId="0"/>
      <p:bldP spid="12"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5648" y="2"/>
            <a:ext cx="2143125" cy="2143125"/>
          </a:xfrm>
          <a:prstGeom prst="rect">
            <a:avLst/>
          </a:prstGeom>
        </p:spPr>
      </p:pic>
      <p:sp>
        <p:nvSpPr>
          <p:cNvPr id="8" name="Speech Bubble: Rectangle with Corners Rounded 7"/>
          <p:cNvSpPr/>
          <p:nvPr/>
        </p:nvSpPr>
        <p:spPr>
          <a:xfrm>
            <a:off x="851981" y="363110"/>
            <a:ext cx="5880259" cy="1205865"/>
          </a:xfrm>
          <a:prstGeom prst="wedgeRoundRectCallout">
            <a:avLst>
              <a:gd name="adj1" fmla="val 59707"/>
              <a:gd name="adj2" fmla="val 11257"/>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defTabSz="685800">
              <a:defRPr/>
            </a:pPr>
            <a:r>
              <a:rPr lang="vi-VN" sz="2400" dirty="0">
                <a:solidFill>
                  <a:srgbClr val="002060"/>
                </a:solidFill>
                <a:cs typeface="Times New Roman" panose="02020603050405020304" pitchFamily="18" charset="0"/>
              </a:rPr>
              <a:t>Trái Đất tham gia vào mấy chuyển động?</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487150"/>
            <a:ext cx="1008112" cy="1012592"/>
          </a:xfrm>
          <a:prstGeom prst="rect">
            <a:avLst/>
          </a:prstGeom>
        </p:spPr>
      </p:pic>
      <p:sp>
        <p:nvSpPr>
          <p:cNvPr id="19" name="Rectangle: Rounded Corners 18"/>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800"/>
            <a:r>
              <a:rPr lang="en-US" sz="2400" dirty="0">
                <a:solidFill>
                  <a:srgbClr val="002060"/>
                </a:solidFill>
                <a:latin typeface="Arial" panose="020B0604020202020204" pitchFamily="34" charset="0"/>
                <a:cs typeface="Arial" panose="020B0604020202020204" pitchFamily="34" charset="0"/>
              </a:rPr>
              <a:t>A. </a:t>
            </a:r>
            <a:r>
              <a:rPr lang="vi-VN" sz="2400" dirty="0">
                <a:solidFill>
                  <a:srgbClr val="002060"/>
                </a:solidFill>
                <a:latin typeface="Arial" panose="020B0604020202020204" pitchFamily="34" charset="0"/>
                <a:cs typeface="Arial" panose="020B0604020202020204" pitchFamily="34" charset="0"/>
              </a:rPr>
              <a:t>1</a:t>
            </a:r>
            <a:endParaRPr lang="en-US" sz="2400"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9360" y="2109548"/>
            <a:ext cx="2200752" cy="2200752"/>
          </a:xfrm>
          <a:prstGeom prst="rect">
            <a:avLst/>
          </a:prstGeom>
        </p:spPr>
      </p:pic>
      <p:sp>
        <p:nvSpPr>
          <p:cNvPr id="21" name="Rectangle: Rounded Corners 20"/>
          <p:cNvSpPr/>
          <p:nvPr/>
        </p:nvSpPr>
        <p:spPr>
          <a:xfrm>
            <a:off x="3439420"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800"/>
            <a:r>
              <a:rPr lang="en-US" sz="2400" dirty="0">
                <a:solidFill>
                  <a:srgbClr val="002060"/>
                </a:solidFill>
                <a:latin typeface="Arial" panose="020B0604020202020204" pitchFamily="34" charset="0"/>
                <a:cs typeface="Arial" panose="020B0604020202020204" pitchFamily="34" charset="0"/>
              </a:rPr>
              <a:t>B. </a:t>
            </a:r>
            <a:r>
              <a:rPr lang="vi-VN" sz="2400" dirty="0">
                <a:solidFill>
                  <a:srgbClr val="002060"/>
                </a:solidFill>
                <a:latin typeface="Arial" panose="020B0604020202020204" pitchFamily="34" charset="0"/>
                <a:cs typeface="Arial" panose="020B0604020202020204" pitchFamily="34" charset="0"/>
              </a:rPr>
              <a:t>2</a:t>
            </a:r>
            <a:endParaRPr lang="en-US" sz="2400"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837" y="2109548"/>
            <a:ext cx="2200752" cy="2200752"/>
          </a:xfrm>
          <a:prstGeom prst="rect">
            <a:avLst/>
          </a:prstGeom>
        </p:spPr>
      </p:pic>
      <p:sp>
        <p:nvSpPr>
          <p:cNvPr id="23" name="Rectangle: Rounded Corners 22"/>
          <p:cNvSpPr/>
          <p:nvPr/>
        </p:nvSpPr>
        <p:spPr>
          <a:xfrm>
            <a:off x="653576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800">
              <a:defRPr/>
            </a:pPr>
            <a:r>
              <a:rPr lang="en-US" sz="2100" dirty="0">
                <a:solidFill>
                  <a:srgbClr val="002060"/>
                </a:solidFill>
                <a:latin typeface="Arial" panose="020B0604020202020204" pitchFamily="34" charset="0"/>
                <a:cs typeface="Arial" panose="020B0604020202020204" pitchFamily="34" charset="0"/>
              </a:rPr>
              <a:t>C. </a:t>
            </a:r>
            <a:r>
              <a:rPr lang="vi-VN" sz="2100" dirty="0">
                <a:solidFill>
                  <a:srgbClr val="002060"/>
                </a:solidFill>
                <a:latin typeface="Arial" panose="020B0604020202020204" pitchFamily="34" charset="0"/>
                <a:cs typeface="Arial" panose="020B0604020202020204" pitchFamily="34" charset="0"/>
              </a:rPr>
              <a:t>3</a:t>
            </a:r>
            <a:endParaRPr lang="en-US" sz="21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Tm="20000">
        <p:split orient="vert"/>
      </p:transition>
    </mc:Choice>
    <mc:Fallback xmlns="">
      <p:transition spd="slow" advTm="2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ppt_w+.3"/>
                                          </p:val>
                                        </p:tav>
                                        <p:tav tm="100000">
                                          <p:val>
                                            <p:strVal val="#ppt_w"/>
                                          </p:val>
                                        </p:tav>
                                      </p:tavLst>
                                    </p:anim>
                                    <p:anim calcmode="lin" valueType="num">
                                      <p:cBhvr>
                                        <p:cTn id="32" dur="500" fill="hold"/>
                                        <p:tgtEl>
                                          <p:spTgt spid="23"/>
                                        </p:tgtEl>
                                        <p:attrNameLst>
                                          <p:attrName>ppt_h</p:attrName>
                                        </p:attrNameLst>
                                      </p:cBhvr>
                                      <p:tavLst>
                                        <p:tav tm="0">
                                          <p:val>
                                            <p:strVal val="#ppt_h"/>
                                          </p:val>
                                        </p:tav>
                                        <p:tav tm="100000">
                                          <p:val>
                                            <p:strVal val="#ppt_h"/>
                                          </p:val>
                                        </p:tav>
                                      </p:tavLst>
                                    </p:anim>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21"/>
                                        </p:tgtEl>
                                        <p:attrNameLst>
                                          <p:attrName>fillcolor</p:attrName>
                                        </p:attrNameLst>
                                      </p:cBhvr>
                                      <p:to>
                                        <a:schemeClr val="hlink"/>
                                      </p:to>
                                    </p:animClr>
                                    <p:set>
                                      <p:cBhvr>
                                        <p:cTn id="38" dur="2000" fill="hold"/>
                                        <p:tgtEl>
                                          <p:spTgt spid="21"/>
                                        </p:tgtEl>
                                        <p:attrNameLst>
                                          <p:attrName>fill.type</p:attrName>
                                        </p:attrNameLst>
                                      </p:cBhvr>
                                      <p:to>
                                        <p:strVal val="solid"/>
                                      </p:to>
                                    </p:set>
                                    <p:set>
                                      <p:cBhvr>
                                        <p:cTn id="39"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17" y="19"/>
            <a:ext cx="9143985" cy="5143493"/>
          </a:xfrm>
          <a:prstGeom prst="rect">
            <a:avLst/>
          </a:prstGeom>
        </p:spPr>
      </p:pic>
      <p:pic>
        <p:nvPicPr>
          <p:cNvPr id="3" name="图片 2"/>
          <p:cNvPicPr>
            <a:picLocks noChangeAspect="1"/>
          </p:cNvPicPr>
          <p:nvPr/>
        </p:nvPicPr>
        <p:blipFill>
          <a:blip r:embed="rId4" cstate="print">
            <a:extLst>
              <a:ext uri="{BEBA8EAE-BF5A-486C-A8C5-ECC9F3942E4B}">
                <a14:imgProps xmlns:a14="http://schemas.microsoft.com/office/drawing/2010/main">
                  <a14:imgLayer r:embed="rId5">
                    <a14:imgEffect>
                      <a14:backgroundRemoval t="9973" b="94742" l="3536" r="99093">
                        <a14:foregroundMark x1="12421" y1="35539" x2="68994" y2="38713"/>
                        <a14:foregroundMark x1="68994" y1="38713" x2="79148" y2="37897"/>
                        <a14:foregroundMark x1="79148" y1="37897" x2="86219" y2="35177"/>
                        <a14:foregroundMark x1="86219" y1="35177" x2="91024" y2="40979"/>
                        <a14:foregroundMark x1="91024" y1="40979" x2="93110" y2="73073"/>
                        <a14:foregroundMark x1="93110" y1="73073" x2="89211" y2="87489"/>
                        <a14:foregroundMark x1="89211" y1="87489" x2="77697" y2="90027"/>
                        <a14:foregroundMark x1="77697" y1="90027" x2="8432" y2="85766"/>
                        <a14:foregroundMark x1="8432" y1="85766" x2="1088" y2="48867"/>
                        <a14:foregroundMark x1="1088" y1="48867" x2="12149" y2="35267"/>
                        <a14:foregroundMark x1="12149" y1="35267" x2="10154" y2="63282"/>
                        <a14:foregroundMark x1="10154" y1="63282" x2="7344" y2="69538"/>
                        <a14:foregroundMark x1="7344" y1="69538" x2="7434" y2="77607"/>
                        <a14:foregroundMark x1="93835" y1="32729" x2="86945" y2="86673"/>
                        <a14:foregroundMark x1="86945" y1="86673" x2="89937" y2="93110"/>
                        <a14:foregroundMark x1="89937" y1="93110" x2="80870" y2="91024"/>
                        <a14:foregroundMark x1="80870" y1="91024" x2="69628" y2="93744"/>
                        <a14:foregroundMark x1="93563" y1="35539" x2="94651" y2="93110"/>
                        <a14:foregroundMark x1="98187" y1="81142" x2="95467" y2="89755"/>
                        <a14:foregroundMark x1="28830" y1="31097" x2="33273" y2="34270"/>
                        <a14:foregroundMark x1="79782" y1="31006" x2="74977" y2="33545"/>
                        <a14:foregroundMark x1="10879" y1="27199" x2="17588" y2="40979"/>
                        <a14:foregroundMark x1="20671" y1="27833" x2="7525" y2="39619"/>
                        <a14:foregroundMark x1="7525" y1="39619" x2="4261" y2="45422"/>
                        <a14:foregroundMark x1="21850" y1="30100" x2="5802" y2="40345"/>
                        <a14:foregroundMark x1="5802" y1="40345" x2="2267" y2="47325"/>
                        <a14:foregroundMark x1="2267" y1="47325" x2="8522" y2="82321"/>
                        <a14:foregroundMark x1="8522" y1="82321" x2="6437" y2="89937"/>
                        <a14:foregroundMark x1="6437" y1="89937" x2="14143" y2="96464"/>
                        <a14:foregroundMark x1="14143" y1="96464" x2="35177" y2="99275"/>
                        <a14:foregroundMark x1="35177" y1="99275" x2="43790" y2="98277"/>
                        <a14:foregroundMark x1="43790" y1="98277" x2="48141" y2="92294"/>
                        <a14:foregroundMark x1="48141" y1="92294" x2="88033" y2="94832"/>
                        <a14:foregroundMark x1="88033" y1="94832" x2="93382" y2="94288"/>
                        <a14:foregroundMark x1="81777" y1="28558" x2="87761" y2="33182"/>
                        <a14:foregroundMark x1="87761" y1="33182" x2="94651" y2="34542"/>
                        <a14:foregroundMark x1="94651" y1="34542" x2="96827" y2="41432"/>
                        <a14:foregroundMark x1="96827" y1="41432" x2="93926" y2="79601"/>
                        <a14:foregroundMark x1="93926" y1="79601" x2="93744" y2="57389"/>
                        <a14:foregroundMark x1="93744" y1="57389" x2="98459" y2="37534"/>
                        <a14:foregroundMark x1="98459" y1="37534" x2="99637" y2="76972"/>
                        <a14:foregroundMark x1="99637" y1="76972" x2="95376" y2="42974"/>
                        <a14:foregroundMark x1="95376" y1="42974" x2="96555" y2="64823"/>
                        <a14:foregroundMark x1="96555" y1="64823" x2="97824" y2="39166"/>
                        <a14:foregroundMark x1="97824" y1="39166" x2="97280" y2="79510"/>
                        <a14:foregroundMark x1="97280" y1="79510" x2="99184" y2="54850"/>
                        <a14:foregroundMark x1="99184" y1="54850" x2="97008" y2="77153"/>
                        <a14:foregroundMark x1="97008" y1="77153" x2="97552" y2="66455"/>
                        <a14:foregroundMark x1="97552" y1="66455" x2="95195" y2="75249"/>
                        <a14:foregroundMark x1="28921" y1="30644" x2="12783" y2="30553"/>
                        <a14:foregroundMark x1="12783" y1="30553" x2="5802" y2="32910"/>
                        <a14:foregroundMark x1="5802" y1="32910" x2="5893" y2="87942"/>
                        <a14:foregroundMark x1="5893" y1="87942" x2="13146" y2="93472"/>
                        <a14:foregroundMark x1="13146" y1="93472" x2="29193" y2="91750"/>
                        <a14:foregroundMark x1="29193" y1="91750" x2="55304" y2="93200"/>
                        <a14:foregroundMark x1="55304" y1="93200" x2="64823" y2="92656"/>
                        <a14:foregroundMark x1="64823" y1="92656" x2="66364" y2="91840"/>
                        <a14:foregroundMark x1="7162" y1="31006" x2="6346" y2="45331"/>
                        <a14:foregroundMark x1="6346" y1="45331" x2="6709" y2="45694"/>
                        <a14:foregroundMark x1="9882" y1="32185" x2="3536" y2="39619"/>
                        <a14:foregroundMark x1="3536" y1="39619" x2="6528" y2="28921"/>
                        <a14:foregroundMark x1="6528" y1="28921" x2="7072" y2="39982"/>
                        <a14:foregroundMark x1="7072" y1="39982" x2="8341" y2="29918"/>
                        <a14:foregroundMark x1="8341" y1="29918" x2="5893" y2="45150"/>
                        <a14:foregroundMark x1="5893" y1="45150" x2="9157" y2="25657"/>
                        <a14:foregroundMark x1="9157" y1="25657" x2="6709" y2="41886"/>
                        <a14:foregroundMark x1="6709" y1="41886" x2="5712" y2="33998"/>
                        <a14:foregroundMark x1="5712" y1="33998" x2="4442" y2="45240"/>
                        <a14:foregroundMark x1="4442" y1="45240" x2="7344" y2="34180"/>
                        <a14:foregroundMark x1="7344" y1="34180" x2="7978" y2="42883"/>
                        <a14:foregroundMark x1="7978" y1="42883" x2="20490" y2="29737"/>
                        <a14:foregroundMark x1="20490" y1="29737" x2="19583" y2="40345"/>
                        <a14:foregroundMark x1="19583" y1="40345" x2="21306" y2="33273"/>
                        <a14:foregroundMark x1="21306" y1="33273" x2="28015" y2="31460"/>
                        <a14:foregroundMark x1="28015" y1="31460" x2="22121" y2="33182"/>
                        <a14:foregroundMark x1="5802" y1="63191" x2="6437" y2="83318"/>
                        <a14:foregroundMark x1="6437" y1="83318" x2="6165" y2="76247"/>
                        <a14:foregroundMark x1="6165" y1="76247" x2="6165" y2="84950"/>
                        <a14:foregroundMark x1="6165" y1="84950" x2="8250" y2="72439"/>
                        <a14:foregroundMark x1="8250" y1="72439" x2="8704" y2="83318"/>
                        <a14:foregroundMark x1="8704" y1="83318" x2="8885" y2="68903"/>
                        <a14:foregroundMark x1="8885" y1="68903" x2="7797" y2="81958"/>
                        <a14:foregroundMark x1="7797" y1="81958" x2="7706" y2="74433"/>
                        <a14:foregroundMark x1="7706" y1="74433" x2="5440" y2="84950"/>
                        <a14:foregroundMark x1="5440" y1="84950" x2="6074" y2="71714"/>
                        <a14:foregroundMark x1="6074" y1="71714" x2="6165" y2="80326"/>
                        <a14:foregroundMark x1="6165" y1="80326" x2="6074" y2="69175"/>
                        <a14:foregroundMark x1="6074" y1="69175" x2="5168" y2="81686"/>
                        <a14:foregroundMark x1="5168" y1="81686" x2="4896" y2="71442"/>
                        <a14:foregroundMark x1="4896" y1="71442" x2="4986" y2="79329"/>
                        <a14:foregroundMark x1="4986" y1="79329" x2="6800" y2="72348"/>
                        <a14:foregroundMark x1="6800" y1="72348" x2="6890" y2="80417"/>
                        <a14:foregroundMark x1="6890" y1="80417" x2="7344" y2="78694"/>
                        <a14:foregroundMark x1="78513" y1="30553" x2="88577" y2="29193"/>
                        <a14:foregroundMark x1="88577" y1="29193" x2="81505" y2="31278"/>
                        <a14:foregroundMark x1="81505" y1="31278" x2="90118" y2="30644"/>
                        <a14:foregroundMark x1="90118" y1="30644" x2="86401" y2="30825"/>
                        <a14:foregroundMark x1="72892" y1="30009" x2="73164" y2="30553"/>
                        <a14:foregroundMark x1="78966" y1="30644" x2="86673" y2="30100"/>
                        <a14:foregroundMark x1="86673" y1="30100" x2="93654" y2="31278"/>
                        <a14:foregroundMark x1="93654" y1="31278" x2="95920" y2="37806"/>
                        <a14:foregroundMark x1="95920" y1="37806" x2="94288" y2="29646"/>
                        <a14:foregroundMark x1="94288" y1="29646" x2="89755" y2="30644"/>
                        <a14:foregroundMark x1="30190" y1="30009" x2="14687" y2="31913"/>
                        <a14:foregroundMark x1="14687" y1="31913" x2="13690" y2="32276"/>
                        <a14:foregroundMark x1="25839" y1="29737" x2="24569" y2="29465"/>
                        <a14:backgroundMark x1="39891" y1="23119" x2="60834" y2="22031"/>
                      </a14:backgroundRemoval>
                    </a14:imgEffect>
                  </a14:imgLayer>
                </a14:imgProps>
              </a:ext>
              <a:ext uri="{28A0092B-C50C-407E-A947-70E740481C1C}">
                <a14:useLocalDpi xmlns:a14="http://schemas.microsoft.com/office/drawing/2010/main" val="0"/>
              </a:ext>
            </a:extLst>
          </a:blip>
          <a:stretch>
            <a:fillRect/>
          </a:stretch>
        </p:blipFill>
        <p:spPr>
          <a:xfrm>
            <a:off x="-351748" y="-1876975"/>
            <a:ext cx="7329045" cy="7329045"/>
          </a:xfrm>
          <a:prstGeom prst="rect">
            <a:avLst/>
          </a:prstGeom>
        </p:spPr>
      </p:pic>
      <p:pic>
        <p:nvPicPr>
          <p:cNvPr id="10" name="Picture 9" descr="图片包含 物体&#10;&#10;描述已自动生成"/>
          <p:cNvPicPr>
            <a:picLocks noChangeAspect="1"/>
          </p:cNvPicPr>
          <p:nvPr/>
        </p:nvPicPr>
        <p:blipFill rotWithShape="1">
          <a:blip r:embed="rId6">
            <a:extLst>
              <a:ext uri="{BEBA8EAE-BF5A-486C-A8C5-ECC9F3942E4B}">
                <a14:imgProps xmlns:a14="http://schemas.microsoft.com/office/drawing/2010/main">
                  <a14:imgLayer r:embed="rId7">
                    <a14:imgEffect>
                      <a14:backgroundRemoval t="27207" b="63724" l="21886" r="63845">
                        <a14:foregroundMark x1="47763" y1="30593" x2="51874" y2="29746"/>
                        <a14:foregroundMark x1="51874" y1="29746" x2="57920" y2="31076"/>
                        <a14:foregroundMark x1="57920" y1="31076" x2="61669" y2="33495"/>
                        <a14:foregroundMark x1="61669" y1="33495" x2="61911" y2="49819"/>
                        <a14:foregroundMark x1="61911" y1="49819" x2="60218" y2="53567"/>
                        <a14:foregroundMark x1="60218" y1="53567" x2="57437" y2="56711"/>
                        <a14:foregroundMark x1="57437" y1="56711" x2="56106" y2="60459"/>
                        <a14:foregroundMark x1="56106" y1="60459" x2="52358" y2="62152"/>
                        <a14:foregroundMark x1="52358" y1="62152" x2="48489" y2="60701"/>
                        <a14:foregroundMark x1="48489" y1="60701" x2="44619" y2="61548"/>
                        <a14:foregroundMark x1="44619" y1="61548" x2="44256" y2="62515"/>
                        <a14:foregroundMark x1="64087" y1="54534" x2="64087" y2="54534"/>
                        <a14:foregroundMark x1="56106" y1="35913" x2="62878" y2="40266"/>
                        <a14:foregroundMark x1="62878" y1="40266" x2="63845" y2="41475"/>
                        <a14:foregroundMark x1="51753" y1="27207" x2="51753" y2="27207"/>
                        <a14:foregroundMark x1="43410" y1="63845" x2="51391" y2="63241"/>
                        <a14:foregroundMark x1="51391" y1="63241" x2="59129" y2="63724"/>
                        <a14:foregroundMark x1="59129" y1="63724" x2="61669" y2="63724"/>
                        <a14:backgroundMark x1="34704" y1="43652" x2="34704" y2="43652"/>
                        <a14:backgroundMark x1="34099" y1="42805" x2="35550" y2="46554"/>
                        <a14:backgroundMark x1="35550" y1="46554" x2="34704" y2="53325"/>
                        <a14:backgroundMark x1="32648" y1="41475" x2="36034" y2="51270"/>
                        <a14:backgroundMark x1="36034" y1="51270" x2="36155" y2="55139"/>
                        <a14:backgroundMark x1="36155" y1="55139" x2="34704" y2="51270"/>
                        <a14:backgroundMark x1="34704" y1="51270" x2="34462" y2="42684"/>
                      </a14:backgroundRemoval>
                    </a14:imgEffect>
                  </a14:imgLayer>
                </a14:imgProps>
              </a:ext>
              <a:ext uri="{28A0092B-C50C-407E-A947-70E740481C1C}">
                <a14:useLocalDpi xmlns:a14="http://schemas.microsoft.com/office/drawing/2010/main" val="0"/>
              </a:ext>
            </a:extLst>
          </a:blip>
          <a:srcRect l="20219" t="25436" r="32375" b="34511"/>
          <a:stretch>
            <a:fillRect/>
          </a:stretch>
        </p:blipFill>
        <p:spPr>
          <a:xfrm>
            <a:off x="5796136" y="2388306"/>
            <a:ext cx="3268674" cy="2761570"/>
          </a:xfrm>
          <a:custGeom>
            <a:avLst/>
            <a:gdLst>
              <a:gd name="connsiteX0" fmla="*/ 0 w 17438196"/>
              <a:gd name="connsiteY0" fmla="*/ 0 h 17438196"/>
              <a:gd name="connsiteX1" fmla="*/ 17438196 w 17438196"/>
              <a:gd name="connsiteY1" fmla="*/ 0 h 17438196"/>
              <a:gd name="connsiteX2" fmla="*/ 17438196 w 17438196"/>
              <a:gd name="connsiteY2" fmla="*/ 17438196 h 17438196"/>
              <a:gd name="connsiteX3" fmla="*/ 0 w 17438196"/>
              <a:gd name="connsiteY3" fmla="*/ 17438196 h 17438196"/>
              <a:gd name="connsiteX4" fmla="*/ 0 w 17438196"/>
              <a:gd name="connsiteY4" fmla="*/ 0 h 17438196"/>
              <a:gd name="connsiteX5" fmla="*/ 5421483 w 17438196"/>
              <a:gd name="connsiteY5" fmla="*/ 6475264 h 17438196"/>
              <a:gd name="connsiteX6" fmla="*/ 4476750 w 17438196"/>
              <a:gd name="connsiteY6" fmla="*/ 6727228 h 17438196"/>
              <a:gd name="connsiteX7" fmla="*/ 4457700 w 17438196"/>
              <a:gd name="connsiteY7" fmla="*/ 7889278 h 17438196"/>
              <a:gd name="connsiteX8" fmla="*/ 5314950 w 17438196"/>
              <a:gd name="connsiteY8" fmla="*/ 9870478 h 17438196"/>
              <a:gd name="connsiteX9" fmla="*/ 6515100 w 17438196"/>
              <a:gd name="connsiteY9" fmla="*/ 9641878 h 17438196"/>
              <a:gd name="connsiteX10" fmla="*/ 6153150 w 17438196"/>
              <a:gd name="connsiteY10" fmla="*/ 6746278 h 17438196"/>
              <a:gd name="connsiteX11" fmla="*/ 5421483 w 17438196"/>
              <a:gd name="connsiteY11" fmla="*/ 6475264 h 1743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8196" h="17438196">
                <a:moveTo>
                  <a:pt x="0" y="0"/>
                </a:moveTo>
                <a:lnTo>
                  <a:pt x="17438196" y="0"/>
                </a:lnTo>
                <a:lnTo>
                  <a:pt x="17438196" y="17438196"/>
                </a:lnTo>
                <a:lnTo>
                  <a:pt x="0" y="17438196"/>
                </a:lnTo>
                <a:lnTo>
                  <a:pt x="0" y="0"/>
                </a:lnTo>
                <a:close/>
                <a:moveTo>
                  <a:pt x="5421483" y="6475264"/>
                </a:moveTo>
                <a:cubicBezTo>
                  <a:pt x="5038762" y="6485792"/>
                  <a:pt x="4635698" y="6620072"/>
                  <a:pt x="4476750" y="6727228"/>
                </a:cubicBezTo>
                <a:cubicBezTo>
                  <a:pt x="4194175" y="6917728"/>
                  <a:pt x="4311650" y="7365403"/>
                  <a:pt x="4457700" y="7889278"/>
                </a:cubicBezTo>
                <a:cubicBezTo>
                  <a:pt x="4603750" y="8413153"/>
                  <a:pt x="4972050" y="9578378"/>
                  <a:pt x="5314950" y="9870478"/>
                </a:cubicBezTo>
                <a:cubicBezTo>
                  <a:pt x="5657850" y="10162578"/>
                  <a:pt x="6375400" y="10162578"/>
                  <a:pt x="6515100" y="9641878"/>
                </a:cubicBezTo>
                <a:cubicBezTo>
                  <a:pt x="6654800" y="9121178"/>
                  <a:pt x="6492875" y="7232053"/>
                  <a:pt x="6153150" y="6746278"/>
                </a:cubicBezTo>
                <a:cubicBezTo>
                  <a:pt x="6004520" y="6533752"/>
                  <a:pt x="5719155" y="6467077"/>
                  <a:pt x="5421483" y="6475264"/>
                </a:cubicBezTo>
                <a:close/>
              </a:path>
            </a:pathLst>
          </a:custGeom>
        </p:spPr>
      </p:pic>
      <p:pic>
        <p:nvPicPr>
          <p:cNvPr id="16" name="PA_库_图片 96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660232" y="113315"/>
            <a:ext cx="2489983" cy="1450323"/>
          </a:xfrm>
          <a:prstGeom prst="rect">
            <a:avLst/>
          </a:prstGeom>
        </p:spPr>
      </p:pic>
      <p:sp>
        <p:nvSpPr>
          <p:cNvPr id="4" name="Rectangle 3"/>
          <p:cNvSpPr/>
          <p:nvPr/>
        </p:nvSpPr>
        <p:spPr>
          <a:xfrm>
            <a:off x="7075589" y="413251"/>
            <a:ext cx="1600868" cy="646331"/>
          </a:xfrm>
          <a:prstGeom prst="rect">
            <a:avLst/>
          </a:prstGeom>
        </p:spPr>
        <p:txBody>
          <a:bodyPr wrap="square" lIns="91404" tIns="45701" rIns="91404" bIns="45701">
            <a:spAutoFit/>
          </a:bodyPr>
          <a:lstStyle/>
          <a:p>
            <a:r>
              <a:rPr lang="en-US" altLang="zh-CN" sz="3600" spc="-113" dirty="0" err="1">
                <a:solidFill>
                  <a:schemeClr val="tx2">
                    <a:lumMod val="50000"/>
                  </a:schemeClr>
                </a:solidFill>
                <a:latin typeface="Calibri" panose="020F0502020204030204" pitchFamily="34" charset="0"/>
                <a:ea typeface="汉仪跳跳体简" panose="00020600040101010101" pitchFamily="18" charset="-122"/>
                <a:cs typeface="Calibri" panose="020F0502020204030204" pitchFamily="34" charset="0"/>
              </a:rPr>
              <a:t>Kết</a:t>
            </a:r>
            <a:r>
              <a:rPr lang="en-US" altLang="zh-CN" sz="3600" spc="-113" dirty="0">
                <a:solidFill>
                  <a:schemeClr val="tx2">
                    <a:lumMod val="50000"/>
                  </a:schemeClr>
                </a:solidFill>
                <a:latin typeface="Calibri" panose="020F0502020204030204" pitchFamily="34" charset="0"/>
                <a:ea typeface="汉仪跳跳体简" panose="00020600040101010101" pitchFamily="18" charset="-122"/>
                <a:cs typeface="Calibri" panose="020F0502020204030204" pitchFamily="34" charset="0"/>
              </a:rPr>
              <a:t> </a:t>
            </a:r>
            <a:r>
              <a:rPr lang="en-US" altLang="zh-CN" sz="3600" spc="-113" dirty="0" err="1">
                <a:solidFill>
                  <a:schemeClr val="tx2">
                    <a:lumMod val="50000"/>
                  </a:schemeClr>
                </a:solidFill>
                <a:latin typeface="Calibri" panose="020F0502020204030204" pitchFamily="34" charset="0"/>
                <a:ea typeface="汉仪跳跳体简" panose="00020600040101010101" pitchFamily="18" charset="-122"/>
                <a:cs typeface="Calibri" panose="020F0502020204030204" pitchFamily="34" charset="0"/>
              </a:rPr>
              <a:t>luận</a:t>
            </a:r>
            <a:r>
              <a:rPr lang="en-US" altLang="zh-CN" sz="3600" spc="-113" dirty="0">
                <a:solidFill>
                  <a:schemeClr val="tx2">
                    <a:lumMod val="50000"/>
                  </a:schemeClr>
                </a:solidFill>
                <a:latin typeface="Calibri" panose="020F0502020204030204" pitchFamily="34" charset="0"/>
                <a:ea typeface="汉仪跳跳体简" panose="00020600040101010101" pitchFamily="18" charset="-122"/>
                <a:cs typeface="Calibri" panose="020F0502020204030204" pitchFamily="34" charset="0"/>
              </a:rPr>
              <a:t> </a:t>
            </a:r>
            <a:endParaRPr lang="en-US" sz="3600" dirty="0">
              <a:solidFill>
                <a:schemeClr val="tx2">
                  <a:lumMod val="50000"/>
                </a:schemeClr>
              </a:solidFill>
              <a:latin typeface="Calibri" panose="020F0502020204030204" pitchFamily="34" charset="0"/>
              <a:cs typeface="Calibri" panose="020F0502020204030204" pitchFamily="34" charset="0"/>
            </a:endParaRPr>
          </a:p>
        </p:txBody>
      </p:sp>
      <p:sp>
        <p:nvSpPr>
          <p:cNvPr id="8" name="Rectangle 7"/>
          <p:cNvSpPr/>
          <p:nvPr/>
        </p:nvSpPr>
        <p:spPr>
          <a:xfrm>
            <a:off x="251520" y="1059584"/>
            <a:ext cx="6023796" cy="3108543"/>
          </a:xfrm>
          <a:prstGeom prst="rect">
            <a:avLst/>
          </a:prstGeom>
        </p:spPr>
        <p:txBody>
          <a:bodyPr wrap="square" lIns="91404" tIns="45701" rIns="91404" bIns="45701">
            <a:spAutoFit/>
          </a:bodyPr>
          <a:lstStyle/>
          <a:p>
            <a:pPr marL="457200" indent="-285750" algn="just">
              <a:buFontTx/>
              <a:buChar char="-"/>
            </a:pPr>
            <a:r>
              <a:rPr lang="en-US" sz="2800" dirty="0" err="1">
                <a:latin typeface="Calibri" panose="020F0502020204030204" pitchFamily="34" charset="0"/>
                <a:cs typeface="Calibri" panose="020F0502020204030204" pitchFamily="34" charset="0"/>
              </a:rPr>
              <a:t>Trái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nên</a:t>
            </a:r>
            <a:r>
              <a:rPr lang="en-US" sz="2800" dirty="0">
                <a:latin typeface="Calibri" panose="020F0502020204030204" pitchFamily="34" charset="0"/>
                <a:cs typeface="Calibri" panose="020F0502020204030204" pitchFamily="34" charset="0"/>
              </a:rPr>
              <a:t> đ</a:t>
            </a:r>
            <a:r>
              <a:rPr lang="vi-VN" sz="2800" dirty="0">
                <a:latin typeface="Calibri" panose="020F0502020204030204" pitchFamily="34" charset="0"/>
                <a:cs typeface="Calibri" panose="020F0502020204030204" pitchFamily="34" charset="0"/>
              </a:rPr>
              <a:t>ư</a:t>
            </a:r>
            <a:r>
              <a:rPr lang="en-US" sz="2800" dirty="0" err="1">
                <a:latin typeface="Calibri" panose="020F0502020204030204" pitchFamily="34" charset="0"/>
                <a:cs typeface="Calibri" panose="020F0502020204030204" pitchFamily="34" charset="0"/>
              </a:rPr>
              <a:t>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tinh</a:t>
            </a:r>
            <a:r>
              <a:rPr lang="en-US" sz="2800" dirty="0">
                <a:latin typeface="Calibri" panose="020F0502020204030204" pitchFamily="34" charset="0"/>
                <a:cs typeface="Calibri" panose="020F0502020204030204" pitchFamily="34" charset="0"/>
              </a:rPr>
              <a:t>.</a:t>
            </a:r>
          </a:p>
          <a:p>
            <a:pPr marL="457200" indent="-285750" algn="just">
              <a:buFontTx/>
              <a:buChar char="-"/>
            </a:pP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8 </a:t>
            </a:r>
            <a:r>
              <a:rPr lang="en-US" sz="2800" dirty="0" err="1">
                <a:latin typeface="Calibri" panose="020F0502020204030204" pitchFamily="34" charset="0"/>
                <a:cs typeface="Calibri" panose="020F0502020204030204" pitchFamily="34" charset="0"/>
              </a:rPr>
              <a: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chúng</a:t>
            </a:r>
            <a:r>
              <a:rPr lang="vi-VN"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a:t>
            </a:r>
          </a:p>
          <a:p>
            <a:pPr marL="457200" indent="-285750" algn="just">
              <a:buFontTx/>
              <a:buChar char="-"/>
            </a:pP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sống</a:t>
            </a:r>
            <a:r>
              <a:rPr lang="en-US" sz="2800" dirty="0">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2500" fill="hold"/>
                                        <p:tgtEl>
                                          <p:spTgt spid="8"/>
                                        </p:tgtEl>
                                        <p:attrNameLst>
                                          <p:attrName>style.color</p:attrName>
                                        </p:attrNameLst>
                                      </p:cBhvr>
                                      <p:to>
                                        <p:clrVal>
                                          <a:srgbClr val="C00000"/>
                                        </p:clrVal>
                                      </p:to>
                                    </p:set>
                                    <p:set>
                                      <p:cBhvr>
                                        <p:cTn id="7" dur="2500" fill="hold"/>
                                        <p:tgtEl>
                                          <p:spTgt spid="8"/>
                                        </p:tgtEl>
                                        <p:attrNameLst>
                                          <p:attrName>fillcolor</p:attrName>
                                        </p:attrNameLst>
                                      </p:cBhvr>
                                      <p:to>
                                        <p:clrVal>
                                          <a:srgbClr val="C00000"/>
                                        </p:clrVal>
                                      </p:to>
                                    </p:set>
                                    <p:set>
                                      <p:cBhvr>
                                        <p:cTn id="8" dur="2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70"/>
            <a:ext cx="9144000" cy="4632960"/>
          </a:xfrm>
          <a:prstGeom prst="rect">
            <a:avLst/>
          </a:prstGeom>
        </p:spPr>
      </p:pic>
      <p:pic>
        <p:nvPicPr>
          <p:cNvPr id="4" name="图片 3" descr="图片包含 电视&#10;&#10;自动生成的说明"/>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4196593" y="170785"/>
            <a:ext cx="2230489" cy="1608877"/>
          </a:xfrm>
          <a:prstGeom prst="rect">
            <a:avLst/>
          </a:prstGeom>
        </p:spPr>
      </p:pic>
      <p:sp>
        <p:nvSpPr>
          <p:cNvPr id="8" name="文本框 7"/>
          <p:cNvSpPr txBox="1"/>
          <p:nvPr/>
        </p:nvSpPr>
        <p:spPr>
          <a:xfrm>
            <a:off x="4572007" y="536641"/>
            <a:ext cx="1226440" cy="438582"/>
          </a:xfrm>
          <a:prstGeom prst="rect">
            <a:avLst/>
          </a:prstGeom>
          <a:noFill/>
        </p:spPr>
        <p:txBody>
          <a:bodyPr wrap="square" lIns="68580" tIns="34290" rIns="68580" bIns="34290" rtlCol="0">
            <a:spAutoFit/>
          </a:bodyPr>
          <a:lstStyle/>
          <a:p>
            <a:pPr algn="ctr"/>
            <a:r>
              <a:rPr lang="en-US" altLang="zh-CN" sz="24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400" b="1" dirty="0">
                <a:solidFill>
                  <a:srgbClr val="002060"/>
                </a:solidFill>
                <a:latin typeface="Arial" panose="020B0604020202020204" pitchFamily="34" charset="0"/>
                <a:ea typeface="Microsoft YaHei" panose="020B0503020204020204" charset="-122"/>
                <a:cs typeface="Arial" panose="020B0604020202020204" pitchFamily="34" charset="0"/>
              </a:rPr>
              <a:t> 1</a:t>
            </a:r>
            <a:endParaRPr lang="zh-CN" altLang="en-US" sz="24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9" name="图片 8" descr="图片包含 电视&#10;&#10;自动生成的说明"/>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6955574" y="1275606"/>
            <a:ext cx="2188425" cy="1657104"/>
          </a:xfrm>
          <a:prstGeom prst="rect">
            <a:avLst/>
          </a:prstGeom>
        </p:spPr>
      </p:pic>
      <p:sp>
        <p:nvSpPr>
          <p:cNvPr id="12" name="文本框 11"/>
          <p:cNvSpPr txBox="1"/>
          <p:nvPr/>
        </p:nvSpPr>
        <p:spPr>
          <a:xfrm>
            <a:off x="7380311" y="1654159"/>
            <a:ext cx="1224137" cy="438582"/>
          </a:xfrm>
          <a:prstGeom prst="rect">
            <a:avLst/>
          </a:prstGeom>
          <a:noFill/>
        </p:spPr>
        <p:txBody>
          <a:bodyPr wrap="square" lIns="68580" tIns="34290" rIns="68580" bIns="34290" rtlCol="0">
            <a:spAutoFit/>
          </a:bodyPr>
          <a:lstStyle/>
          <a:p>
            <a:r>
              <a:rPr lang="en-US" altLang="zh-CN" sz="24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400" b="1" dirty="0">
                <a:solidFill>
                  <a:srgbClr val="002060"/>
                </a:solidFill>
                <a:latin typeface="Arial" panose="020B0604020202020204" pitchFamily="34" charset="0"/>
                <a:ea typeface="Microsoft YaHei" panose="020B0503020204020204" charset="-122"/>
                <a:cs typeface="Arial" panose="020B0604020202020204" pitchFamily="34" charset="0"/>
              </a:rPr>
              <a:t> 2</a:t>
            </a:r>
            <a:endParaRPr lang="zh-CN" altLang="en-US" sz="24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4" name="图片 13" descr="图片包含 电视&#10;&#10;自动生成的说明"/>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flipH="1">
            <a:off x="5250429" y="3352770"/>
            <a:ext cx="2129882" cy="1536308"/>
          </a:xfrm>
          <a:prstGeom prst="rect">
            <a:avLst/>
          </a:prstGeom>
        </p:spPr>
      </p:pic>
      <p:sp>
        <p:nvSpPr>
          <p:cNvPr id="16" name="文本框 15"/>
          <p:cNvSpPr txBox="1"/>
          <p:nvPr/>
        </p:nvSpPr>
        <p:spPr>
          <a:xfrm>
            <a:off x="5572203" y="4083918"/>
            <a:ext cx="1304053" cy="438582"/>
          </a:xfrm>
          <a:prstGeom prst="rect">
            <a:avLst/>
          </a:prstGeom>
          <a:noFill/>
        </p:spPr>
        <p:txBody>
          <a:bodyPr wrap="square" lIns="68580" tIns="34290" rIns="68580" bIns="34290" rtlCol="0">
            <a:spAutoFit/>
          </a:bodyPr>
          <a:lstStyle/>
          <a:p>
            <a:pPr algn="ctr"/>
            <a:r>
              <a:rPr lang="en-US" altLang="zh-CN" sz="24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400" b="1" dirty="0">
                <a:solidFill>
                  <a:srgbClr val="002060"/>
                </a:solidFill>
                <a:latin typeface="Arial" panose="020B0604020202020204" pitchFamily="34" charset="0"/>
                <a:ea typeface="Microsoft YaHei" panose="020B0503020204020204" charset="-122"/>
                <a:cs typeface="Arial" panose="020B0604020202020204" pitchFamily="34" charset="0"/>
              </a:rPr>
              <a:t> 3</a:t>
            </a:r>
            <a:endParaRPr lang="zh-CN" altLang="en-US" sz="24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7" name="图片 16" descr="图片包含 电视&#10;&#10;自动生成的说明"/>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a:off x="1211786" y="2700866"/>
            <a:ext cx="2037021" cy="1469326"/>
          </a:xfrm>
          <a:prstGeom prst="rect">
            <a:avLst/>
          </a:prstGeom>
        </p:spPr>
      </p:pic>
      <p:sp>
        <p:nvSpPr>
          <p:cNvPr id="19" name="文本框 18"/>
          <p:cNvSpPr txBox="1"/>
          <p:nvPr/>
        </p:nvSpPr>
        <p:spPr>
          <a:xfrm>
            <a:off x="1693643" y="3354491"/>
            <a:ext cx="1224136" cy="438582"/>
          </a:xfrm>
          <a:prstGeom prst="rect">
            <a:avLst/>
          </a:prstGeom>
          <a:noFill/>
        </p:spPr>
        <p:txBody>
          <a:bodyPr wrap="square" lIns="68580" tIns="34290" rIns="68580" bIns="34290" rtlCol="0">
            <a:spAutoFit/>
          </a:bodyPr>
          <a:lstStyle/>
          <a:p>
            <a:pPr algn="ctr"/>
            <a:r>
              <a:rPr lang="en-US" altLang="zh-CN" sz="24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400" b="1" dirty="0">
                <a:solidFill>
                  <a:srgbClr val="002060"/>
                </a:solidFill>
                <a:latin typeface="Arial" panose="020B0604020202020204" pitchFamily="34" charset="0"/>
                <a:ea typeface="Microsoft YaHei" panose="020B0503020204020204" charset="-122"/>
                <a:cs typeface="Arial" panose="020B0604020202020204" pitchFamily="34" charset="0"/>
              </a:rPr>
              <a:t> 4</a:t>
            </a:r>
            <a:endParaRPr lang="zh-CN" altLang="en-US" sz="24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3768" y="1948696"/>
            <a:ext cx="616823" cy="6230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Effect transition="in" filter="fade">
                                      <p:cBhvr>
                                        <p:cTn id="25" dur="1000"/>
                                        <p:tgtEl>
                                          <p:spTgt spid="12"/>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fltVal val="0"/>
                                          </p:val>
                                        </p:tav>
                                        <p:tav tm="100000">
                                          <p:val>
                                            <p:strVal val="#ppt_w"/>
                                          </p:val>
                                        </p:tav>
                                      </p:tavLst>
                                    </p:anim>
                                    <p:anim calcmode="lin" valueType="num">
                                      <p:cBhvr>
                                        <p:cTn id="35" dur="1000" fill="hold"/>
                                        <p:tgtEl>
                                          <p:spTgt spid="16"/>
                                        </p:tgtEl>
                                        <p:attrNameLst>
                                          <p:attrName>ppt_h</p:attrName>
                                        </p:attrNameLst>
                                      </p:cBhvr>
                                      <p:tavLst>
                                        <p:tav tm="0">
                                          <p:val>
                                            <p:fltVal val="0"/>
                                          </p:val>
                                        </p:tav>
                                        <p:tav tm="100000">
                                          <p:val>
                                            <p:strVal val="#ppt_h"/>
                                          </p:val>
                                        </p:tav>
                                      </p:tavLst>
                                    </p:anim>
                                    <p:animEffect transition="in" filter="fade">
                                      <p:cBhvr>
                                        <p:cTn id="36" dur="1000"/>
                                        <p:tgtEl>
                                          <p:spTgt spid="16"/>
                                        </p:tgtEl>
                                      </p:cBhvr>
                                    </p:animEffect>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3" presetID="53" presetClass="entr" presetSubtype="16"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Effect transition="in" filter="fade">
                                      <p:cBhvr>
                                        <p:cTn id="47" dur="1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00018 0.04719 L 0.1967 -0.14867 " pathEditMode="relative" rAng="0" ptsTypes="AA">
                                      <p:cBhvr>
                                        <p:cTn id="58" dur="2000" fill="hold"/>
                                        <p:tgtEl>
                                          <p:spTgt spid="5"/>
                                        </p:tgtEl>
                                        <p:attrNameLst>
                                          <p:attrName>ppt_x</p:attrName>
                                          <p:attrName>ppt_y</p:attrName>
                                        </p:attrNameLst>
                                      </p:cBhvr>
                                      <p:rCtr x="9844" y="-9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9502"/>
            <a:ext cx="9252520" cy="1107996"/>
          </a:xfrm>
          <a:prstGeom prst="rect">
            <a:avLst/>
          </a:prstGeom>
          <a:noFill/>
        </p:spPr>
        <p:txBody>
          <a:bodyPr wrap="square" rtlCol="0">
            <a:spAutoFit/>
          </a:bodyPr>
          <a:lstStyle/>
          <a:p>
            <a:pPr algn="ctr"/>
            <a:r>
              <a:rPr lang="en-US" sz="6600" dirty="0" err="1">
                <a:solidFill>
                  <a:srgbClr val="FF0000"/>
                </a:solidFill>
              </a:rPr>
              <a:t>Trò</a:t>
            </a:r>
            <a:r>
              <a:rPr lang="en-US" sz="6600" dirty="0">
                <a:solidFill>
                  <a:srgbClr val="FF0000"/>
                </a:solidFill>
              </a:rPr>
              <a:t> </a:t>
            </a:r>
            <a:r>
              <a:rPr lang="en-US" sz="6600" dirty="0" err="1">
                <a:solidFill>
                  <a:srgbClr val="FF0000"/>
                </a:solidFill>
              </a:rPr>
              <a:t>chơi</a:t>
            </a:r>
            <a:r>
              <a:rPr lang="en-US" sz="6600" dirty="0">
                <a:solidFill>
                  <a:srgbClr val="FF0000"/>
                </a:solidFill>
              </a:rPr>
              <a:t> :</a:t>
            </a:r>
            <a:r>
              <a:rPr lang="en-US" sz="6600" dirty="0" err="1">
                <a:solidFill>
                  <a:srgbClr val="FF0000"/>
                </a:solidFill>
              </a:rPr>
              <a:t>Giải</a:t>
            </a:r>
            <a:r>
              <a:rPr lang="en-US" sz="6600" dirty="0">
                <a:solidFill>
                  <a:srgbClr val="FF0000"/>
                </a:solidFill>
              </a:rPr>
              <a:t> </a:t>
            </a:r>
            <a:r>
              <a:rPr lang="en-US" sz="6600" dirty="0" err="1">
                <a:solidFill>
                  <a:srgbClr val="FF0000"/>
                </a:solidFill>
              </a:rPr>
              <a:t>cứu</a:t>
            </a:r>
            <a:r>
              <a:rPr lang="en-US" sz="6600" dirty="0">
                <a:solidFill>
                  <a:srgbClr val="FF0000"/>
                </a:solidFill>
              </a:rPr>
              <a:t> </a:t>
            </a:r>
            <a:r>
              <a:rPr lang="en-US" sz="6600" dirty="0" err="1">
                <a:solidFill>
                  <a:srgbClr val="FF0000"/>
                </a:solidFill>
              </a:rPr>
              <a:t>vũ</a:t>
            </a:r>
            <a:r>
              <a:rPr lang="en-US" sz="6600" dirty="0">
                <a:solidFill>
                  <a:srgbClr val="FF0000"/>
                </a:solidFill>
              </a:rPr>
              <a:t> </a:t>
            </a:r>
            <a:r>
              <a:rPr lang="en-US" sz="6600" dirty="0" err="1">
                <a:solidFill>
                  <a:srgbClr val="FF0000"/>
                </a:solidFill>
              </a:rPr>
              <a:t>trụ</a:t>
            </a:r>
            <a:endParaRPr lang="en-US" sz="6600" dirty="0">
              <a:solidFill>
                <a:srgbClr val="FF0000"/>
              </a:solidFill>
            </a:endParaRPr>
          </a:p>
        </p:txBody>
      </p:sp>
    </p:spTree>
    <p:extLst>
      <p:ext uri="{BB962C8B-B14F-4D97-AF65-F5344CB8AC3E}">
        <p14:creationId xmlns:p14="http://schemas.microsoft.com/office/powerpoint/2010/main" val="26057767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257786"/>
            <a:ext cx="4016687" cy="416842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7417" t="25427" r="17736" b="29922"/>
          <a:stretch>
            <a:fillRect/>
          </a:stretch>
        </p:blipFill>
        <p:spPr>
          <a:xfrm flipH="1">
            <a:off x="1027" y="0"/>
            <a:ext cx="3418845" cy="2362039"/>
          </a:xfrm>
          <a:prstGeom prst="rect">
            <a:avLst/>
          </a:prstGeom>
        </p:spPr>
      </p:pic>
      <p:pic>
        <p:nvPicPr>
          <p:cNvPr id="9" name="PA_库_图片 96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523368">
            <a:off x="5055651" y="111624"/>
            <a:ext cx="3865188" cy="2923501"/>
          </a:xfrm>
          <a:prstGeom prst="rect">
            <a:avLst/>
          </a:prstGeom>
        </p:spPr>
      </p:pic>
      <p:sp>
        <p:nvSpPr>
          <p:cNvPr id="10" name="文本框 7"/>
          <p:cNvSpPr txBox="1"/>
          <p:nvPr/>
        </p:nvSpPr>
        <p:spPr>
          <a:xfrm>
            <a:off x="6124149" y="739079"/>
            <a:ext cx="1728191" cy="623248"/>
          </a:xfrm>
          <a:prstGeom prst="rect">
            <a:avLst/>
          </a:prstGeom>
          <a:noFill/>
        </p:spPr>
        <p:txBody>
          <a:bodyPr wrap="square" lIns="68580" tIns="34290" rIns="68580" bIns="34290" rtlCol="0">
            <a:spAutoFit/>
          </a:bodyPr>
          <a:lstStyle/>
          <a:p>
            <a:pPr algn="ctr"/>
            <a:r>
              <a:rPr lang="en-US" altLang="zh-CN" sz="36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3600" b="1" dirty="0">
                <a:solidFill>
                  <a:srgbClr val="002060"/>
                </a:solidFill>
                <a:latin typeface="Arial" panose="020B0604020202020204" pitchFamily="34" charset="0"/>
                <a:ea typeface="Microsoft YaHei" panose="020B0503020204020204" charset="-122"/>
                <a:cs typeface="Arial" panose="020B0604020202020204" pitchFamily="34" charset="0"/>
              </a:rPr>
              <a:t> 1</a:t>
            </a:r>
            <a:endParaRPr lang="zh-CN" altLang="en-US" sz="36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sp>
        <p:nvSpPr>
          <p:cNvPr id="11" name="文本框 7"/>
          <p:cNvSpPr txBox="1"/>
          <p:nvPr/>
        </p:nvSpPr>
        <p:spPr>
          <a:xfrm>
            <a:off x="5405265" y="1363807"/>
            <a:ext cx="3165957" cy="500137"/>
          </a:xfrm>
          <a:prstGeom prst="rect">
            <a:avLst/>
          </a:prstGeom>
          <a:noFill/>
        </p:spPr>
        <p:txBody>
          <a:bodyPr wrap="square" lIns="68580" tIns="34290" rIns="68580" bIns="34290" rtlCol="0">
            <a:spAutoFit/>
          </a:bodyPr>
          <a:lstStyle/>
          <a:p>
            <a:pPr algn="ctr"/>
            <a:r>
              <a:rPr lang="en-US" altLang="zh-CN" sz="2800" b="1" dirty="0" err="1">
                <a:solidFill>
                  <a:srgbClr val="8D7545"/>
                </a:solidFill>
                <a:latin typeface="Arial" panose="020B0604020202020204" pitchFamily="34" charset="0"/>
                <a:ea typeface="Microsoft YaHei" panose="020B0503020204020204" charset="-122"/>
                <a:cs typeface="Arial" panose="020B0604020202020204" pitchFamily="34" charset="0"/>
              </a:rPr>
              <a:t>Lần</a:t>
            </a:r>
            <a:r>
              <a:rPr lang="en-US" altLang="zh-CN" sz="2800" b="1" dirty="0">
                <a:solidFill>
                  <a:srgbClr val="8D7545"/>
                </a:solidFill>
                <a:latin typeface="Arial" panose="020B0604020202020204" pitchFamily="34" charset="0"/>
                <a:ea typeface="Microsoft YaHei" panose="020B0503020204020204" charset="-122"/>
                <a:cs typeface="Arial" panose="020B0604020202020204" pitchFamily="34" charset="0"/>
              </a:rPr>
              <a:t> </a:t>
            </a:r>
            <a:r>
              <a:rPr lang="en-US" altLang="zh-CN" sz="2800" b="1" dirty="0" err="1">
                <a:solidFill>
                  <a:srgbClr val="8D7545"/>
                </a:solidFill>
                <a:latin typeface="Arial" panose="020B0604020202020204" pitchFamily="34" charset="0"/>
                <a:ea typeface="Microsoft YaHei" panose="020B0503020204020204" charset="-122"/>
                <a:cs typeface="Arial" panose="020B0604020202020204" pitchFamily="34" charset="0"/>
              </a:rPr>
              <a:t>theo</a:t>
            </a:r>
            <a:r>
              <a:rPr lang="vi-VN" altLang="zh-CN" sz="2800" b="1" dirty="0">
                <a:solidFill>
                  <a:srgbClr val="8D7545"/>
                </a:solidFill>
                <a:latin typeface="Arial" panose="020B0604020202020204" pitchFamily="34" charset="0"/>
                <a:ea typeface="Microsoft YaHei" panose="020B0503020204020204" charset="-122"/>
                <a:cs typeface="Arial" panose="020B0604020202020204" pitchFamily="34" charset="0"/>
              </a:rPr>
              <a:t> </a:t>
            </a:r>
            <a:r>
              <a:rPr lang="en-US" altLang="zh-CN" sz="2800" b="1" dirty="0" err="1">
                <a:solidFill>
                  <a:srgbClr val="8D7545"/>
                </a:solidFill>
                <a:latin typeface="Arial" panose="020B0604020202020204" pitchFamily="34" charset="0"/>
                <a:ea typeface="Microsoft YaHei" panose="020B0503020204020204" charset="-122"/>
                <a:cs typeface="Arial" panose="020B0604020202020204" pitchFamily="34" charset="0"/>
              </a:rPr>
              <a:t>dấu</a:t>
            </a:r>
            <a:r>
              <a:rPr lang="en-US" altLang="zh-CN" sz="2800" b="1" dirty="0">
                <a:solidFill>
                  <a:srgbClr val="8D7545"/>
                </a:solidFill>
                <a:latin typeface="Arial" panose="020B0604020202020204" pitchFamily="34" charset="0"/>
                <a:ea typeface="Microsoft YaHei" panose="020B0503020204020204" charset="-122"/>
                <a:cs typeface="Arial" panose="020B0604020202020204" pitchFamily="34" charset="0"/>
              </a:rPr>
              <a:t> </a:t>
            </a:r>
            <a:r>
              <a:rPr lang="en-US" altLang="zh-CN" sz="2800" b="1" dirty="0" err="1">
                <a:solidFill>
                  <a:srgbClr val="8D7545"/>
                </a:solidFill>
                <a:latin typeface="Arial" panose="020B0604020202020204" pitchFamily="34" charset="0"/>
                <a:ea typeface="Microsoft YaHei" panose="020B0503020204020204" charset="-122"/>
                <a:cs typeface="Arial" panose="020B0604020202020204" pitchFamily="34" charset="0"/>
              </a:rPr>
              <a:t>vết</a:t>
            </a:r>
            <a:endParaRPr lang="zh-CN" altLang="en-US" sz="2800" b="1" dirty="0">
              <a:solidFill>
                <a:srgbClr val="8D7545"/>
              </a:solidFill>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Effect transition="in" filter="fade">
                                      <p:cBhvr>
                                        <p:cTn id="18" dur="1000"/>
                                        <p:tgtEl>
                                          <p:spTgt spid="11"/>
                                        </p:tgtEl>
                                      </p:cBhvr>
                                    </p:animEffect>
                                  </p:childTnLst>
                                </p:cTn>
                              </p:par>
                              <p:par>
                                <p:cTn id="19" presetID="2" presetClass="entr" presetSubtype="9"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0-#ppt_w/2"/>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
          <p:cNvPicPr>
            <a:picLocks noChangeAspect="1"/>
          </p:cNvPicPr>
          <p:nvPr/>
        </p:nvPicPr>
        <p:blipFill>
          <a:blip r:embed="rId6">
            <a:extLst>
              <a:ext uri="{28A0092B-C50C-407E-A947-70E740481C1C}">
                <a14:useLocalDpi xmlns:a14="http://schemas.microsoft.com/office/drawing/2010/main" val="0"/>
              </a:ext>
            </a:extLst>
          </a:blip>
          <a:srcRect t="177" b="177"/>
          <a:stretch>
            <a:fillRect/>
          </a:stretch>
        </p:blipFill>
        <p:spPr>
          <a:xfrm>
            <a:off x="15" y="-28568"/>
            <a:ext cx="9143985" cy="5243505"/>
          </a:xfrm>
          <a:prstGeom prst="rect">
            <a:avLst/>
          </a:prstGeom>
        </p:spPr>
      </p:pic>
      <p:grpSp>
        <p:nvGrpSpPr>
          <p:cNvPr id="32" name="Group 31"/>
          <p:cNvGrpSpPr/>
          <p:nvPr/>
        </p:nvGrpSpPr>
        <p:grpSpPr>
          <a:xfrm>
            <a:off x="110796" y="2720051"/>
            <a:ext cx="4302405" cy="865745"/>
            <a:chOff x="147728" y="3626734"/>
            <a:chExt cx="5736540" cy="1154327"/>
          </a:xfrm>
        </p:grpSpPr>
        <p:grpSp>
          <p:nvGrpSpPr>
            <p:cNvPr id="28" name="Group 27"/>
            <p:cNvGrpSpPr/>
            <p:nvPr/>
          </p:nvGrpSpPr>
          <p:grpSpPr>
            <a:xfrm>
              <a:off x="147728" y="3626734"/>
              <a:ext cx="5736540" cy="1154327"/>
              <a:chOff x="147728" y="3626734"/>
              <a:chExt cx="5736540" cy="1154327"/>
            </a:xfrm>
          </p:grpSpPr>
          <p:sp>
            <p:nvSpPr>
              <p:cNvPr id="18" name="Rectangle: Folded Corner 17"/>
              <p:cNvSpPr/>
              <p:nvPr/>
            </p:nvSpPr>
            <p:spPr>
              <a:xfrm>
                <a:off x="387863"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250" r="76228" b="81914"/>
              <a:stretch>
                <a:fillRect/>
              </a:stretch>
            </p:blipFill>
            <p:spPr>
              <a:xfrm>
                <a:off x="147728" y="3626734"/>
                <a:ext cx="1198804" cy="1154327"/>
              </a:xfrm>
              <a:prstGeom prst="rect">
                <a:avLst/>
              </a:prstGeom>
            </p:spPr>
          </p:pic>
        </p:grpSp>
        <p:sp>
          <p:nvSpPr>
            <p:cNvPr id="24" name="TextBox 23"/>
            <p:cNvSpPr txBox="1"/>
            <p:nvPr/>
          </p:nvSpPr>
          <p:spPr>
            <a:xfrm>
              <a:off x="1286664" y="3934543"/>
              <a:ext cx="4299155" cy="595035"/>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7</a:t>
              </a:r>
              <a:endParaRPr lang="en-US" sz="2300" dirty="0">
                <a:latin typeface="Arial" panose="020B0604020202020204" pitchFamily="34" charset="0"/>
                <a:cs typeface="Arial" panose="020B0604020202020204" pitchFamily="34" charset="0"/>
              </a:endParaRPr>
            </a:p>
          </p:txBody>
        </p:sp>
      </p:grpSp>
      <p:grpSp>
        <p:nvGrpSpPr>
          <p:cNvPr id="33" name="Group 32"/>
          <p:cNvGrpSpPr/>
          <p:nvPr/>
        </p:nvGrpSpPr>
        <p:grpSpPr>
          <a:xfrm>
            <a:off x="234252" y="3898399"/>
            <a:ext cx="4209733" cy="886471"/>
            <a:chOff x="312336" y="5197865"/>
            <a:chExt cx="5612977" cy="1181961"/>
          </a:xfrm>
        </p:grpSpPr>
        <p:grpSp>
          <p:nvGrpSpPr>
            <p:cNvPr id="29" name="Group 28"/>
            <p:cNvGrpSpPr/>
            <p:nvPr/>
          </p:nvGrpSpPr>
          <p:grpSpPr>
            <a:xfrm>
              <a:off x="312336" y="5197865"/>
              <a:ext cx="5612977" cy="1181961"/>
              <a:chOff x="312336" y="5197865"/>
              <a:chExt cx="5612977" cy="1181961"/>
            </a:xfrm>
          </p:grpSpPr>
          <p:sp>
            <p:nvSpPr>
              <p:cNvPr id="19" name="Rectangle: Folded Corner 18"/>
              <p:cNvSpPr/>
              <p:nvPr/>
            </p:nvSpPr>
            <p:spPr>
              <a:xfrm>
                <a:off x="428909" y="5287960"/>
                <a:ext cx="5496404"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42567" t="1526" r="38564" b="81638"/>
              <a:stretch>
                <a:fillRect/>
              </a:stretch>
            </p:blipFill>
            <p:spPr>
              <a:xfrm>
                <a:off x="312336" y="5197865"/>
                <a:ext cx="974329" cy="1181961"/>
              </a:xfrm>
              <a:prstGeom prst="rect">
                <a:avLst/>
              </a:prstGeom>
            </p:spPr>
          </p:pic>
        </p:grpSp>
        <p:sp>
          <p:nvSpPr>
            <p:cNvPr id="25" name="TextBox 24"/>
            <p:cNvSpPr txBox="1"/>
            <p:nvPr/>
          </p:nvSpPr>
          <p:spPr>
            <a:xfrm>
              <a:off x="1286664" y="5479904"/>
              <a:ext cx="4299154" cy="595034"/>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9</a:t>
              </a:r>
              <a:endParaRPr lang="en-US" sz="2300" dirty="0">
                <a:latin typeface="Arial" panose="020B0604020202020204" pitchFamily="34" charset="0"/>
                <a:cs typeface="Arial" panose="020B0604020202020204" pitchFamily="34" charset="0"/>
              </a:endParaRPr>
            </a:p>
          </p:txBody>
        </p:sp>
      </p:grpSp>
      <p:grpSp>
        <p:nvGrpSpPr>
          <p:cNvPr id="34" name="Group 33"/>
          <p:cNvGrpSpPr/>
          <p:nvPr/>
        </p:nvGrpSpPr>
        <p:grpSpPr>
          <a:xfrm>
            <a:off x="4729155" y="2654069"/>
            <a:ext cx="4122304" cy="968093"/>
            <a:chOff x="6305539" y="3538757"/>
            <a:chExt cx="5496404" cy="1290791"/>
          </a:xfrm>
        </p:grpSpPr>
        <p:grpSp>
          <p:nvGrpSpPr>
            <p:cNvPr id="30" name="Group 29"/>
            <p:cNvGrpSpPr/>
            <p:nvPr/>
          </p:nvGrpSpPr>
          <p:grpSpPr>
            <a:xfrm>
              <a:off x="6305539" y="3538757"/>
              <a:ext cx="5496404" cy="1290791"/>
              <a:chOff x="6305540" y="3538756"/>
              <a:chExt cx="5496405" cy="1290791"/>
            </a:xfrm>
          </p:grpSpPr>
          <p:sp>
            <p:nvSpPr>
              <p:cNvPr id="22" name="Rectangle: Folded Corner 21"/>
              <p:cNvSpPr/>
              <p:nvPr/>
            </p:nvSpPr>
            <p:spPr>
              <a:xfrm>
                <a:off x="6305540"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4694" r="57567" b="81174"/>
              <a:stretch>
                <a:fillRect/>
              </a:stretch>
            </p:blipFill>
            <p:spPr>
              <a:xfrm>
                <a:off x="6305540" y="3538756"/>
                <a:ext cx="894543" cy="1290791"/>
              </a:xfrm>
              <a:prstGeom prst="rect">
                <a:avLst/>
              </a:prstGeom>
            </p:spPr>
          </p:pic>
        </p:grpSp>
        <p:sp>
          <p:nvSpPr>
            <p:cNvPr id="26" name="TextBox 25"/>
            <p:cNvSpPr txBox="1"/>
            <p:nvPr/>
          </p:nvSpPr>
          <p:spPr>
            <a:xfrm>
              <a:off x="7235599" y="3934544"/>
              <a:ext cx="4299154" cy="595035"/>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8</a:t>
              </a:r>
              <a:endParaRPr lang="en-US" sz="2300" dirty="0">
                <a:latin typeface="Arial" panose="020B0604020202020204" pitchFamily="34" charset="0"/>
                <a:cs typeface="Arial" panose="020B0604020202020204" pitchFamily="34" charset="0"/>
              </a:endParaRPr>
            </a:p>
          </p:txBody>
        </p:sp>
      </p:grpSp>
      <p:grpSp>
        <p:nvGrpSpPr>
          <p:cNvPr id="35" name="Group 34"/>
          <p:cNvGrpSpPr/>
          <p:nvPr/>
        </p:nvGrpSpPr>
        <p:grpSpPr>
          <a:xfrm>
            <a:off x="4695952" y="3898399"/>
            <a:ext cx="4155507" cy="886471"/>
            <a:chOff x="6261269" y="5197865"/>
            <a:chExt cx="5540676" cy="1181961"/>
          </a:xfrm>
        </p:grpSpPr>
        <p:grpSp>
          <p:nvGrpSpPr>
            <p:cNvPr id="31" name="Group 30"/>
            <p:cNvGrpSpPr/>
            <p:nvPr/>
          </p:nvGrpSpPr>
          <p:grpSpPr>
            <a:xfrm>
              <a:off x="6261269" y="5197865"/>
              <a:ext cx="5540676" cy="1181961"/>
              <a:chOff x="6261269" y="5197865"/>
              <a:chExt cx="5540676" cy="1181961"/>
            </a:xfrm>
          </p:grpSpPr>
          <p:sp>
            <p:nvSpPr>
              <p:cNvPr id="23" name="Rectangle: Folded Corner 22"/>
              <p:cNvSpPr/>
              <p:nvPr/>
            </p:nvSpPr>
            <p:spPr>
              <a:xfrm>
                <a:off x="6370189" y="5287960"/>
                <a:ext cx="5431756"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59806" t="1523" r="21325" b="81641"/>
              <a:stretch>
                <a:fillRect/>
              </a:stretch>
            </p:blipFill>
            <p:spPr>
              <a:xfrm>
                <a:off x="6261269" y="5197865"/>
                <a:ext cx="974329" cy="1181961"/>
              </a:xfrm>
              <a:prstGeom prst="rect">
                <a:avLst/>
              </a:prstGeom>
            </p:spPr>
          </p:pic>
        </p:grpSp>
        <p:sp>
          <p:nvSpPr>
            <p:cNvPr id="27" name="TextBox 26"/>
            <p:cNvSpPr txBox="1"/>
            <p:nvPr/>
          </p:nvSpPr>
          <p:spPr>
            <a:xfrm>
              <a:off x="7235598" y="5494893"/>
              <a:ext cx="4299155" cy="595034"/>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10</a:t>
              </a:r>
              <a:endParaRPr lang="en-US" sz="2300" dirty="0">
                <a:latin typeface="Arial" panose="020B0604020202020204" pitchFamily="34" charset="0"/>
                <a:cs typeface="Arial" panose="020B0604020202020204" pitchFamily="34" charset="0"/>
              </a:endParaRPr>
            </a:p>
          </p:txBody>
        </p:sp>
      </p:grpSp>
      <p:pic>
        <p:nvPicPr>
          <p:cNvPr id="36"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577" y="152732"/>
            <a:ext cx="457200" cy="457200"/>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flipH="1">
            <a:off x="6948264" y="2272937"/>
            <a:ext cx="1450941" cy="1450941"/>
          </a:xfrm>
          <a:prstGeom prst="rect">
            <a:avLst/>
          </a:prstGeom>
        </p:spPr>
      </p:pic>
      <p:pic>
        <p:nvPicPr>
          <p:cNvPr id="41" name="Picture 40"/>
          <p:cNvPicPr>
            <a:picLocks noChangeAspect="1"/>
          </p:cNvPicPr>
          <p:nvPr/>
        </p:nvPicPr>
        <p:blipFill rotWithShape="1">
          <a:blip r:embed="rId12">
            <a:extLst>
              <a:ext uri="{28A0092B-C50C-407E-A947-70E740481C1C}">
                <a14:useLocalDpi xmlns:a14="http://schemas.microsoft.com/office/drawing/2010/main" val="0"/>
              </a:ext>
            </a:extLst>
          </a:blip>
          <a:srcRect t="19777" b="26793"/>
          <a:stretch>
            <a:fillRect/>
          </a:stretch>
        </p:blipFill>
        <p:spPr>
          <a:xfrm>
            <a:off x="-493877" y="-105487"/>
            <a:ext cx="9814156" cy="2850458"/>
          </a:xfrm>
          <a:prstGeom prst="rect">
            <a:avLst/>
          </a:prstGeom>
        </p:spPr>
      </p:pic>
      <p:pic>
        <p:nvPicPr>
          <p:cNvPr id="42" name="图片 3"/>
          <p:cNvPicPr>
            <a:picLocks noChangeAspect="1"/>
          </p:cNvPicPr>
          <p:nvPr/>
        </p:nvPicPr>
        <p:blipFill rotWithShape="1">
          <a:blip r:embed="rId13" cstate="print">
            <a:extLst>
              <a:ext uri="{28A0092B-C50C-407E-A947-70E740481C1C}">
                <a14:useLocalDpi xmlns:a14="http://schemas.microsoft.com/office/drawing/2010/main" val="0"/>
              </a:ext>
            </a:extLst>
          </a:blip>
          <a:srcRect l="25382" t="44786"/>
          <a:stretch>
            <a:fillRect/>
          </a:stretch>
        </p:blipFill>
        <p:spPr>
          <a:xfrm rot="10800000">
            <a:off x="-1111" y="0"/>
            <a:ext cx="1525239" cy="1693070"/>
          </a:xfrm>
          <a:prstGeom prst="rect">
            <a:avLst/>
          </a:prstGeom>
        </p:spPr>
      </p:pic>
      <p:sp>
        <p:nvSpPr>
          <p:cNvPr id="44" name="TextBox 43"/>
          <p:cNvSpPr txBox="1"/>
          <p:nvPr/>
        </p:nvSpPr>
        <p:spPr>
          <a:xfrm>
            <a:off x="1494291" y="846535"/>
            <a:ext cx="1715516" cy="473207"/>
          </a:xfrm>
          <a:prstGeom prst="rect">
            <a:avLst/>
          </a:prstGeom>
          <a:noFill/>
        </p:spPr>
        <p:txBody>
          <a:bodyPr wrap="square" lIns="68580" tIns="34290" rIns="68580" bIns="34290" rtlCol="0">
            <a:spAutoFit/>
          </a:bodyPr>
          <a:lstStyle/>
          <a:p>
            <a:r>
              <a:rPr lang="en-US" sz="2600" dirty="0" err="1">
                <a:solidFill>
                  <a:srgbClr val="C00000"/>
                </a:solidFill>
                <a:latin typeface="Arial" panose="020B0604020202020204" pitchFamily="34" charset="0"/>
                <a:cs typeface="Arial" panose="020B0604020202020204" pitchFamily="34" charset="0"/>
              </a:rPr>
              <a:t>Câu</a:t>
            </a:r>
            <a:r>
              <a:rPr lang="en-US" sz="2600" dirty="0">
                <a:solidFill>
                  <a:srgbClr val="C00000"/>
                </a:solidFill>
                <a:latin typeface="Arial" panose="020B0604020202020204" pitchFamily="34" charset="0"/>
                <a:cs typeface="Arial" panose="020B0604020202020204" pitchFamily="34" charset="0"/>
              </a:rPr>
              <a:t> </a:t>
            </a:r>
            <a:r>
              <a:rPr lang="vi-VN" sz="2600" dirty="0">
                <a:solidFill>
                  <a:srgbClr val="C00000"/>
                </a:solidFill>
                <a:latin typeface="Arial" panose="020B0604020202020204" pitchFamily="34" charset="0"/>
                <a:cs typeface="Arial" panose="020B0604020202020204" pitchFamily="34" charset="0"/>
              </a:rPr>
              <a:t>1</a:t>
            </a:r>
            <a:r>
              <a:rPr lang="en-US" sz="2600" dirty="0">
                <a:solidFill>
                  <a:srgbClr val="C00000"/>
                </a:solidFill>
                <a:latin typeface="Arial" panose="020B0604020202020204" pitchFamily="34" charset="0"/>
                <a:cs typeface="Arial" panose="020B0604020202020204" pitchFamily="34" charset="0"/>
              </a:rPr>
              <a:t>: </a:t>
            </a:r>
          </a:p>
        </p:txBody>
      </p:sp>
      <p:sp>
        <p:nvSpPr>
          <p:cNvPr id="46" name="TextBox 45"/>
          <p:cNvSpPr txBox="1"/>
          <p:nvPr/>
        </p:nvSpPr>
        <p:spPr>
          <a:xfrm>
            <a:off x="964998" y="1456466"/>
            <a:ext cx="6957668" cy="473207"/>
          </a:xfrm>
          <a:prstGeom prst="rect">
            <a:avLst/>
          </a:prstGeom>
          <a:noFill/>
        </p:spPr>
        <p:txBody>
          <a:bodyPr wrap="square" lIns="68580" tIns="34290" rIns="68580" bIns="34290" rtlCol="0">
            <a:spAutoFit/>
          </a:bodyPr>
          <a:lstStyle/>
          <a:p>
            <a:r>
              <a:rPr lang="vi-VN" sz="2600" dirty="0">
                <a:latin typeface="Arial" panose="020B0604020202020204" pitchFamily="34" charset="0"/>
                <a:cs typeface="Arial" panose="020B0604020202020204" pitchFamily="34" charset="0"/>
              </a:rPr>
              <a:t>Trong hệ Mặt Trời có mấy hành tinh?</a:t>
            </a:r>
            <a:endParaRPr lang="en-US" sz="2600" dirty="0">
              <a:latin typeface="Arial" panose="020B0604020202020204" pitchFamily="34" charset="0"/>
              <a:cs typeface="Arial" panose="020B0604020202020204" pitchFamily="34" charset="0"/>
            </a:endParaRPr>
          </a:p>
        </p:txBody>
      </p:sp>
      <p:pic>
        <p:nvPicPr>
          <p:cNvPr id="47" name="Picture 4" descr="j023413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3179" y="312661"/>
            <a:ext cx="466105" cy="430714"/>
          </a:xfrm>
          <a:prstGeom prst="rect">
            <a:avLst/>
          </a:prstGeom>
          <a:solidFill>
            <a:srgbClr val="FFFF00"/>
          </a:solidFill>
          <a:ln>
            <a:solidFill>
              <a:srgbClr val="FFFF00"/>
            </a:solidFill>
          </a:ln>
        </p:spPr>
      </p:pic>
      <p:sp>
        <p:nvSpPr>
          <p:cNvPr id="48" name="Oval 5"/>
          <p:cNvSpPr>
            <a:spLocks noChangeArrowheads="1"/>
          </p:cNvSpPr>
          <p:nvPr/>
        </p:nvSpPr>
        <p:spPr bwMode="auto">
          <a:xfrm>
            <a:off x="8080608" y="14046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0</a:t>
            </a:r>
          </a:p>
        </p:txBody>
      </p:sp>
      <p:sp>
        <p:nvSpPr>
          <p:cNvPr id="49" name="Oval 11"/>
          <p:cNvSpPr>
            <a:spLocks noChangeArrowheads="1"/>
          </p:cNvSpPr>
          <p:nvPr/>
        </p:nvSpPr>
        <p:spPr bwMode="auto">
          <a:xfrm>
            <a:off x="8080607" y="140468"/>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1</a:t>
            </a:r>
          </a:p>
        </p:txBody>
      </p:sp>
      <p:sp>
        <p:nvSpPr>
          <p:cNvPr id="50" name="Oval 12"/>
          <p:cNvSpPr>
            <a:spLocks noChangeArrowheads="1"/>
          </p:cNvSpPr>
          <p:nvPr/>
        </p:nvSpPr>
        <p:spPr bwMode="auto">
          <a:xfrm>
            <a:off x="8081235" y="11992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2</a:t>
            </a:r>
          </a:p>
        </p:txBody>
      </p:sp>
      <p:sp>
        <p:nvSpPr>
          <p:cNvPr id="51" name="Oval 13"/>
          <p:cNvSpPr>
            <a:spLocks noChangeArrowheads="1"/>
          </p:cNvSpPr>
          <p:nvPr/>
        </p:nvSpPr>
        <p:spPr bwMode="auto">
          <a:xfrm>
            <a:off x="8080606" y="11992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3</a:t>
            </a:r>
          </a:p>
        </p:txBody>
      </p:sp>
      <p:sp>
        <p:nvSpPr>
          <p:cNvPr id="52" name="Oval 14"/>
          <p:cNvSpPr>
            <a:spLocks noChangeArrowheads="1"/>
          </p:cNvSpPr>
          <p:nvPr/>
        </p:nvSpPr>
        <p:spPr bwMode="auto">
          <a:xfrm>
            <a:off x="8066427" y="132991"/>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4</a:t>
            </a:r>
          </a:p>
        </p:txBody>
      </p:sp>
      <p:sp>
        <p:nvSpPr>
          <p:cNvPr id="53" name="Oval 15"/>
          <p:cNvSpPr>
            <a:spLocks noChangeArrowheads="1"/>
          </p:cNvSpPr>
          <p:nvPr/>
        </p:nvSpPr>
        <p:spPr bwMode="auto">
          <a:xfrm>
            <a:off x="8080605" y="119928"/>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80000">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14:bounceEnd="80000">
                                          <p:cBhvr additive="base">
                                            <p:cTn id="25" dur="7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8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80000">
                                          <p:cBhvr additive="base">
                                            <p:cTn id="29" dur="700" fill="hold"/>
                                            <p:tgtEl>
                                              <p:spTgt spid="33"/>
                                            </p:tgtEl>
                                            <p:attrNameLst>
                                              <p:attrName>ppt_x</p:attrName>
                                            </p:attrNameLst>
                                          </p:cBhvr>
                                          <p:tavLst>
                                            <p:tav tm="0">
                                              <p:val>
                                                <p:strVal val="#ppt_x"/>
                                              </p:val>
                                            </p:tav>
                                            <p:tav tm="100000">
                                              <p:val>
                                                <p:strVal val="#ppt_x"/>
                                              </p:val>
                                            </p:tav>
                                          </p:tavLst>
                                        </p:anim>
                                        <p:anim calcmode="lin" valueType="num" p14:bounceEnd="80000">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14:bounceEnd="80000">
                                          <p:cBhvr additive="base">
                                            <p:cTn id="33" dur="7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14:bounceEnd="80000">
                                          <p:cBhvr additive="base">
                                            <p:cTn id="37" dur="7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53"/>
                                            </p:tgtEl>
                                          </p:cBhvr>
                                        </p:animEffect>
                                        <p:set>
                                          <p:cBhvr>
                                            <p:cTn id="67"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52"/>
                                            </p:tgtEl>
                                          </p:cBhvr>
                                        </p:animEffect>
                                        <p:set>
                                          <p:cBhvr>
                                            <p:cTn id="71"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1"/>
                                            </p:tgtEl>
                                          </p:cBhvr>
                                        </p:animEffect>
                                        <p:set>
                                          <p:cBhvr>
                                            <p:cTn id="75"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0"/>
                                            </p:tgtEl>
                                          </p:cBhvr>
                                        </p:animEffect>
                                        <p:set>
                                          <p:cBhvr>
                                            <p:cTn id="79"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49"/>
                                            </p:tgtEl>
                                          </p:cBhvr>
                                        </p:animEffect>
                                        <p:set>
                                          <p:cBhvr>
                                            <p:cTn id="83"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48"/>
                                            </p:tgtEl>
                                          </p:cBhvr>
                                        </p:animEffect>
                                        <p:set>
                                          <p:cBhvr>
                                            <p:cTn id="86" dur="1" fill="hold">
                                              <p:stCondLst>
                                                <p:cond delay="999"/>
                                              </p:stCondLst>
                                            </p:cTn>
                                            <p:tgtEl>
                                              <p:spTgt spid="4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7"/>
                                            </p:tgtEl>
                                          </p:cBhvr>
                                        </p:animEffect>
                                        <p:set>
                                          <p:cBhvr>
                                            <p:cTn id="89" dur="1" fill="hold">
                                              <p:stCondLst>
                                                <p:cond delay="499"/>
                                              </p:stCondLst>
                                            </p:cTn>
                                            <p:tgtEl>
                                              <p:spTgt spid="4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200" fill="hold">
                                              <p:stCondLst>
                                                <p:cond delay="0"/>
                                              </p:stCondLst>
                                            </p:cTn>
                                            <p:tgtEl>
                                              <p:spTgt spid="34"/>
                                            </p:tgtEl>
                                            <p:attrNameLst>
                                              <p:attrName>r</p:attrName>
                                            </p:attrNameLst>
                                          </p:cBhvr>
                                        </p:animRot>
                                        <p:animRot by="-240000">
                                          <p:cBhvr>
                                            <p:cTn id="94" dur="400" fill="hold">
                                              <p:stCondLst>
                                                <p:cond delay="400"/>
                                              </p:stCondLst>
                                            </p:cTn>
                                            <p:tgtEl>
                                              <p:spTgt spid="34"/>
                                            </p:tgtEl>
                                            <p:attrNameLst>
                                              <p:attrName>r</p:attrName>
                                            </p:attrNameLst>
                                          </p:cBhvr>
                                        </p:animRot>
                                        <p:animRot by="240000">
                                          <p:cBhvr>
                                            <p:cTn id="95" dur="400" fill="hold">
                                              <p:stCondLst>
                                                <p:cond delay="800"/>
                                              </p:stCondLst>
                                            </p:cTn>
                                            <p:tgtEl>
                                              <p:spTgt spid="34"/>
                                            </p:tgtEl>
                                            <p:attrNameLst>
                                              <p:attrName>r</p:attrName>
                                            </p:attrNameLst>
                                          </p:cBhvr>
                                        </p:animRot>
                                        <p:animRot by="-240000">
                                          <p:cBhvr>
                                            <p:cTn id="96" dur="400" fill="hold">
                                              <p:stCondLst>
                                                <p:cond delay="1200"/>
                                              </p:stCondLst>
                                            </p:cTn>
                                            <p:tgtEl>
                                              <p:spTgt spid="34"/>
                                            </p:tgtEl>
                                            <p:attrNameLst>
                                              <p:attrName>r</p:attrName>
                                            </p:attrNameLst>
                                          </p:cBhvr>
                                        </p:animRot>
                                        <p:animRot by="120000">
                                          <p:cBhvr>
                                            <p:cTn id="97" dur="400" fill="hold">
                                              <p:stCondLst>
                                                <p:cond delay="1600"/>
                                              </p:stCondLst>
                                            </p:cTn>
                                            <p:tgtEl>
                                              <p:spTgt spid="34"/>
                                            </p:tgtEl>
                                            <p:attrNameLst>
                                              <p:attrName>r</p:attrName>
                                            </p:attrNameLst>
                                          </p:cBhvr>
                                        </p:animRot>
                                      </p:childTnLst>
                                    </p:cTn>
                                  </p:par>
                                  <p:par>
                                    <p:cTn id="98" presetID="1" presetClass="mediacall" presetSubtype="0" fill="hold" nodeType="withEffect">
                                      <p:stCondLst>
                                        <p:cond delay="0"/>
                                      </p:stCondLst>
                                      <p:childTnLst>
                                        <p:cmd type="call" cmd="playFrom(0.0)">
                                          <p:cBhvr>
                                            <p:cTn id="99" dur="6047" fill="hold"/>
                                            <p:tgtEl>
                                              <p:spTgt spid="36"/>
                                            </p:tgtEl>
                                          </p:cBhvr>
                                        </p:cmd>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par>
                                    <p:cTn id="103" presetID="10" presetClass="exit" presetSubtype="0" fill="hold" nodeType="withEffect">
                                      <p:stCondLst>
                                        <p:cond delay="0"/>
                                      </p:stCondLst>
                                      <p:childTnLst>
                                        <p:animEffect transition="out" filter="fade">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3"/>
                                            </p:tgtEl>
                                          </p:cBhvr>
                                        </p:animEffect>
                                        <p:set>
                                          <p:cBhvr>
                                            <p:cTn id="108" dur="1" fill="hold">
                                              <p:stCondLst>
                                                <p:cond delay="499"/>
                                              </p:stCondLst>
                                            </p:cTn>
                                            <p:tgtEl>
                                              <p:spTgt spid="3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36"/>
                    </p:tgtEl>
                  </p:cMediaNode>
                </p:audio>
              </p:childTnLst>
            </p:cTn>
          </p:par>
        </p:tnLst>
        <p:bldLst>
          <p:bldP spid="44" grpId="0"/>
          <p:bldP spid="46" grpId="0"/>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00" fill="hold"/>
                                            <p:tgtEl>
                                              <p:spTgt spid="32"/>
                                            </p:tgtEl>
                                            <p:attrNameLst>
                                              <p:attrName>ppt_x</p:attrName>
                                            </p:attrNameLst>
                                          </p:cBhvr>
                                          <p:tavLst>
                                            <p:tav tm="0">
                                              <p:val>
                                                <p:strVal val="#ppt_x"/>
                                              </p:val>
                                            </p:tav>
                                            <p:tav tm="100000">
                                              <p:val>
                                                <p:strVal val="#ppt_x"/>
                                              </p:val>
                                            </p:tav>
                                          </p:tavLst>
                                        </p:anim>
                                        <p:anim calcmode="lin" valueType="num">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00" fill="hold"/>
                                            <p:tgtEl>
                                              <p:spTgt spid="33"/>
                                            </p:tgtEl>
                                            <p:attrNameLst>
                                              <p:attrName>ppt_x</p:attrName>
                                            </p:attrNameLst>
                                          </p:cBhvr>
                                          <p:tavLst>
                                            <p:tav tm="0">
                                              <p:val>
                                                <p:strVal val="#ppt_x"/>
                                              </p:val>
                                            </p:tav>
                                            <p:tav tm="100000">
                                              <p:val>
                                                <p:strVal val="#ppt_x"/>
                                              </p:val>
                                            </p:tav>
                                          </p:tavLst>
                                        </p:anim>
                                        <p:anim calcmode="lin" valueType="num">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00" fill="hold"/>
                                            <p:tgtEl>
                                              <p:spTgt spid="34"/>
                                            </p:tgtEl>
                                            <p:attrNameLst>
                                              <p:attrName>ppt_x</p:attrName>
                                            </p:attrNameLst>
                                          </p:cBhvr>
                                          <p:tavLst>
                                            <p:tav tm="0">
                                              <p:val>
                                                <p:strVal val="#ppt_x"/>
                                              </p:val>
                                            </p:tav>
                                            <p:tav tm="100000">
                                              <p:val>
                                                <p:strVal val="#ppt_x"/>
                                              </p:val>
                                            </p:tav>
                                          </p:tavLst>
                                        </p:anim>
                                        <p:anim calcmode="lin" valueType="num">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700" fill="hold"/>
                                            <p:tgtEl>
                                              <p:spTgt spid="35"/>
                                            </p:tgtEl>
                                            <p:attrNameLst>
                                              <p:attrName>ppt_x</p:attrName>
                                            </p:attrNameLst>
                                          </p:cBhvr>
                                          <p:tavLst>
                                            <p:tav tm="0">
                                              <p:val>
                                                <p:strVal val="#ppt_x"/>
                                              </p:val>
                                            </p:tav>
                                            <p:tav tm="100000">
                                              <p:val>
                                                <p:strVal val="#ppt_x"/>
                                              </p:val>
                                            </p:tav>
                                          </p:tavLst>
                                        </p:anim>
                                        <p:anim calcmode="lin" valueType="num">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53"/>
                                            </p:tgtEl>
                                          </p:cBhvr>
                                        </p:animEffect>
                                        <p:set>
                                          <p:cBhvr>
                                            <p:cTn id="67"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5"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52"/>
                                            </p:tgtEl>
                                          </p:cBhvr>
                                        </p:animEffect>
                                        <p:set>
                                          <p:cBhvr>
                                            <p:cTn id="71"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5"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1"/>
                                            </p:tgtEl>
                                          </p:cBhvr>
                                        </p:animEffect>
                                        <p:set>
                                          <p:cBhvr>
                                            <p:cTn id="75"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5"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0"/>
                                            </p:tgtEl>
                                          </p:cBhvr>
                                        </p:animEffect>
                                        <p:set>
                                          <p:cBhvr>
                                            <p:cTn id="79"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49"/>
                                            </p:tgtEl>
                                          </p:cBhvr>
                                        </p:animEffect>
                                        <p:set>
                                          <p:cBhvr>
                                            <p:cTn id="83"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16"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48"/>
                                            </p:tgtEl>
                                          </p:cBhvr>
                                        </p:animEffect>
                                        <p:set>
                                          <p:cBhvr>
                                            <p:cTn id="86" dur="1" fill="hold">
                                              <p:stCondLst>
                                                <p:cond delay="999"/>
                                              </p:stCondLst>
                                            </p:cTn>
                                            <p:tgtEl>
                                              <p:spTgt spid="4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7"/>
                                            </p:tgtEl>
                                          </p:cBhvr>
                                        </p:animEffect>
                                        <p:set>
                                          <p:cBhvr>
                                            <p:cTn id="89" dur="1" fill="hold">
                                              <p:stCondLst>
                                                <p:cond delay="499"/>
                                              </p:stCondLst>
                                            </p:cTn>
                                            <p:tgtEl>
                                              <p:spTgt spid="4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200" fill="hold">
                                              <p:stCondLst>
                                                <p:cond delay="0"/>
                                              </p:stCondLst>
                                            </p:cTn>
                                            <p:tgtEl>
                                              <p:spTgt spid="34"/>
                                            </p:tgtEl>
                                            <p:attrNameLst>
                                              <p:attrName>r</p:attrName>
                                            </p:attrNameLst>
                                          </p:cBhvr>
                                        </p:animRot>
                                        <p:animRot by="-240000">
                                          <p:cBhvr>
                                            <p:cTn id="94" dur="400" fill="hold">
                                              <p:stCondLst>
                                                <p:cond delay="400"/>
                                              </p:stCondLst>
                                            </p:cTn>
                                            <p:tgtEl>
                                              <p:spTgt spid="34"/>
                                            </p:tgtEl>
                                            <p:attrNameLst>
                                              <p:attrName>r</p:attrName>
                                            </p:attrNameLst>
                                          </p:cBhvr>
                                        </p:animRot>
                                        <p:animRot by="240000">
                                          <p:cBhvr>
                                            <p:cTn id="95" dur="400" fill="hold">
                                              <p:stCondLst>
                                                <p:cond delay="800"/>
                                              </p:stCondLst>
                                            </p:cTn>
                                            <p:tgtEl>
                                              <p:spTgt spid="34"/>
                                            </p:tgtEl>
                                            <p:attrNameLst>
                                              <p:attrName>r</p:attrName>
                                            </p:attrNameLst>
                                          </p:cBhvr>
                                        </p:animRot>
                                        <p:animRot by="-240000">
                                          <p:cBhvr>
                                            <p:cTn id="96" dur="400" fill="hold">
                                              <p:stCondLst>
                                                <p:cond delay="1200"/>
                                              </p:stCondLst>
                                            </p:cTn>
                                            <p:tgtEl>
                                              <p:spTgt spid="34"/>
                                            </p:tgtEl>
                                            <p:attrNameLst>
                                              <p:attrName>r</p:attrName>
                                            </p:attrNameLst>
                                          </p:cBhvr>
                                        </p:animRot>
                                        <p:animRot by="120000">
                                          <p:cBhvr>
                                            <p:cTn id="97" dur="400" fill="hold">
                                              <p:stCondLst>
                                                <p:cond delay="1600"/>
                                              </p:stCondLst>
                                            </p:cTn>
                                            <p:tgtEl>
                                              <p:spTgt spid="34"/>
                                            </p:tgtEl>
                                            <p:attrNameLst>
                                              <p:attrName>r</p:attrName>
                                            </p:attrNameLst>
                                          </p:cBhvr>
                                        </p:animRot>
                                      </p:childTnLst>
                                    </p:cTn>
                                  </p:par>
                                  <p:par>
                                    <p:cTn id="98" presetID="1" presetClass="mediacall" presetSubtype="0" fill="hold" nodeType="withEffect">
                                      <p:stCondLst>
                                        <p:cond delay="0"/>
                                      </p:stCondLst>
                                      <p:childTnLst>
                                        <p:cmd type="call" cmd="playFrom(0.0)">
                                          <p:cBhvr>
                                            <p:cTn id="99" dur="6047" fill="hold"/>
                                            <p:tgtEl>
                                              <p:spTgt spid="36"/>
                                            </p:tgtEl>
                                          </p:cBhvr>
                                        </p:cmd>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par>
                                    <p:cTn id="103" presetID="10" presetClass="exit" presetSubtype="0" fill="hold" nodeType="withEffect">
                                      <p:stCondLst>
                                        <p:cond delay="0"/>
                                      </p:stCondLst>
                                      <p:childTnLst>
                                        <p:animEffect transition="out" filter="fade">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3"/>
                                            </p:tgtEl>
                                          </p:cBhvr>
                                        </p:animEffect>
                                        <p:set>
                                          <p:cBhvr>
                                            <p:cTn id="108" dur="1" fill="hold">
                                              <p:stCondLst>
                                                <p:cond delay="499"/>
                                              </p:stCondLst>
                                            </p:cTn>
                                            <p:tgtEl>
                                              <p:spTgt spid="3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36"/>
                    </p:tgtEl>
                  </p:cMediaNode>
                </p:audio>
              </p:childTnLst>
            </p:cTn>
          </p:par>
        </p:tnLst>
        <p:bldLst>
          <p:bldP spid="44" grpId="0"/>
          <p:bldP spid="46" grpId="0"/>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270"/>
            <a:ext cx="9144000" cy="4632960"/>
          </a:xfrm>
          <a:prstGeom prst="rect">
            <a:avLst/>
          </a:prstGeom>
        </p:spPr>
      </p:pic>
      <p:pic>
        <p:nvPicPr>
          <p:cNvPr id="4" name="图片 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4196593" y="170785"/>
            <a:ext cx="2395142" cy="1727643"/>
          </a:xfrm>
          <a:prstGeom prst="rect">
            <a:avLst/>
          </a:prstGeom>
        </p:spPr>
      </p:pic>
      <p:sp>
        <p:nvSpPr>
          <p:cNvPr id="8" name="文本框 7"/>
          <p:cNvSpPr txBox="1"/>
          <p:nvPr/>
        </p:nvSpPr>
        <p:spPr>
          <a:xfrm>
            <a:off x="4569703" y="466886"/>
            <a:ext cx="1608600"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1</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6955574" y="1205067"/>
            <a:ext cx="2395142" cy="1727643"/>
          </a:xfrm>
          <a:prstGeom prst="rect">
            <a:avLst/>
          </a:prstGeom>
        </p:spPr>
      </p:pic>
      <p:sp>
        <p:nvSpPr>
          <p:cNvPr id="12" name="文本框 11"/>
          <p:cNvSpPr txBox="1"/>
          <p:nvPr/>
        </p:nvSpPr>
        <p:spPr>
          <a:xfrm>
            <a:off x="7293019" y="1504026"/>
            <a:ext cx="1609004"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2</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4" name="图片 1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flipH="1">
            <a:off x="5250429" y="3352770"/>
            <a:ext cx="2395142" cy="1727643"/>
          </a:xfrm>
          <a:prstGeom prst="rect">
            <a:avLst/>
          </a:prstGeom>
        </p:spPr>
      </p:pic>
      <p:sp>
        <p:nvSpPr>
          <p:cNvPr id="16" name="文本框 15"/>
          <p:cNvSpPr txBox="1"/>
          <p:nvPr/>
        </p:nvSpPr>
        <p:spPr>
          <a:xfrm>
            <a:off x="5519867" y="4178439"/>
            <a:ext cx="1609004"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3</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7" name="图片 16"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a:off x="1094819" y="2700865"/>
            <a:ext cx="2395142" cy="1727643"/>
          </a:xfrm>
          <a:prstGeom prst="rect">
            <a:avLst/>
          </a:prstGeom>
        </p:spPr>
      </p:pic>
      <p:sp>
        <p:nvSpPr>
          <p:cNvPr id="19" name="文本框 18"/>
          <p:cNvSpPr txBox="1"/>
          <p:nvPr/>
        </p:nvSpPr>
        <p:spPr>
          <a:xfrm>
            <a:off x="1656871" y="3491767"/>
            <a:ext cx="1474970"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4</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99774">
            <a:off x="4569946" y="1081680"/>
            <a:ext cx="616823" cy="6230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05556E-6 -2.02961E-6 L 0.28142 0.27113 " pathEditMode="relative" rAng="0" ptsTypes="AA">
                                      <p:cBhvr>
                                        <p:cTn id="6" dur="2000" fill="hold"/>
                                        <p:tgtEl>
                                          <p:spTgt spid="5"/>
                                        </p:tgtEl>
                                        <p:attrNameLst>
                                          <p:attrName>ppt_x</p:attrName>
                                          <p:attrName>ppt_y</p:attrName>
                                        </p:attrNameLst>
                                      </p:cBhvr>
                                      <p:rCtr x="14063" y="13541"/>
                                    </p:animMotion>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3047" t="11201" r="67066" b="61689"/>
          <a:stretch>
            <a:fillRect/>
          </a:stretch>
        </p:blipFill>
        <p:spPr>
          <a:xfrm flipH="1">
            <a:off x="-468561" y="-32360"/>
            <a:ext cx="5044187" cy="3828245"/>
          </a:xfrm>
          <a:prstGeom prst="rect">
            <a:avLst/>
          </a:prstGeom>
        </p:spPr>
      </p:pic>
      <p:sp>
        <p:nvSpPr>
          <p:cNvPr id="8" name="文本框 11"/>
          <p:cNvSpPr txBox="1"/>
          <p:nvPr/>
        </p:nvSpPr>
        <p:spPr>
          <a:xfrm>
            <a:off x="1122802" y="658640"/>
            <a:ext cx="1915109" cy="700192"/>
          </a:xfrm>
          <a:prstGeom prst="rect">
            <a:avLst/>
          </a:prstGeom>
          <a:noFill/>
        </p:spPr>
        <p:txBody>
          <a:bodyPr wrap="square" lIns="68580" tIns="34290" rIns="68580" bIns="34290" rtlCol="0">
            <a:spAutoFit/>
          </a:bodyPr>
          <a:lstStyle/>
          <a:p>
            <a:pPr algn="ctr"/>
            <a:r>
              <a:rPr lang="en-US" altLang="zh-CN" sz="4100" b="1" dirty="0" err="1">
                <a:solidFill>
                  <a:srgbClr val="C00000"/>
                </a:solidFill>
                <a:latin typeface="Arial" panose="020B0604020202020204" pitchFamily="34" charset="0"/>
                <a:ea typeface="Microsoft YaHei" panose="020B0503020204020204" charset="-122"/>
                <a:cs typeface="Arial" panose="020B0604020202020204" pitchFamily="34" charset="0"/>
              </a:rPr>
              <a:t>Trạm</a:t>
            </a:r>
            <a:r>
              <a:rPr lang="en-US" altLang="zh-CN" sz="4100" b="1" dirty="0">
                <a:solidFill>
                  <a:srgbClr val="C00000"/>
                </a:solidFill>
                <a:latin typeface="Arial" panose="020B0604020202020204" pitchFamily="34" charset="0"/>
                <a:ea typeface="Microsoft YaHei" panose="020B0503020204020204" charset="-122"/>
                <a:cs typeface="Arial" panose="020B0604020202020204" pitchFamily="34" charset="0"/>
              </a:rPr>
              <a:t> 2</a:t>
            </a:r>
            <a:endParaRPr lang="zh-CN" altLang="en-US" sz="4100" b="1" dirty="0">
              <a:solidFill>
                <a:srgbClr val="C00000"/>
              </a:solidFill>
              <a:latin typeface="Arial" panose="020B0604020202020204" pitchFamily="34" charset="0"/>
              <a:ea typeface="Microsoft YaHei" panose="020B0503020204020204" charset="-122"/>
              <a:cs typeface="Arial" panose="020B0604020202020204" pitchFamily="34" charset="0"/>
            </a:endParaRPr>
          </a:p>
        </p:txBody>
      </p:sp>
      <p:sp>
        <p:nvSpPr>
          <p:cNvPr id="9" name="文本框 7"/>
          <p:cNvSpPr txBox="1"/>
          <p:nvPr/>
        </p:nvSpPr>
        <p:spPr>
          <a:xfrm>
            <a:off x="611560" y="1370066"/>
            <a:ext cx="3165957" cy="931024"/>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Tiếp</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a:t>
            </a: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cận</a:t>
            </a:r>
            <a:endPar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endParaRPr>
          </a:p>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mục</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a:t>
            </a: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tiêu</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915" r="7141" b="26998"/>
          <a:stretch>
            <a:fillRect/>
          </a:stretch>
        </p:blipFill>
        <p:spPr>
          <a:xfrm>
            <a:off x="3037911" y="1707654"/>
            <a:ext cx="5778563" cy="34280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8887">
            <a:off x="6056723" y="-336937"/>
            <a:ext cx="3623435" cy="36234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2" presetClass="entr" presetSubtype="3"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
          <p:cNvPicPr>
            <a:picLocks noChangeAspect="1"/>
          </p:cNvPicPr>
          <p:nvPr/>
        </p:nvPicPr>
        <p:blipFill>
          <a:blip r:embed="rId6">
            <a:extLst>
              <a:ext uri="{28A0092B-C50C-407E-A947-70E740481C1C}">
                <a14:useLocalDpi xmlns:a14="http://schemas.microsoft.com/office/drawing/2010/main" val="0"/>
              </a:ext>
            </a:extLst>
          </a:blip>
          <a:srcRect t="177" b="177"/>
          <a:stretch>
            <a:fillRect/>
          </a:stretch>
        </p:blipFill>
        <p:spPr>
          <a:xfrm>
            <a:off x="15" y="-28568"/>
            <a:ext cx="9143985" cy="524350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5430" t="22856" r="4676" b="29156"/>
          <a:stretch>
            <a:fillRect/>
          </a:stretch>
        </p:blipFill>
        <p:spPr>
          <a:xfrm>
            <a:off x="284793" y="-6480"/>
            <a:ext cx="8822318" cy="272653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rcRect l="4956" r="4956"/>
          <a:stretch>
            <a:fillRect/>
          </a:stretch>
        </p:blipFill>
        <p:spPr>
          <a:xfrm>
            <a:off x="-63974" y="-193755"/>
            <a:ext cx="1979462" cy="2197274"/>
          </a:xfrm>
          <a:prstGeom prst="rect">
            <a:avLst/>
          </a:prstGeom>
        </p:spPr>
      </p:pic>
      <p:grpSp>
        <p:nvGrpSpPr>
          <p:cNvPr id="32" name="Group 31"/>
          <p:cNvGrpSpPr/>
          <p:nvPr/>
        </p:nvGrpSpPr>
        <p:grpSpPr>
          <a:xfrm>
            <a:off x="110796" y="2720051"/>
            <a:ext cx="4302405" cy="865745"/>
            <a:chOff x="147728" y="3626734"/>
            <a:chExt cx="5736540" cy="1154327"/>
          </a:xfrm>
        </p:grpSpPr>
        <p:grpSp>
          <p:nvGrpSpPr>
            <p:cNvPr id="28" name="Group 27"/>
            <p:cNvGrpSpPr/>
            <p:nvPr/>
          </p:nvGrpSpPr>
          <p:grpSpPr>
            <a:xfrm>
              <a:off x="147728" y="3626734"/>
              <a:ext cx="5736540" cy="1154327"/>
              <a:chOff x="147728" y="3626734"/>
              <a:chExt cx="5736540" cy="1154327"/>
            </a:xfrm>
          </p:grpSpPr>
          <p:sp>
            <p:nvSpPr>
              <p:cNvPr id="18" name="Rectangle: Folded Corner 17"/>
              <p:cNvSpPr/>
              <p:nvPr/>
            </p:nvSpPr>
            <p:spPr>
              <a:xfrm>
                <a:off x="387863"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250" r="76228" b="81914"/>
              <a:stretch>
                <a:fillRect/>
              </a:stretch>
            </p:blipFill>
            <p:spPr>
              <a:xfrm>
                <a:off x="147728" y="3626734"/>
                <a:ext cx="1198804" cy="1154327"/>
              </a:xfrm>
              <a:prstGeom prst="rect">
                <a:avLst/>
              </a:prstGeom>
            </p:spPr>
          </p:pic>
        </p:grpSp>
        <p:sp>
          <p:nvSpPr>
            <p:cNvPr id="24" name="TextBox 23"/>
            <p:cNvSpPr txBox="1"/>
            <p:nvPr/>
          </p:nvSpPr>
          <p:spPr>
            <a:xfrm>
              <a:off x="1286664" y="3934543"/>
              <a:ext cx="4299155" cy="697627"/>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1</a:t>
              </a:r>
              <a:endParaRPr lang="en-US" sz="2800" b="1" dirty="0">
                <a:latin typeface="Arial" panose="020B0604020202020204" pitchFamily="34" charset="0"/>
                <a:cs typeface="Arial" panose="020B0604020202020204" pitchFamily="34" charset="0"/>
              </a:endParaRPr>
            </a:p>
          </p:txBody>
        </p:sp>
      </p:grpSp>
      <p:grpSp>
        <p:nvGrpSpPr>
          <p:cNvPr id="33" name="Group 32"/>
          <p:cNvGrpSpPr/>
          <p:nvPr/>
        </p:nvGrpSpPr>
        <p:grpSpPr>
          <a:xfrm>
            <a:off x="234252" y="3898399"/>
            <a:ext cx="4209733" cy="886471"/>
            <a:chOff x="312336" y="5197865"/>
            <a:chExt cx="5612977" cy="1181961"/>
          </a:xfrm>
        </p:grpSpPr>
        <p:grpSp>
          <p:nvGrpSpPr>
            <p:cNvPr id="29" name="Group 28"/>
            <p:cNvGrpSpPr/>
            <p:nvPr/>
          </p:nvGrpSpPr>
          <p:grpSpPr>
            <a:xfrm>
              <a:off x="312336" y="5197865"/>
              <a:ext cx="5612977" cy="1181961"/>
              <a:chOff x="312336" y="5197865"/>
              <a:chExt cx="5612977" cy="1181961"/>
            </a:xfrm>
          </p:grpSpPr>
          <p:sp>
            <p:nvSpPr>
              <p:cNvPr id="19" name="Rectangle: Folded Corner 18"/>
              <p:cNvSpPr/>
              <p:nvPr/>
            </p:nvSpPr>
            <p:spPr>
              <a:xfrm>
                <a:off x="428909" y="5287960"/>
                <a:ext cx="5496404"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42567" t="1526" r="38564" b="81638"/>
              <a:stretch>
                <a:fillRect/>
              </a:stretch>
            </p:blipFill>
            <p:spPr>
              <a:xfrm>
                <a:off x="312336" y="5197865"/>
                <a:ext cx="974329" cy="1181961"/>
              </a:xfrm>
              <a:prstGeom prst="rect">
                <a:avLst/>
              </a:prstGeom>
            </p:spPr>
          </p:pic>
        </p:grpSp>
        <p:sp>
          <p:nvSpPr>
            <p:cNvPr id="25" name="TextBox 24"/>
            <p:cNvSpPr txBox="1"/>
            <p:nvPr/>
          </p:nvSpPr>
          <p:spPr>
            <a:xfrm>
              <a:off x="1286664" y="5479904"/>
              <a:ext cx="4299154" cy="697626"/>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3</a:t>
              </a:r>
              <a:endParaRPr lang="en-US" sz="2800" b="1" dirty="0">
                <a:latin typeface="Arial" panose="020B0604020202020204" pitchFamily="34" charset="0"/>
                <a:cs typeface="Arial" panose="020B0604020202020204" pitchFamily="34" charset="0"/>
              </a:endParaRPr>
            </a:p>
          </p:txBody>
        </p:sp>
      </p:grpSp>
      <p:grpSp>
        <p:nvGrpSpPr>
          <p:cNvPr id="34" name="Group 33"/>
          <p:cNvGrpSpPr/>
          <p:nvPr/>
        </p:nvGrpSpPr>
        <p:grpSpPr>
          <a:xfrm>
            <a:off x="4729155" y="2654068"/>
            <a:ext cx="4122304" cy="968093"/>
            <a:chOff x="6305540" y="3538756"/>
            <a:chExt cx="5496405" cy="1290791"/>
          </a:xfrm>
        </p:grpSpPr>
        <p:grpSp>
          <p:nvGrpSpPr>
            <p:cNvPr id="30" name="Group 29"/>
            <p:cNvGrpSpPr/>
            <p:nvPr/>
          </p:nvGrpSpPr>
          <p:grpSpPr>
            <a:xfrm>
              <a:off x="6305540" y="3538756"/>
              <a:ext cx="5496405" cy="1290791"/>
              <a:chOff x="6305540" y="3538756"/>
              <a:chExt cx="5496405" cy="1290791"/>
            </a:xfrm>
          </p:grpSpPr>
          <p:sp>
            <p:nvSpPr>
              <p:cNvPr id="22" name="Rectangle: Folded Corner 21"/>
              <p:cNvSpPr/>
              <p:nvPr/>
            </p:nvSpPr>
            <p:spPr>
              <a:xfrm>
                <a:off x="6305540"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24694" r="57567" b="81174"/>
              <a:stretch>
                <a:fillRect/>
              </a:stretch>
            </p:blipFill>
            <p:spPr>
              <a:xfrm>
                <a:off x="6305540" y="3538756"/>
                <a:ext cx="894543" cy="1290791"/>
              </a:xfrm>
              <a:prstGeom prst="rect">
                <a:avLst/>
              </a:prstGeom>
            </p:spPr>
          </p:pic>
        </p:grpSp>
        <p:sp>
          <p:nvSpPr>
            <p:cNvPr id="26" name="TextBox 25"/>
            <p:cNvSpPr txBox="1"/>
            <p:nvPr/>
          </p:nvSpPr>
          <p:spPr>
            <a:xfrm>
              <a:off x="7235599" y="3934544"/>
              <a:ext cx="4299154" cy="697627"/>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2</a:t>
              </a:r>
              <a:endParaRPr lang="en-US" sz="2800" b="1" dirty="0">
                <a:latin typeface="Arial" panose="020B0604020202020204" pitchFamily="34" charset="0"/>
                <a:cs typeface="Arial" panose="020B0604020202020204" pitchFamily="34" charset="0"/>
              </a:endParaRPr>
            </a:p>
          </p:txBody>
        </p:sp>
      </p:grpSp>
      <p:grpSp>
        <p:nvGrpSpPr>
          <p:cNvPr id="35" name="Group 34"/>
          <p:cNvGrpSpPr/>
          <p:nvPr/>
        </p:nvGrpSpPr>
        <p:grpSpPr>
          <a:xfrm>
            <a:off x="4695952" y="3898399"/>
            <a:ext cx="4155507" cy="886471"/>
            <a:chOff x="6261269" y="5197865"/>
            <a:chExt cx="5540676" cy="1181961"/>
          </a:xfrm>
        </p:grpSpPr>
        <p:grpSp>
          <p:nvGrpSpPr>
            <p:cNvPr id="31" name="Group 30"/>
            <p:cNvGrpSpPr/>
            <p:nvPr/>
          </p:nvGrpSpPr>
          <p:grpSpPr>
            <a:xfrm>
              <a:off x="6261269" y="5197865"/>
              <a:ext cx="5540676" cy="1181961"/>
              <a:chOff x="6261269" y="5197865"/>
              <a:chExt cx="5540676" cy="1181961"/>
            </a:xfrm>
          </p:grpSpPr>
          <p:sp>
            <p:nvSpPr>
              <p:cNvPr id="23" name="Rectangle: Folded Corner 22"/>
              <p:cNvSpPr/>
              <p:nvPr/>
            </p:nvSpPr>
            <p:spPr>
              <a:xfrm>
                <a:off x="6370189" y="5287960"/>
                <a:ext cx="5431756"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59806" t="1523" r="21325" b="81641"/>
              <a:stretch>
                <a:fillRect/>
              </a:stretch>
            </p:blipFill>
            <p:spPr>
              <a:xfrm>
                <a:off x="6261269" y="5197865"/>
                <a:ext cx="974329" cy="1181961"/>
              </a:xfrm>
              <a:prstGeom prst="rect">
                <a:avLst/>
              </a:prstGeom>
            </p:spPr>
          </p:pic>
        </p:grpSp>
        <p:sp>
          <p:nvSpPr>
            <p:cNvPr id="27" name="TextBox 26"/>
            <p:cNvSpPr txBox="1"/>
            <p:nvPr/>
          </p:nvSpPr>
          <p:spPr>
            <a:xfrm>
              <a:off x="7235598" y="5494893"/>
              <a:ext cx="4299155" cy="697626"/>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4</a:t>
              </a:r>
              <a:endParaRPr lang="en-US" sz="2800" b="1" dirty="0">
                <a:latin typeface="Arial" panose="020B0604020202020204" pitchFamily="34" charset="0"/>
                <a:cs typeface="Arial" panose="020B0604020202020204" pitchFamily="34" charset="0"/>
              </a:endParaRPr>
            </a:p>
          </p:txBody>
        </p:sp>
      </p:grpSp>
      <p:pic>
        <p:nvPicPr>
          <p:cNvPr id="36"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577" y="152732"/>
            <a:ext cx="457200" cy="4572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a:off x="3163269" y="3395300"/>
            <a:ext cx="1639036" cy="1639036"/>
          </a:xfrm>
          <a:prstGeom prst="rect">
            <a:avLst/>
          </a:prstGeom>
        </p:spPr>
      </p:pic>
      <p:sp>
        <p:nvSpPr>
          <p:cNvPr id="41" name="TextBox 40"/>
          <p:cNvSpPr txBox="1"/>
          <p:nvPr/>
        </p:nvSpPr>
        <p:spPr>
          <a:xfrm>
            <a:off x="2123728" y="874407"/>
            <a:ext cx="1715516" cy="473207"/>
          </a:xfrm>
          <a:prstGeom prst="rect">
            <a:avLst/>
          </a:prstGeom>
          <a:noFill/>
        </p:spPr>
        <p:txBody>
          <a:bodyPr wrap="square" lIns="68580" tIns="34290" rIns="68580" bIns="34290" rtlCol="0">
            <a:spAutoFit/>
          </a:bodyPr>
          <a:lstStyle/>
          <a:p>
            <a:r>
              <a:rPr lang="en-US" sz="2600" dirty="0" err="1">
                <a:solidFill>
                  <a:srgbClr val="C00000"/>
                </a:solidFill>
                <a:latin typeface="Arial" panose="020B0604020202020204" pitchFamily="34" charset="0"/>
                <a:cs typeface="Arial" panose="020B0604020202020204" pitchFamily="34" charset="0"/>
              </a:rPr>
              <a:t>Câu</a:t>
            </a:r>
            <a:r>
              <a:rPr lang="en-US" sz="2600" dirty="0">
                <a:solidFill>
                  <a:srgbClr val="C00000"/>
                </a:solidFill>
                <a:latin typeface="Arial" panose="020B0604020202020204" pitchFamily="34" charset="0"/>
                <a:cs typeface="Arial" panose="020B0604020202020204" pitchFamily="34" charset="0"/>
              </a:rPr>
              <a:t> </a:t>
            </a:r>
            <a:r>
              <a:rPr lang="vi-VN" sz="2600" dirty="0">
                <a:solidFill>
                  <a:srgbClr val="C00000"/>
                </a:solidFill>
                <a:latin typeface="Arial" panose="020B0604020202020204" pitchFamily="34" charset="0"/>
                <a:cs typeface="Arial" panose="020B0604020202020204" pitchFamily="34" charset="0"/>
              </a:rPr>
              <a:t>2</a:t>
            </a:r>
            <a:r>
              <a:rPr lang="en-US" sz="2600" dirty="0">
                <a:solidFill>
                  <a:srgbClr val="C00000"/>
                </a:solidFill>
                <a:latin typeface="Arial" panose="020B0604020202020204" pitchFamily="34" charset="0"/>
                <a:cs typeface="Arial" panose="020B0604020202020204" pitchFamily="34" charset="0"/>
              </a:rPr>
              <a:t>: </a:t>
            </a:r>
          </a:p>
        </p:txBody>
      </p:sp>
      <p:sp>
        <p:nvSpPr>
          <p:cNvPr id="42" name="TextBox 41"/>
          <p:cNvSpPr txBox="1"/>
          <p:nvPr/>
        </p:nvSpPr>
        <p:spPr>
          <a:xfrm>
            <a:off x="1552206" y="1375329"/>
            <a:ext cx="7024803" cy="438582"/>
          </a:xfrm>
          <a:prstGeom prst="rect">
            <a:avLst/>
          </a:prstGeom>
          <a:noFill/>
        </p:spPr>
        <p:txBody>
          <a:bodyPr wrap="square" lIns="68580" tIns="34290" rIns="68580" bIns="34290" rtlCol="0">
            <a:spAutoFit/>
          </a:bodyPr>
          <a:lstStyle/>
          <a:p>
            <a:r>
              <a:rPr lang="vi-VN" sz="2400" dirty="0">
                <a:latin typeface="Arial" panose="020B0604020202020204" pitchFamily="34" charset="0"/>
                <a:cs typeface="Arial" panose="020B0604020202020204" pitchFamily="34" charset="0"/>
              </a:rPr>
              <a:t>Trong hệ Mặt Trời, Trái Đất là hành tinh thứ mấy?</a:t>
            </a:r>
            <a:endParaRPr lang="en-US" sz="2400" dirty="0">
              <a:latin typeface="Arial" panose="020B0604020202020204" pitchFamily="34" charset="0"/>
              <a:cs typeface="Arial" panose="020B0604020202020204" pitchFamily="34" charset="0"/>
            </a:endParaRPr>
          </a:p>
        </p:txBody>
      </p:sp>
      <p:pic>
        <p:nvPicPr>
          <p:cNvPr id="57" name="Picture 4" descr="j023413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3179" y="312661"/>
            <a:ext cx="466105" cy="430714"/>
          </a:xfrm>
          <a:prstGeom prst="rect">
            <a:avLst/>
          </a:prstGeom>
          <a:solidFill>
            <a:srgbClr val="FFFF00"/>
          </a:solidFill>
          <a:ln>
            <a:solidFill>
              <a:srgbClr val="FFFF00"/>
            </a:solidFill>
          </a:ln>
        </p:spPr>
      </p:pic>
      <p:sp>
        <p:nvSpPr>
          <p:cNvPr id="58" name="Oval 5"/>
          <p:cNvSpPr>
            <a:spLocks noChangeArrowheads="1"/>
          </p:cNvSpPr>
          <p:nvPr/>
        </p:nvSpPr>
        <p:spPr bwMode="auto">
          <a:xfrm>
            <a:off x="8080608" y="14046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0</a:t>
            </a:r>
          </a:p>
        </p:txBody>
      </p:sp>
      <p:sp>
        <p:nvSpPr>
          <p:cNvPr id="59" name="Oval 11"/>
          <p:cNvSpPr>
            <a:spLocks noChangeArrowheads="1"/>
          </p:cNvSpPr>
          <p:nvPr/>
        </p:nvSpPr>
        <p:spPr bwMode="auto">
          <a:xfrm>
            <a:off x="8080607" y="140468"/>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1</a:t>
            </a:r>
          </a:p>
        </p:txBody>
      </p:sp>
      <p:sp>
        <p:nvSpPr>
          <p:cNvPr id="60" name="Oval 12"/>
          <p:cNvSpPr>
            <a:spLocks noChangeArrowheads="1"/>
          </p:cNvSpPr>
          <p:nvPr/>
        </p:nvSpPr>
        <p:spPr bwMode="auto">
          <a:xfrm>
            <a:off x="8081235" y="11992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2</a:t>
            </a:r>
          </a:p>
        </p:txBody>
      </p:sp>
      <p:sp>
        <p:nvSpPr>
          <p:cNvPr id="61" name="Oval 13"/>
          <p:cNvSpPr>
            <a:spLocks noChangeArrowheads="1"/>
          </p:cNvSpPr>
          <p:nvPr/>
        </p:nvSpPr>
        <p:spPr bwMode="auto">
          <a:xfrm>
            <a:off x="8080606" y="11992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3</a:t>
            </a:r>
          </a:p>
        </p:txBody>
      </p:sp>
      <p:sp>
        <p:nvSpPr>
          <p:cNvPr id="62" name="Oval 14"/>
          <p:cNvSpPr>
            <a:spLocks noChangeArrowheads="1"/>
          </p:cNvSpPr>
          <p:nvPr/>
        </p:nvSpPr>
        <p:spPr bwMode="auto">
          <a:xfrm>
            <a:off x="8066427" y="132991"/>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4</a:t>
            </a:r>
          </a:p>
        </p:txBody>
      </p:sp>
      <p:sp>
        <p:nvSpPr>
          <p:cNvPr id="63" name="Oval 15"/>
          <p:cNvSpPr>
            <a:spLocks noChangeArrowheads="1"/>
          </p:cNvSpPr>
          <p:nvPr/>
        </p:nvSpPr>
        <p:spPr bwMode="auto">
          <a:xfrm>
            <a:off x="8080605" y="119928"/>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80000">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14:bounceEnd="80000">
                                          <p:cBhvr additive="base">
                                            <p:cTn id="25" dur="7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8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80000">
                                          <p:cBhvr additive="base">
                                            <p:cTn id="29" dur="700" fill="hold"/>
                                            <p:tgtEl>
                                              <p:spTgt spid="33"/>
                                            </p:tgtEl>
                                            <p:attrNameLst>
                                              <p:attrName>ppt_x</p:attrName>
                                            </p:attrNameLst>
                                          </p:cBhvr>
                                          <p:tavLst>
                                            <p:tav tm="0">
                                              <p:val>
                                                <p:strVal val="#ppt_x"/>
                                              </p:val>
                                            </p:tav>
                                            <p:tav tm="100000">
                                              <p:val>
                                                <p:strVal val="#ppt_x"/>
                                              </p:val>
                                            </p:tav>
                                          </p:tavLst>
                                        </p:anim>
                                        <p:anim calcmode="lin" valueType="num" p14:bounceEnd="80000">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14:bounceEnd="80000">
                                          <p:cBhvr additive="base">
                                            <p:cTn id="33" dur="7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14:bounceEnd="80000">
                                          <p:cBhvr additive="base">
                                            <p:cTn id="37" dur="7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63"/>
                                            </p:tgtEl>
                                          </p:cBhvr>
                                        </p:animEffect>
                                        <p:set>
                                          <p:cBhvr>
                                            <p:cTn id="67"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62"/>
                                            </p:tgtEl>
                                          </p:cBhvr>
                                        </p:animEffect>
                                        <p:set>
                                          <p:cBhvr>
                                            <p:cTn id="71"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61"/>
                                            </p:tgtEl>
                                          </p:cBhvr>
                                        </p:animEffect>
                                        <p:set>
                                          <p:cBhvr>
                                            <p:cTn id="75"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60"/>
                                            </p:tgtEl>
                                          </p:cBhvr>
                                        </p:animEffect>
                                        <p:set>
                                          <p:cBhvr>
                                            <p:cTn id="79"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9"/>
                                            </p:tgtEl>
                                          </p:cBhvr>
                                        </p:animEffect>
                                        <p:set>
                                          <p:cBhvr>
                                            <p:cTn id="83"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8"/>
                                            </p:tgtEl>
                                          </p:cBhvr>
                                        </p:animEffect>
                                        <p:set>
                                          <p:cBhvr>
                                            <p:cTn id="86" dur="1" fill="hold">
                                              <p:stCondLst>
                                                <p:cond delay="999"/>
                                              </p:stCondLst>
                                            </p:cTn>
                                            <p:tgtEl>
                                              <p:spTgt spid="5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7"/>
                                            </p:tgtEl>
                                          </p:cBhvr>
                                        </p:animEffect>
                                        <p:set>
                                          <p:cBhvr>
                                            <p:cTn id="89" dur="1" fill="hold">
                                              <p:stCondLst>
                                                <p:cond delay="499"/>
                                              </p:stCondLst>
                                            </p:cTn>
                                            <p:tgtEl>
                                              <p:spTgt spid="5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32" presetClass="emph" presetSubtype="0" fill="hold" nodeType="withEffect">
                                      <p:stCondLst>
                                        <p:cond delay="0"/>
                                      </p:stCondLst>
                                      <p:childTnLst>
                                        <p:animRot by="120000">
                                          <p:cBhvr>
                                            <p:cTn id="102" dur="100" fill="hold">
                                              <p:stCondLst>
                                                <p:cond delay="0"/>
                                              </p:stCondLst>
                                            </p:cTn>
                                            <p:tgtEl>
                                              <p:spTgt spid="33"/>
                                            </p:tgtEl>
                                            <p:attrNameLst>
                                              <p:attrName>r</p:attrName>
                                            </p:attrNameLst>
                                          </p:cBhvr>
                                        </p:animRot>
                                        <p:animRot by="-240000">
                                          <p:cBhvr>
                                            <p:cTn id="103" dur="200" fill="hold">
                                              <p:stCondLst>
                                                <p:cond delay="200"/>
                                              </p:stCondLst>
                                            </p:cTn>
                                            <p:tgtEl>
                                              <p:spTgt spid="33"/>
                                            </p:tgtEl>
                                            <p:attrNameLst>
                                              <p:attrName>r</p:attrName>
                                            </p:attrNameLst>
                                          </p:cBhvr>
                                        </p:animRot>
                                        <p:animRot by="240000">
                                          <p:cBhvr>
                                            <p:cTn id="104" dur="200" fill="hold">
                                              <p:stCondLst>
                                                <p:cond delay="400"/>
                                              </p:stCondLst>
                                            </p:cTn>
                                            <p:tgtEl>
                                              <p:spTgt spid="33"/>
                                            </p:tgtEl>
                                            <p:attrNameLst>
                                              <p:attrName>r</p:attrName>
                                            </p:attrNameLst>
                                          </p:cBhvr>
                                        </p:animRot>
                                        <p:animRot by="-240000">
                                          <p:cBhvr>
                                            <p:cTn id="105" dur="200" fill="hold">
                                              <p:stCondLst>
                                                <p:cond delay="600"/>
                                              </p:stCondLst>
                                            </p:cTn>
                                            <p:tgtEl>
                                              <p:spTgt spid="33"/>
                                            </p:tgtEl>
                                            <p:attrNameLst>
                                              <p:attrName>r</p:attrName>
                                            </p:attrNameLst>
                                          </p:cBhvr>
                                        </p:animRot>
                                        <p:animRot by="120000">
                                          <p:cBhvr>
                                            <p:cTn id="106" dur="200" fill="hold">
                                              <p:stCondLst>
                                                <p:cond delay="800"/>
                                              </p:stCondLst>
                                            </p:cTn>
                                            <p:tgtEl>
                                              <p:spTgt spid="33"/>
                                            </p:tgtEl>
                                            <p:attrNameLst>
                                              <p:attrName>r</p:attrName>
                                            </p:attrNameLst>
                                          </p:cBhvr>
                                        </p:animRot>
                                      </p:childTnLst>
                                    </p:cTn>
                                  </p:par>
                                  <p:par>
                                    <p:cTn id="107" presetID="2" presetClass="entr" presetSubtype="2"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1+#ppt_w/2"/>
                                              </p:val>
                                            </p:tav>
                                            <p:tav tm="100000">
                                              <p:val>
                                                <p:strVal val="#ppt_x"/>
                                              </p:val>
                                            </p:tav>
                                          </p:tavLst>
                                        </p:anim>
                                        <p:anim calcmode="lin" valueType="num">
                                          <p:cBhvr additive="base">
                                            <p:cTn id="110" dur="500" fill="hold"/>
                                            <p:tgtEl>
                                              <p:spTgt spid="45"/>
                                            </p:tgtEl>
                                            <p:attrNameLst>
                                              <p:attrName>ppt_y</p:attrName>
                                            </p:attrNameLst>
                                          </p:cBhvr>
                                          <p:tavLst>
                                            <p:tav tm="0">
                                              <p:val>
                                                <p:strVal val="#ppt_y"/>
                                              </p:val>
                                            </p:tav>
                                            <p:tav tm="100000">
                                              <p:val>
                                                <p:strVal val="#ppt_y"/>
                                              </p:val>
                                            </p:tav>
                                          </p:tavLst>
                                        </p:anim>
                                      </p:childTnLst>
                                    </p:cTn>
                                  </p:par>
                                  <p:par>
                                    <p:cTn id="111" presetID="1" presetClass="mediacall" presetSubtype="0" fill="hold" nodeType="withEffect">
                                      <p:stCondLst>
                                        <p:cond delay="0"/>
                                      </p:stCondLst>
                                      <p:childTnLst>
                                        <p:cmd type="call" cmd="playFrom(0.0)">
                                          <p:cBhvr>
                                            <p:cTn id="112" dur="604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1" grpId="0"/>
          <p:bldP spid="42" grpId="0"/>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00" fill="hold"/>
                                            <p:tgtEl>
                                              <p:spTgt spid="32"/>
                                            </p:tgtEl>
                                            <p:attrNameLst>
                                              <p:attrName>ppt_x</p:attrName>
                                            </p:attrNameLst>
                                          </p:cBhvr>
                                          <p:tavLst>
                                            <p:tav tm="0">
                                              <p:val>
                                                <p:strVal val="#ppt_x"/>
                                              </p:val>
                                            </p:tav>
                                            <p:tav tm="100000">
                                              <p:val>
                                                <p:strVal val="#ppt_x"/>
                                              </p:val>
                                            </p:tav>
                                          </p:tavLst>
                                        </p:anim>
                                        <p:anim calcmode="lin" valueType="num">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00" fill="hold"/>
                                            <p:tgtEl>
                                              <p:spTgt spid="33"/>
                                            </p:tgtEl>
                                            <p:attrNameLst>
                                              <p:attrName>ppt_x</p:attrName>
                                            </p:attrNameLst>
                                          </p:cBhvr>
                                          <p:tavLst>
                                            <p:tav tm="0">
                                              <p:val>
                                                <p:strVal val="#ppt_x"/>
                                              </p:val>
                                            </p:tav>
                                            <p:tav tm="100000">
                                              <p:val>
                                                <p:strVal val="#ppt_x"/>
                                              </p:val>
                                            </p:tav>
                                          </p:tavLst>
                                        </p:anim>
                                        <p:anim calcmode="lin" valueType="num">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00" fill="hold"/>
                                            <p:tgtEl>
                                              <p:spTgt spid="34"/>
                                            </p:tgtEl>
                                            <p:attrNameLst>
                                              <p:attrName>ppt_x</p:attrName>
                                            </p:attrNameLst>
                                          </p:cBhvr>
                                          <p:tavLst>
                                            <p:tav tm="0">
                                              <p:val>
                                                <p:strVal val="#ppt_x"/>
                                              </p:val>
                                            </p:tav>
                                            <p:tav tm="100000">
                                              <p:val>
                                                <p:strVal val="#ppt_x"/>
                                              </p:val>
                                            </p:tav>
                                          </p:tavLst>
                                        </p:anim>
                                        <p:anim calcmode="lin" valueType="num">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700" fill="hold"/>
                                            <p:tgtEl>
                                              <p:spTgt spid="35"/>
                                            </p:tgtEl>
                                            <p:attrNameLst>
                                              <p:attrName>ppt_x</p:attrName>
                                            </p:attrNameLst>
                                          </p:cBhvr>
                                          <p:tavLst>
                                            <p:tav tm="0">
                                              <p:val>
                                                <p:strVal val="#ppt_x"/>
                                              </p:val>
                                            </p:tav>
                                            <p:tav tm="100000">
                                              <p:val>
                                                <p:strVal val="#ppt_x"/>
                                              </p:val>
                                            </p:tav>
                                          </p:tavLst>
                                        </p:anim>
                                        <p:anim calcmode="lin" valueType="num">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63"/>
                                            </p:tgtEl>
                                          </p:cBhvr>
                                        </p:animEffect>
                                        <p:set>
                                          <p:cBhvr>
                                            <p:cTn id="67"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5"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62"/>
                                            </p:tgtEl>
                                          </p:cBhvr>
                                        </p:animEffect>
                                        <p:set>
                                          <p:cBhvr>
                                            <p:cTn id="71"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5"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61"/>
                                            </p:tgtEl>
                                          </p:cBhvr>
                                        </p:animEffect>
                                        <p:set>
                                          <p:cBhvr>
                                            <p:cTn id="75"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5"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60"/>
                                            </p:tgtEl>
                                          </p:cBhvr>
                                        </p:animEffect>
                                        <p:set>
                                          <p:cBhvr>
                                            <p:cTn id="79"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9"/>
                                            </p:tgtEl>
                                          </p:cBhvr>
                                        </p:animEffect>
                                        <p:set>
                                          <p:cBhvr>
                                            <p:cTn id="83"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16"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8"/>
                                            </p:tgtEl>
                                          </p:cBhvr>
                                        </p:animEffect>
                                        <p:set>
                                          <p:cBhvr>
                                            <p:cTn id="86" dur="1" fill="hold">
                                              <p:stCondLst>
                                                <p:cond delay="999"/>
                                              </p:stCondLst>
                                            </p:cTn>
                                            <p:tgtEl>
                                              <p:spTgt spid="5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7"/>
                                            </p:tgtEl>
                                          </p:cBhvr>
                                        </p:animEffect>
                                        <p:set>
                                          <p:cBhvr>
                                            <p:cTn id="89" dur="1" fill="hold">
                                              <p:stCondLst>
                                                <p:cond delay="499"/>
                                              </p:stCondLst>
                                            </p:cTn>
                                            <p:tgtEl>
                                              <p:spTgt spid="5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32" presetClass="emph" presetSubtype="0" fill="hold" nodeType="withEffect">
                                      <p:stCondLst>
                                        <p:cond delay="0"/>
                                      </p:stCondLst>
                                      <p:childTnLst>
                                        <p:animRot by="120000">
                                          <p:cBhvr>
                                            <p:cTn id="102" dur="100" fill="hold">
                                              <p:stCondLst>
                                                <p:cond delay="0"/>
                                              </p:stCondLst>
                                            </p:cTn>
                                            <p:tgtEl>
                                              <p:spTgt spid="33"/>
                                            </p:tgtEl>
                                            <p:attrNameLst>
                                              <p:attrName>r</p:attrName>
                                            </p:attrNameLst>
                                          </p:cBhvr>
                                        </p:animRot>
                                        <p:animRot by="-240000">
                                          <p:cBhvr>
                                            <p:cTn id="103" dur="200" fill="hold">
                                              <p:stCondLst>
                                                <p:cond delay="200"/>
                                              </p:stCondLst>
                                            </p:cTn>
                                            <p:tgtEl>
                                              <p:spTgt spid="33"/>
                                            </p:tgtEl>
                                            <p:attrNameLst>
                                              <p:attrName>r</p:attrName>
                                            </p:attrNameLst>
                                          </p:cBhvr>
                                        </p:animRot>
                                        <p:animRot by="240000">
                                          <p:cBhvr>
                                            <p:cTn id="104" dur="200" fill="hold">
                                              <p:stCondLst>
                                                <p:cond delay="400"/>
                                              </p:stCondLst>
                                            </p:cTn>
                                            <p:tgtEl>
                                              <p:spTgt spid="33"/>
                                            </p:tgtEl>
                                            <p:attrNameLst>
                                              <p:attrName>r</p:attrName>
                                            </p:attrNameLst>
                                          </p:cBhvr>
                                        </p:animRot>
                                        <p:animRot by="-240000">
                                          <p:cBhvr>
                                            <p:cTn id="105" dur="200" fill="hold">
                                              <p:stCondLst>
                                                <p:cond delay="600"/>
                                              </p:stCondLst>
                                            </p:cTn>
                                            <p:tgtEl>
                                              <p:spTgt spid="33"/>
                                            </p:tgtEl>
                                            <p:attrNameLst>
                                              <p:attrName>r</p:attrName>
                                            </p:attrNameLst>
                                          </p:cBhvr>
                                        </p:animRot>
                                        <p:animRot by="120000">
                                          <p:cBhvr>
                                            <p:cTn id="106" dur="200" fill="hold">
                                              <p:stCondLst>
                                                <p:cond delay="800"/>
                                              </p:stCondLst>
                                            </p:cTn>
                                            <p:tgtEl>
                                              <p:spTgt spid="33"/>
                                            </p:tgtEl>
                                            <p:attrNameLst>
                                              <p:attrName>r</p:attrName>
                                            </p:attrNameLst>
                                          </p:cBhvr>
                                        </p:animRot>
                                      </p:childTnLst>
                                    </p:cTn>
                                  </p:par>
                                  <p:par>
                                    <p:cTn id="107" presetID="2" presetClass="entr" presetSubtype="2"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1+#ppt_w/2"/>
                                              </p:val>
                                            </p:tav>
                                            <p:tav tm="100000">
                                              <p:val>
                                                <p:strVal val="#ppt_x"/>
                                              </p:val>
                                            </p:tav>
                                          </p:tavLst>
                                        </p:anim>
                                        <p:anim calcmode="lin" valueType="num">
                                          <p:cBhvr additive="base">
                                            <p:cTn id="110" dur="500" fill="hold"/>
                                            <p:tgtEl>
                                              <p:spTgt spid="45"/>
                                            </p:tgtEl>
                                            <p:attrNameLst>
                                              <p:attrName>ppt_y</p:attrName>
                                            </p:attrNameLst>
                                          </p:cBhvr>
                                          <p:tavLst>
                                            <p:tav tm="0">
                                              <p:val>
                                                <p:strVal val="#ppt_y"/>
                                              </p:val>
                                            </p:tav>
                                            <p:tav tm="100000">
                                              <p:val>
                                                <p:strVal val="#ppt_y"/>
                                              </p:val>
                                            </p:tav>
                                          </p:tavLst>
                                        </p:anim>
                                      </p:childTnLst>
                                    </p:cTn>
                                  </p:par>
                                  <p:par>
                                    <p:cTn id="111" presetID="1" presetClass="mediacall" presetSubtype="0" fill="hold" nodeType="withEffect">
                                      <p:stCondLst>
                                        <p:cond delay="0"/>
                                      </p:stCondLst>
                                      <p:childTnLst>
                                        <p:cmd type="call" cmd="playFrom(0.0)">
                                          <p:cBhvr>
                                            <p:cTn id="112" dur="604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1" grpId="0"/>
          <p:bldP spid="42" grpId="0"/>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70"/>
            <a:ext cx="9144000" cy="4632960"/>
          </a:xfrm>
          <a:prstGeom prst="rect">
            <a:avLst/>
          </a:prstGeom>
        </p:spPr>
      </p:pic>
      <p:pic>
        <p:nvPicPr>
          <p:cNvPr id="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4196593" y="170785"/>
            <a:ext cx="2395142" cy="1727643"/>
          </a:xfrm>
          <a:prstGeom prst="rect">
            <a:avLst/>
          </a:prstGeom>
        </p:spPr>
      </p:pic>
      <p:sp>
        <p:nvSpPr>
          <p:cNvPr id="8" name="文本框 7"/>
          <p:cNvSpPr txBox="1"/>
          <p:nvPr/>
        </p:nvSpPr>
        <p:spPr>
          <a:xfrm>
            <a:off x="4569703" y="466886"/>
            <a:ext cx="1608600"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1</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6955574" y="1205067"/>
            <a:ext cx="2395142" cy="1727643"/>
          </a:xfrm>
          <a:prstGeom prst="rect">
            <a:avLst/>
          </a:prstGeom>
        </p:spPr>
      </p:pic>
      <p:sp>
        <p:nvSpPr>
          <p:cNvPr id="12" name="文本框 11"/>
          <p:cNvSpPr txBox="1"/>
          <p:nvPr/>
        </p:nvSpPr>
        <p:spPr>
          <a:xfrm>
            <a:off x="7293019" y="1504026"/>
            <a:ext cx="1609004"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2</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4" name="图片 1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flipH="1">
            <a:off x="5250429" y="3352770"/>
            <a:ext cx="2395142" cy="1727643"/>
          </a:xfrm>
          <a:prstGeom prst="rect">
            <a:avLst/>
          </a:prstGeom>
        </p:spPr>
      </p:pic>
      <p:sp>
        <p:nvSpPr>
          <p:cNvPr id="16" name="文本框 15"/>
          <p:cNvSpPr txBox="1"/>
          <p:nvPr/>
        </p:nvSpPr>
        <p:spPr>
          <a:xfrm>
            <a:off x="5651521" y="4181862"/>
            <a:ext cx="1440759"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3</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7"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a:off x="1094819" y="2700865"/>
            <a:ext cx="2395142" cy="1727643"/>
          </a:xfrm>
          <a:prstGeom prst="rect">
            <a:avLst/>
          </a:prstGeom>
        </p:spPr>
      </p:pic>
      <p:sp>
        <p:nvSpPr>
          <p:cNvPr id="19" name="文本框 18"/>
          <p:cNvSpPr txBox="1"/>
          <p:nvPr/>
        </p:nvSpPr>
        <p:spPr>
          <a:xfrm>
            <a:off x="1656871" y="3491767"/>
            <a:ext cx="1474970"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4</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096022">
            <a:off x="7099321" y="2354239"/>
            <a:ext cx="616823" cy="6230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1267 0.03763 L -0.19201 0.17859 " pathEditMode="relative" rAng="0" ptsTypes="AA">
                                      <p:cBhvr>
                                        <p:cTn id="6" dur="2000" fill="hold"/>
                                        <p:tgtEl>
                                          <p:spTgt spid="5"/>
                                        </p:tgtEl>
                                        <p:attrNameLst>
                                          <p:attrName>ppt_x</p:attrName>
                                          <p:attrName>ppt_y</p:attrName>
                                        </p:attrNameLst>
                                      </p:cBhvr>
                                      <p:rCtr x="-10243" y="7033"/>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4127" b="42829"/>
          <a:stretch>
            <a:fillRect/>
          </a:stretch>
        </p:blipFill>
        <p:spPr>
          <a:xfrm rot="1029434">
            <a:off x="5896280" y="102354"/>
            <a:ext cx="3142425" cy="32154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1118" y="1683916"/>
            <a:ext cx="4305994" cy="4450010"/>
          </a:xfrm>
          <a:prstGeom prst="rect">
            <a:avLst/>
          </a:prstGeom>
        </p:spPr>
      </p:pic>
      <p:pic>
        <p:nvPicPr>
          <p:cNvPr id="4" name="图片 3"/>
          <p:cNvPicPr>
            <a:picLocks noChangeAspect="1"/>
          </p:cNvPicPr>
          <p:nvPr/>
        </p:nvPicPr>
        <p:blipFill>
          <a:blip r:embed="rId4"/>
          <a:stretch>
            <a:fillRect/>
          </a:stretch>
        </p:blipFill>
        <p:spPr>
          <a:xfrm rot="21054390">
            <a:off x="251269" y="205890"/>
            <a:ext cx="3989844" cy="2682041"/>
          </a:xfrm>
          <a:prstGeom prst="rect">
            <a:avLst/>
          </a:prstGeom>
        </p:spPr>
      </p:pic>
      <p:sp>
        <p:nvSpPr>
          <p:cNvPr id="6" name="文本框 15"/>
          <p:cNvSpPr txBox="1"/>
          <p:nvPr/>
        </p:nvSpPr>
        <p:spPr>
          <a:xfrm>
            <a:off x="1346613" y="623038"/>
            <a:ext cx="2015228" cy="623248"/>
          </a:xfrm>
          <a:prstGeom prst="rect">
            <a:avLst/>
          </a:prstGeom>
          <a:noFill/>
        </p:spPr>
        <p:txBody>
          <a:bodyPr wrap="square" lIns="68580" tIns="34290" rIns="68580" bIns="34290" rtlCol="0">
            <a:spAutoFit/>
          </a:bodyPr>
          <a:lstStyle/>
          <a:p>
            <a:r>
              <a:rPr lang="en-US" altLang="zh-CN" sz="3600" b="1" dirty="0" err="1">
                <a:solidFill>
                  <a:srgbClr val="92D050"/>
                </a:solidFill>
                <a:latin typeface="Arial" panose="020B0604020202020204" pitchFamily="34" charset="0"/>
                <a:ea typeface="Microsoft YaHei" panose="020B0503020204020204" charset="-122"/>
                <a:cs typeface="Arial" panose="020B0604020202020204" pitchFamily="34" charset="0"/>
              </a:rPr>
              <a:t>Trạm</a:t>
            </a:r>
            <a:r>
              <a:rPr lang="en-US" altLang="zh-CN" sz="3600" b="1" dirty="0">
                <a:solidFill>
                  <a:srgbClr val="92D050"/>
                </a:solidFill>
                <a:latin typeface="Arial" panose="020B0604020202020204" pitchFamily="34" charset="0"/>
                <a:ea typeface="Microsoft YaHei" panose="020B0503020204020204" charset="-122"/>
                <a:cs typeface="Arial" panose="020B0604020202020204" pitchFamily="34" charset="0"/>
              </a:rPr>
              <a:t> 3</a:t>
            </a:r>
            <a:endParaRPr lang="zh-CN" altLang="en-US" sz="3600" b="1" dirty="0">
              <a:solidFill>
                <a:srgbClr val="92D050"/>
              </a:solidFill>
              <a:latin typeface="Arial" panose="020B0604020202020204" pitchFamily="34" charset="0"/>
              <a:ea typeface="Microsoft YaHei" panose="020B0503020204020204" charset="-122"/>
              <a:cs typeface="Arial" panose="020B0604020202020204" pitchFamily="34" charset="0"/>
            </a:endParaRPr>
          </a:p>
        </p:txBody>
      </p:sp>
      <p:sp>
        <p:nvSpPr>
          <p:cNvPr id="7" name="文本框 7"/>
          <p:cNvSpPr txBox="1"/>
          <p:nvPr/>
        </p:nvSpPr>
        <p:spPr>
          <a:xfrm>
            <a:off x="770549" y="1246286"/>
            <a:ext cx="2698629" cy="623248"/>
          </a:xfrm>
          <a:prstGeom prst="rect">
            <a:avLst/>
          </a:prstGeom>
          <a:noFill/>
        </p:spPr>
        <p:txBody>
          <a:bodyPr wrap="square" lIns="68580" tIns="34290" rIns="68580" bIns="34290" rtlCol="0">
            <a:spAutoFit/>
          </a:bodyPr>
          <a:lstStyle/>
          <a:p>
            <a:pPr algn="ctr"/>
            <a:r>
              <a:rPr lang="en-US" altLang="zh-CN" sz="3600" b="1" dirty="0" err="1">
                <a:solidFill>
                  <a:schemeClr val="accent3">
                    <a:lumMod val="50000"/>
                  </a:schemeClr>
                </a:solidFill>
                <a:latin typeface="Arial" panose="020B0604020202020204" pitchFamily="34" charset="0"/>
                <a:ea typeface="Microsoft YaHei" panose="020B0503020204020204" charset="-122"/>
                <a:cs typeface="Arial" panose="020B0604020202020204" pitchFamily="34" charset="0"/>
              </a:rPr>
              <a:t>Kết</a:t>
            </a:r>
            <a:r>
              <a:rPr lang="en-US" altLang="zh-CN" sz="3600" b="1" dirty="0">
                <a:solidFill>
                  <a:schemeClr val="accent3">
                    <a:lumMod val="50000"/>
                  </a:schemeClr>
                </a:solidFill>
                <a:latin typeface="Arial" panose="020B0604020202020204" pitchFamily="34" charset="0"/>
                <a:ea typeface="Microsoft YaHei" panose="020B0503020204020204" charset="-122"/>
                <a:cs typeface="Arial" panose="020B0604020202020204" pitchFamily="34" charset="0"/>
              </a:rPr>
              <a:t> </a:t>
            </a:r>
            <a:r>
              <a:rPr lang="en-US" altLang="zh-CN" sz="3600" b="1" dirty="0" err="1">
                <a:solidFill>
                  <a:schemeClr val="accent3">
                    <a:lumMod val="50000"/>
                  </a:schemeClr>
                </a:solidFill>
                <a:latin typeface="Arial" panose="020B0604020202020204" pitchFamily="34" charset="0"/>
                <a:ea typeface="Microsoft YaHei" panose="020B0503020204020204" charset="-122"/>
                <a:cs typeface="Arial" panose="020B0604020202020204" pitchFamily="34" charset="0"/>
              </a:rPr>
              <a:t>bạn</a:t>
            </a:r>
            <a:endParaRPr lang="zh-CN" altLang="en-US" sz="2400" b="1" dirty="0">
              <a:solidFill>
                <a:schemeClr val="accent3">
                  <a:lumMod val="50000"/>
                </a:schemeClr>
              </a:solidFill>
              <a:latin typeface="Arial" panose="020B0604020202020204" pitchFamily="34" charset="0"/>
              <a:ea typeface="Microsoft YaHei" panose="020B0503020204020204" charset="-122"/>
              <a:cs typeface="Arial" panose="020B0604020202020204"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42764" r="44176"/>
          <a:stretch>
            <a:fillRect/>
          </a:stretch>
        </p:blipFill>
        <p:spPr>
          <a:xfrm rot="1150622">
            <a:off x="2403467" y="1538226"/>
            <a:ext cx="3524718" cy="36138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2" presetClass="entr" presetSubtype="3"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1+#ppt_w/2"/>
                                          </p:val>
                                        </p:tav>
                                        <p:tav tm="100000">
                                          <p:val>
                                            <p:strVal val="#ppt_x"/>
                                          </p:val>
                                        </p:tav>
                                      </p:tavLst>
                                    </p:anim>
                                    <p:anim calcmode="lin" valueType="num">
                                      <p:cBhvr additive="base">
                                        <p:cTn id="23" dur="1000" fill="hold"/>
                                        <p:tgtEl>
                                          <p:spTgt spid="8"/>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0-#ppt_w/2"/>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14600" y="120043"/>
            <a:ext cx="1800200" cy="1874150"/>
          </a:xfrm>
          <a:prstGeom prst="rect">
            <a:avLst/>
          </a:prstGeom>
        </p:spPr>
      </p:pic>
      <p:sp>
        <p:nvSpPr>
          <p:cNvPr id="8" name="Speech Bubble: Rectangle with Corners Rounded 7"/>
          <p:cNvSpPr/>
          <p:nvPr/>
        </p:nvSpPr>
        <p:spPr>
          <a:xfrm>
            <a:off x="323532" y="363110"/>
            <a:ext cx="6336703" cy="1205865"/>
          </a:xfrm>
          <a:prstGeom prst="wedgeRoundRectCallout">
            <a:avLst>
              <a:gd name="adj1" fmla="val 57066"/>
              <a:gd name="adj2" fmla="val 12759"/>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defTabSz="685800">
              <a:defRPr/>
            </a:pPr>
            <a:r>
              <a:rPr lang="vi-VN" sz="2400" dirty="0">
                <a:solidFill>
                  <a:srgbClr val="002060"/>
                </a:solidFill>
                <a:cs typeface="Times New Roman" panose="02020603050405020304" pitchFamily="18" charset="0"/>
              </a:rPr>
              <a:t>Trái Đất tham gia vào những chuyển động nào ?</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6" y="1581865"/>
            <a:ext cx="985508" cy="989887"/>
          </a:xfrm>
          <a:prstGeom prst="rect">
            <a:avLst/>
          </a:prstGeom>
        </p:spPr>
      </p:pic>
      <p:sp>
        <p:nvSpPr>
          <p:cNvPr id="19" name="Rectangle: Rounded Corners 18"/>
          <p:cNvSpPr/>
          <p:nvPr/>
        </p:nvSpPr>
        <p:spPr>
          <a:xfrm>
            <a:off x="87458" y="4293048"/>
            <a:ext cx="2448272"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just" defTabSz="684530"/>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A</a:t>
            </a:r>
            <a:r>
              <a:rPr lang="vi-VN" sz="2000" dirty="0">
                <a:solidFill>
                  <a:srgbClr val="002060"/>
                </a:solidFill>
                <a:ea typeface="Cambria" panose="02040503050406030204" pitchFamily="18" charset="0"/>
                <a:cs typeface="Arial" panose="020B0604020202020204" pitchFamily="34" charset="0"/>
              </a:rPr>
              <a:t>. Chuyển động tự quay quanh nó.</a:t>
            </a:r>
            <a:endParaRPr lang="en-US" sz="20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352" y="2109548"/>
            <a:ext cx="2200752" cy="2200752"/>
          </a:xfrm>
          <a:prstGeom prst="rect">
            <a:avLst/>
          </a:prstGeom>
        </p:spPr>
      </p:pic>
      <p:sp>
        <p:nvSpPr>
          <p:cNvPr id="21" name="Rectangle: Rounded Corners 20"/>
          <p:cNvSpPr/>
          <p:nvPr/>
        </p:nvSpPr>
        <p:spPr>
          <a:xfrm>
            <a:off x="3075580" y="4293048"/>
            <a:ext cx="2664296"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defTabSz="685800">
              <a:defRPr/>
            </a:pPr>
            <a:r>
              <a:rPr lang="vi-VN" sz="2000" dirty="0">
                <a:solidFill>
                  <a:srgbClr val="002060"/>
                </a:solidFill>
                <a:cs typeface="Arial" panose="020B0604020202020204" pitchFamily="34" charset="0"/>
              </a:rPr>
              <a:t>B. Chuyển động xung quanh Mặt Trời.</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p:cNvSpPr/>
          <p:nvPr/>
        </p:nvSpPr>
        <p:spPr>
          <a:xfrm>
            <a:off x="6372201" y="4293048"/>
            <a:ext cx="2520280"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defTabSz="684530"/>
            <a:r>
              <a:rPr lang="vi-VN" sz="2000" dirty="0">
                <a:solidFill>
                  <a:srgbClr val="002060"/>
                </a:solidFill>
                <a:ea typeface="Cambria" panose="02040503050406030204" pitchFamily="18" charset="0"/>
                <a:cs typeface="Times New Roman" panose="02020603050405020304" pitchFamily="18" charset="0"/>
              </a:rPr>
              <a:t>C. Cả 2 đáp án trên.</a:t>
            </a:r>
            <a:endParaRPr lang="en-US" sz="2000" dirty="0">
              <a:solidFill>
                <a:srgbClr val="002060"/>
              </a:solidFill>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25"/>
                                        </p:tgtEl>
                                        <p:attrNameLst>
                                          <p:attrName>fillcolor</p:attrName>
                                        </p:attrNameLst>
                                      </p:cBhvr>
                                      <p:to>
                                        <a:schemeClr val="accent1"/>
                                      </p:to>
                                    </p:animClr>
                                    <p:set>
                                      <p:cBhvr>
                                        <p:cTn id="27" dur="2000" fill="hold"/>
                                        <p:tgtEl>
                                          <p:spTgt spid="25"/>
                                        </p:tgtEl>
                                        <p:attrNameLst>
                                          <p:attrName>fill.type</p:attrName>
                                        </p:attrNameLst>
                                      </p:cBhvr>
                                      <p:to>
                                        <p:strVal val="solid"/>
                                      </p:to>
                                    </p:set>
                                    <p:set>
                                      <p:cBhvr>
                                        <p:cTn id="2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19777" b="26793"/>
          <a:stretch>
            <a:fillRect/>
          </a:stretch>
        </p:blipFill>
        <p:spPr>
          <a:xfrm>
            <a:off x="-529699" y="51470"/>
            <a:ext cx="9814156" cy="2770420"/>
          </a:xfrm>
          <a:prstGeom prst="rect">
            <a:avLst/>
          </a:prstGeom>
        </p:spPr>
      </p:pic>
      <p:grpSp>
        <p:nvGrpSpPr>
          <p:cNvPr id="32" name="Group 31"/>
          <p:cNvGrpSpPr/>
          <p:nvPr/>
        </p:nvGrpSpPr>
        <p:grpSpPr>
          <a:xfrm>
            <a:off x="110796" y="2720051"/>
            <a:ext cx="4302405" cy="865745"/>
            <a:chOff x="147728" y="3626734"/>
            <a:chExt cx="5736540" cy="1154327"/>
          </a:xfrm>
        </p:grpSpPr>
        <p:grpSp>
          <p:nvGrpSpPr>
            <p:cNvPr id="28" name="Group 27"/>
            <p:cNvGrpSpPr/>
            <p:nvPr/>
          </p:nvGrpSpPr>
          <p:grpSpPr>
            <a:xfrm>
              <a:off x="147728" y="3626734"/>
              <a:ext cx="5736540" cy="1154327"/>
              <a:chOff x="147728" y="3626734"/>
              <a:chExt cx="5736540" cy="1154327"/>
            </a:xfrm>
          </p:grpSpPr>
          <p:sp>
            <p:nvSpPr>
              <p:cNvPr id="18" name="Rectangle: Folded Corner 17"/>
              <p:cNvSpPr/>
              <p:nvPr/>
            </p:nvSpPr>
            <p:spPr>
              <a:xfrm>
                <a:off x="387863"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250" r="76228" b="81914"/>
              <a:stretch>
                <a:fillRect/>
              </a:stretch>
            </p:blipFill>
            <p:spPr>
              <a:xfrm>
                <a:off x="147728" y="3626734"/>
                <a:ext cx="1198804" cy="1154327"/>
              </a:xfrm>
              <a:prstGeom prst="rect">
                <a:avLst/>
              </a:prstGeom>
            </p:spPr>
          </p:pic>
        </p:grpSp>
        <p:sp>
          <p:nvSpPr>
            <p:cNvPr id="24" name="TextBox 23"/>
            <p:cNvSpPr txBox="1"/>
            <p:nvPr/>
          </p:nvSpPr>
          <p:spPr>
            <a:xfrm>
              <a:off x="1286664" y="3934543"/>
              <a:ext cx="4299155" cy="595035"/>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Sao Thủy</a:t>
              </a:r>
              <a:endParaRPr lang="en-US" sz="2300" dirty="0">
                <a:latin typeface="Arial" panose="020B0604020202020204" pitchFamily="34" charset="0"/>
                <a:cs typeface="Arial" panose="020B0604020202020204" pitchFamily="34" charset="0"/>
              </a:endParaRPr>
            </a:p>
          </p:txBody>
        </p:sp>
      </p:grpSp>
      <p:grpSp>
        <p:nvGrpSpPr>
          <p:cNvPr id="33" name="Group 32"/>
          <p:cNvGrpSpPr/>
          <p:nvPr/>
        </p:nvGrpSpPr>
        <p:grpSpPr>
          <a:xfrm>
            <a:off x="110796" y="3908032"/>
            <a:ext cx="4209733" cy="886471"/>
            <a:chOff x="312336" y="5197865"/>
            <a:chExt cx="5612977" cy="1181961"/>
          </a:xfrm>
        </p:grpSpPr>
        <p:grpSp>
          <p:nvGrpSpPr>
            <p:cNvPr id="29" name="Group 28"/>
            <p:cNvGrpSpPr/>
            <p:nvPr/>
          </p:nvGrpSpPr>
          <p:grpSpPr>
            <a:xfrm>
              <a:off x="312336" y="5197865"/>
              <a:ext cx="5612977" cy="1181961"/>
              <a:chOff x="312336" y="5197865"/>
              <a:chExt cx="5612977" cy="1181961"/>
            </a:xfrm>
          </p:grpSpPr>
          <p:sp>
            <p:nvSpPr>
              <p:cNvPr id="19" name="Rectangle: Folded Corner 18"/>
              <p:cNvSpPr/>
              <p:nvPr/>
            </p:nvSpPr>
            <p:spPr>
              <a:xfrm>
                <a:off x="428909" y="5287960"/>
                <a:ext cx="5496404"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42567" t="1526" r="38564" b="81638"/>
              <a:stretch>
                <a:fillRect/>
              </a:stretch>
            </p:blipFill>
            <p:spPr>
              <a:xfrm>
                <a:off x="312336" y="5197865"/>
                <a:ext cx="974329" cy="1181961"/>
              </a:xfrm>
              <a:prstGeom prst="rect">
                <a:avLst/>
              </a:prstGeom>
            </p:spPr>
          </p:pic>
        </p:grpSp>
        <p:sp>
          <p:nvSpPr>
            <p:cNvPr id="25" name="TextBox 24"/>
            <p:cNvSpPr txBox="1"/>
            <p:nvPr/>
          </p:nvSpPr>
          <p:spPr>
            <a:xfrm>
              <a:off x="1286664" y="5479904"/>
              <a:ext cx="4299154" cy="595034"/>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Trái Đất</a:t>
              </a:r>
              <a:endParaRPr lang="en-US" sz="2300" dirty="0">
                <a:latin typeface="Arial" panose="020B0604020202020204" pitchFamily="34" charset="0"/>
                <a:cs typeface="Arial" panose="020B0604020202020204" pitchFamily="34" charset="0"/>
              </a:endParaRPr>
            </a:p>
          </p:txBody>
        </p:sp>
      </p:grpSp>
      <p:grpSp>
        <p:nvGrpSpPr>
          <p:cNvPr id="34" name="Group 33"/>
          <p:cNvGrpSpPr/>
          <p:nvPr/>
        </p:nvGrpSpPr>
        <p:grpSpPr>
          <a:xfrm>
            <a:off x="4729155" y="2654068"/>
            <a:ext cx="4122304" cy="968093"/>
            <a:chOff x="6305540" y="3538756"/>
            <a:chExt cx="5496405" cy="1290791"/>
          </a:xfrm>
        </p:grpSpPr>
        <p:grpSp>
          <p:nvGrpSpPr>
            <p:cNvPr id="30" name="Group 29"/>
            <p:cNvGrpSpPr/>
            <p:nvPr/>
          </p:nvGrpSpPr>
          <p:grpSpPr>
            <a:xfrm>
              <a:off x="6305540" y="3538756"/>
              <a:ext cx="5496405" cy="1290791"/>
              <a:chOff x="6305540" y="3538756"/>
              <a:chExt cx="5496405" cy="1290791"/>
            </a:xfrm>
          </p:grpSpPr>
          <p:sp>
            <p:nvSpPr>
              <p:cNvPr id="22" name="Rectangle: Folded Corner 21"/>
              <p:cNvSpPr/>
              <p:nvPr/>
            </p:nvSpPr>
            <p:spPr>
              <a:xfrm>
                <a:off x="6305540"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4694" r="57567" b="81174"/>
              <a:stretch>
                <a:fillRect/>
              </a:stretch>
            </p:blipFill>
            <p:spPr>
              <a:xfrm>
                <a:off x="6305540" y="3538756"/>
                <a:ext cx="894543" cy="1290791"/>
              </a:xfrm>
              <a:prstGeom prst="rect">
                <a:avLst/>
              </a:prstGeom>
            </p:spPr>
          </p:pic>
        </p:grpSp>
        <p:sp>
          <p:nvSpPr>
            <p:cNvPr id="26" name="TextBox 25"/>
            <p:cNvSpPr txBox="1"/>
            <p:nvPr/>
          </p:nvSpPr>
          <p:spPr>
            <a:xfrm>
              <a:off x="7235599" y="3934544"/>
              <a:ext cx="4299154" cy="595035"/>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Sao Hỏa</a:t>
              </a:r>
              <a:endParaRPr lang="en-US" sz="2300" dirty="0">
                <a:latin typeface="Arial" panose="020B0604020202020204" pitchFamily="34" charset="0"/>
                <a:cs typeface="Arial" panose="020B0604020202020204" pitchFamily="34" charset="0"/>
              </a:endParaRPr>
            </a:p>
          </p:txBody>
        </p:sp>
      </p:grpSp>
      <p:grpSp>
        <p:nvGrpSpPr>
          <p:cNvPr id="35" name="Group 34"/>
          <p:cNvGrpSpPr/>
          <p:nvPr/>
        </p:nvGrpSpPr>
        <p:grpSpPr>
          <a:xfrm>
            <a:off x="4695952" y="3898399"/>
            <a:ext cx="4155507" cy="886471"/>
            <a:chOff x="6261269" y="5197865"/>
            <a:chExt cx="5540676" cy="1181961"/>
          </a:xfrm>
        </p:grpSpPr>
        <p:grpSp>
          <p:nvGrpSpPr>
            <p:cNvPr id="31" name="Group 30"/>
            <p:cNvGrpSpPr/>
            <p:nvPr/>
          </p:nvGrpSpPr>
          <p:grpSpPr>
            <a:xfrm>
              <a:off x="6261269" y="5197865"/>
              <a:ext cx="5540676" cy="1181961"/>
              <a:chOff x="6261269" y="5197865"/>
              <a:chExt cx="5540676" cy="1181961"/>
            </a:xfrm>
          </p:grpSpPr>
          <p:sp>
            <p:nvSpPr>
              <p:cNvPr id="23" name="Rectangle: Folded Corner 22"/>
              <p:cNvSpPr/>
              <p:nvPr/>
            </p:nvSpPr>
            <p:spPr>
              <a:xfrm>
                <a:off x="6370189" y="5287960"/>
                <a:ext cx="5431756"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59806" t="1523" r="21325" b="81641"/>
              <a:stretch>
                <a:fillRect/>
              </a:stretch>
            </p:blipFill>
            <p:spPr>
              <a:xfrm>
                <a:off x="6261269" y="5197865"/>
                <a:ext cx="974329" cy="1181961"/>
              </a:xfrm>
              <a:prstGeom prst="rect">
                <a:avLst/>
              </a:prstGeom>
            </p:spPr>
          </p:pic>
        </p:grpSp>
        <p:sp>
          <p:nvSpPr>
            <p:cNvPr id="27" name="TextBox 26"/>
            <p:cNvSpPr txBox="1"/>
            <p:nvPr/>
          </p:nvSpPr>
          <p:spPr>
            <a:xfrm>
              <a:off x="7235598" y="5494893"/>
              <a:ext cx="4299155" cy="595034"/>
            </a:xfrm>
            <a:prstGeom prst="rect">
              <a:avLst/>
            </a:prstGeom>
            <a:noFill/>
          </p:spPr>
          <p:txBody>
            <a:bodyPr wrap="square" rtlCol="0">
              <a:spAutoFit/>
            </a:bodyPr>
            <a:lstStyle/>
            <a:p>
              <a:r>
                <a:rPr lang="vi-VN" sz="2300" dirty="0">
                  <a:latin typeface="Arial" panose="020B0604020202020204" pitchFamily="34" charset="0"/>
                  <a:cs typeface="Arial" panose="020B0604020202020204" pitchFamily="34" charset="0"/>
                </a:rPr>
                <a:t>Sao Thiên Vương</a:t>
              </a:r>
              <a:endParaRPr lang="en-US" sz="2300" dirty="0">
                <a:latin typeface="Arial" panose="020B0604020202020204" pitchFamily="34" charset="0"/>
                <a:cs typeface="Arial" panose="020B0604020202020204" pitchFamily="34" charset="0"/>
              </a:endParaRPr>
            </a:p>
          </p:txBody>
        </p:sp>
      </p:grpSp>
      <p:pic>
        <p:nvPicPr>
          <p:cNvPr id="36"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577" y="152732"/>
            <a:ext cx="457200" cy="457200"/>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2716729" y="3531307"/>
            <a:ext cx="1448253" cy="1448253"/>
          </a:xfrm>
          <a:prstGeom prst="rect">
            <a:avLst/>
          </a:prstGeom>
        </p:spPr>
      </p:pic>
      <p:pic>
        <p:nvPicPr>
          <p:cNvPr id="41" name="图片 3"/>
          <p:cNvPicPr>
            <a:picLocks noChangeAspect="1"/>
          </p:cNvPicPr>
          <p:nvPr/>
        </p:nvPicPr>
        <p:blipFill>
          <a:blip r:embed="rId12" cstate="print">
            <a:extLst>
              <a:ext uri="{BEBA8EAE-BF5A-486C-A8C5-ECC9F3942E4B}">
                <a14:imgProps xmlns:a14="http://schemas.microsoft.com/office/drawing/2010/main">
                  <a14:imgLayer r:embed="rId13">
                    <a14:imgEffect>
                      <a14:backgroundRemoval t="5250" b="93917" l="13917" r="86000">
                        <a14:foregroundMark x1="57167" y1="92583" x2="57167" y2="92583"/>
                        <a14:foregroundMark x1="47917" y1="93917" x2="47917" y2="93917"/>
                        <a14:foregroundMark x1="51083" y1="9167" x2="51083" y2="9167"/>
                        <a14:foregroundMark x1="59167" y1="6667" x2="59167" y2="6667"/>
                        <a14:foregroundMark x1="40583" y1="5250" x2="40583" y2="5250"/>
                      </a14:backgroundRemoval>
                    </a14:imgEffect>
                  </a14:imgLayer>
                </a14:imgProps>
              </a:ext>
              <a:ext uri="{28A0092B-C50C-407E-A947-70E740481C1C}">
                <a14:useLocalDpi xmlns:a14="http://schemas.microsoft.com/office/drawing/2010/main" val="0"/>
              </a:ext>
            </a:extLst>
          </a:blip>
          <a:srcRect l="4956" r="4956"/>
          <a:stretch>
            <a:fillRect/>
          </a:stretch>
        </p:blipFill>
        <p:spPr>
          <a:xfrm rot="1260490">
            <a:off x="7132961" y="426226"/>
            <a:ext cx="1921166" cy="2132563"/>
          </a:xfrm>
          <a:prstGeom prst="rect">
            <a:avLst/>
          </a:prstGeom>
        </p:spPr>
      </p:pic>
      <p:sp>
        <p:nvSpPr>
          <p:cNvPr id="42" name="TextBox 41"/>
          <p:cNvSpPr txBox="1"/>
          <p:nvPr/>
        </p:nvSpPr>
        <p:spPr>
          <a:xfrm>
            <a:off x="1346688" y="969466"/>
            <a:ext cx="1715516" cy="473207"/>
          </a:xfrm>
          <a:prstGeom prst="rect">
            <a:avLst/>
          </a:prstGeom>
          <a:noFill/>
        </p:spPr>
        <p:txBody>
          <a:bodyPr wrap="square" lIns="68580" tIns="34290" rIns="68580" bIns="34290" rtlCol="0">
            <a:spAutoFit/>
          </a:bodyPr>
          <a:lstStyle/>
          <a:p>
            <a:r>
              <a:rPr lang="en-US" sz="2600" dirty="0" err="1">
                <a:solidFill>
                  <a:srgbClr val="C00000"/>
                </a:solidFill>
                <a:latin typeface="Arial" panose="020B0604020202020204" pitchFamily="34" charset="0"/>
                <a:cs typeface="Arial" panose="020B0604020202020204" pitchFamily="34" charset="0"/>
              </a:rPr>
              <a:t>Câu</a:t>
            </a:r>
            <a:r>
              <a:rPr lang="en-US" sz="2600" dirty="0">
                <a:solidFill>
                  <a:srgbClr val="C00000"/>
                </a:solidFill>
                <a:latin typeface="Arial" panose="020B0604020202020204" pitchFamily="34" charset="0"/>
                <a:cs typeface="Arial" panose="020B0604020202020204" pitchFamily="34" charset="0"/>
              </a:rPr>
              <a:t> 3: </a:t>
            </a:r>
          </a:p>
        </p:txBody>
      </p:sp>
      <p:sp>
        <p:nvSpPr>
          <p:cNvPr id="44" name="TextBox 43"/>
          <p:cNvSpPr txBox="1"/>
          <p:nvPr/>
        </p:nvSpPr>
        <p:spPr>
          <a:xfrm>
            <a:off x="616978" y="1542810"/>
            <a:ext cx="6957668" cy="473207"/>
          </a:xfrm>
          <a:prstGeom prst="rect">
            <a:avLst/>
          </a:prstGeom>
          <a:noFill/>
        </p:spPr>
        <p:txBody>
          <a:bodyPr wrap="square" lIns="68580" tIns="34290" rIns="68580" bIns="34290" rtlCol="0">
            <a:spAutoFit/>
          </a:bodyPr>
          <a:lstStyle/>
          <a:p>
            <a:r>
              <a:rPr lang="vi-VN" sz="2600" dirty="0">
                <a:latin typeface="Arial" panose="020B0604020202020204" pitchFamily="34" charset="0"/>
                <a:cs typeface="Arial" panose="020B0604020202020204" pitchFamily="34" charset="0"/>
              </a:rPr>
              <a:t>Trong hệ Mặt Trời, hành tinh nào có sự sống?</a:t>
            </a:r>
            <a:endParaRPr lang="en-US" sz="2600" dirty="0">
              <a:latin typeface="Arial" panose="020B0604020202020204" pitchFamily="34" charset="0"/>
              <a:cs typeface="Arial" panose="020B0604020202020204" pitchFamily="34" charset="0"/>
            </a:endParaRPr>
          </a:p>
        </p:txBody>
      </p:sp>
      <p:pic>
        <p:nvPicPr>
          <p:cNvPr id="53" name="Picture 4" descr="j023413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6761" y="307428"/>
            <a:ext cx="466105" cy="430714"/>
          </a:xfrm>
          <a:prstGeom prst="rect">
            <a:avLst/>
          </a:prstGeom>
          <a:solidFill>
            <a:srgbClr val="FFFF00"/>
          </a:solidFill>
          <a:ln>
            <a:solidFill>
              <a:srgbClr val="FFFF00"/>
            </a:solidFill>
          </a:ln>
        </p:spPr>
      </p:pic>
      <p:sp>
        <p:nvSpPr>
          <p:cNvPr id="54" name="Oval 5"/>
          <p:cNvSpPr>
            <a:spLocks noChangeArrowheads="1"/>
          </p:cNvSpPr>
          <p:nvPr/>
        </p:nvSpPr>
        <p:spPr bwMode="auto">
          <a:xfrm>
            <a:off x="194190" y="135236"/>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0</a:t>
            </a:r>
          </a:p>
        </p:txBody>
      </p:sp>
      <p:sp>
        <p:nvSpPr>
          <p:cNvPr id="55" name="Oval 11"/>
          <p:cNvSpPr>
            <a:spLocks noChangeArrowheads="1"/>
          </p:cNvSpPr>
          <p:nvPr/>
        </p:nvSpPr>
        <p:spPr bwMode="auto">
          <a:xfrm>
            <a:off x="194189" y="135235"/>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1</a:t>
            </a:r>
          </a:p>
        </p:txBody>
      </p:sp>
      <p:sp>
        <p:nvSpPr>
          <p:cNvPr id="56" name="Oval 12"/>
          <p:cNvSpPr>
            <a:spLocks noChangeArrowheads="1"/>
          </p:cNvSpPr>
          <p:nvPr/>
        </p:nvSpPr>
        <p:spPr bwMode="auto">
          <a:xfrm>
            <a:off x="194817" y="114696"/>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2</a:t>
            </a:r>
          </a:p>
        </p:txBody>
      </p:sp>
      <p:sp>
        <p:nvSpPr>
          <p:cNvPr id="57" name="Oval 13"/>
          <p:cNvSpPr>
            <a:spLocks noChangeArrowheads="1"/>
          </p:cNvSpPr>
          <p:nvPr/>
        </p:nvSpPr>
        <p:spPr bwMode="auto">
          <a:xfrm>
            <a:off x="194188" y="114696"/>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3</a:t>
            </a:r>
          </a:p>
        </p:txBody>
      </p:sp>
      <p:sp>
        <p:nvSpPr>
          <p:cNvPr id="58" name="Oval 14"/>
          <p:cNvSpPr>
            <a:spLocks noChangeArrowheads="1"/>
          </p:cNvSpPr>
          <p:nvPr/>
        </p:nvSpPr>
        <p:spPr bwMode="auto">
          <a:xfrm>
            <a:off x="180009" y="127758"/>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4</a:t>
            </a:r>
          </a:p>
        </p:txBody>
      </p:sp>
      <p:sp>
        <p:nvSpPr>
          <p:cNvPr id="59" name="Oval 15"/>
          <p:cNvSpPr>
            <a:spLocks noChangeArrowheads="1"/>
          </p:cNvSpPr>
          <p:nvPr/>
        </p:nvSpPr>
        <p:spPr bwMode="auto">
          <a:xfrm>
            <a:off x="194187" y="114695"/>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80000">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14:bounceEnd="80000">
                                          <p:cBhvr additive="base">
                                            <p:cTn id="25" dur="7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8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80000">
                                          <p:cBhvr additive="base">
                                            <p:cTn id="29" dur="700" fill="hold"/>
                                            <p:tgtEl>
                                              <p:spTgt spid="33"/>
                                            </p:tgtEl>
                                            <p:attrNameLst>
                                              <p:attrName>ppt_x</p:attrName>
                                            </p:attrNameLst>
                                          </p:cBhvr>
                                          <p:tavLst>
                                            <p:tav tm="0">
                                              <p:val>
                                                <p:strVal val="#ppt_x"/>
                                              </p:val>
                                            </p:tav>
                                            <p:tav tm="100000">
                                              <p:val>
                                                <p:strVal val="#ppt_x"/>
                                              </p:val>
                                            </p:tav>
                                          </p:tavLst>
                                        </p:anim>
                                        <p:anim calcmode="lin" valueType="num" p14:bounceEnd="80000">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14:bounceEnd="80000">
                                          <p:cBhvr additive="base">
                                            <p:cTn id="33" dur="7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14:bounceEnd="80000">
                                          <p:cBhvr additive="base">
                                            <p:cTn id="37" dur="7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59"/>
                                            </p:tgtEl>
                                          </p:cBhvr>
                                        </p:animEffect>
                                        <p:set>
                                          <p:cBhvr>
                                            <p:cTn id="67"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58"/>
                                            </p:tgtEl>
                                          </p:cBhvr>
                                        </p:animEffect>
                                        <p:set>
                                          <p:cBhvr>
                                            <p:cTn id="71"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7"/>
                                            </p:tgtEl>
                                          </p:cBhvr>
                                        </p:animEffect>
                                        <p:set>
                                          <p:cBhvr>
                                            <p:cTn id="75" dur="1" fill="hold">
                                              <p:stCondLst>
                                                <p:cond delay="999"/>
                                              </p:stCondLst>
                                            </p:cTn>
                                            <p:tgtEl>
                                              <p:spTgt spid="5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6"/>
                                            </p:tgtEl>
                                          </p:cBhvr>
                                        </p:animEffect>
                                        <p:set>
                                          <p:cBhvr>
                                            <p:cTn id="79"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5"/>
                                            </p:tgtEl>
                                          </p:cBhvr>
                                        </p:animEffect>
                                        <p:set>
                                          <p:cBhvr>
                                            <p:cTn id="83"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4"/>
                                            </p:tgtEl>
                                          </p:cBhvr>
                                        </p:animEffect>
                                        <p:set>
                                          <p:cBhvr>
                                            <p:cTn id="86" dur="1" fill="hold">
                                              <p:stCondLst>
                                                <p:cond delay="999"/>
                                              </p:stCondLst>
                                            </p:cTn>
                                            <p:tgtEl>
                                              <p:spTgt spid="5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3"/>
                                            </p:tgtEl>
                                          </p:cBhvr>
                                        </p:animEffect>
                                        <p:set>
                                          <p:cBhvr>
                                            <p:cTn id="89" dur="1" fill="hold">
                                              <p:stCondLst>
                                                <p:cond delay="499"/>
                                              </p:stCondLst>
                                            </p:cTn>
                                            <p:tgtEl>
                                              <p:spTgt spid="5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32" presetClass="emph" presetSubtype="0" fill="hold" nodeType="withEffect">
                                      <p:stCondLst>
                                        <p:cond delay="0"/>
                                      </p:stCondLst>
                                      <p:childTnLst>
                                        <p:animRot by="120000">
                                          <p:cBhvr>
                                            <p:cTn id="102" dur="100" fill="hold">
                                              <p:stCondLst>
                                                <p:cond delay="0"/>
                                              </p:stCondLst>
                                            </p:cTn>
                                            <p:tgtEl>
                                              <p:spTgt spid="33"/>
                                            </p:tgtEl>
                                            <p:attrNameLst>
                                              <p:attrName>r</p:attrName>
                                            </p:attrNameLst>
                                          </p:cBhvr>
                                        </p:animRot>
                                        <p:animRot by="-240000">
                                          <p:cBhvr>
                                            <p:cTn id="103" dur="200" fill="hold">
                                              <p:stCondLst>
                                                <p:cond delay="200"/>
                                              </p:stCondLst>
                                            </p:cTn>
                                            <p:tgtEl>
                                              <p:spTgt spid="33"/>
                                            </p:tgtEl>
                                            <p:attrNameLst>
                                              <p:attrName>r</p:attrName>
                                            </p:attrNameLst>
                                          </p:cBhvr>
                                        </p:animRot>
                                        <p:animRot by="240000">
                                          <p:cBhvr>
                                            <p:cTn id="104" dur="200" fill="hold">
                                              <p:stCondLst>
                                                <p:cond delay="400"/>
                                              </p:stCondLst>
                                            </p:cTn>
                                            <p:tgtEl>
                                              <p:spTgt spid="33"/>
                                            </p:tgtEl>
                                            <p:attrNameLst>
                                              <p:attrName>r</p:attrName>
                                            </p:attrNameLst>
                                          </p:cBhvr>
                                        </p:animRot>
                                        <p:animRot by="-240000">
                                          <p:cBhvr>
                                            <p:cTn id="105" dur="200" fill="hold">
                                              <p:stCondLst>
                                                <p:cond delay="600"/>
                                              </p:stCondLst>
                                            </p:cTn>
                                            <p:tgtEl>
                                              <p:spTgt spid="33"/>
                                            </p:tgtEl>
                                            <p:attrNameLst>
                                              <p:attrName>r</p:attrName>
                                            </p:attrNameLst>
                                          </p:cBhvr>
                                        </p:animRot>
                                        <p:animRot by="120000">
                                          <p:cBhvr>
                                            <p:cTn id="106" dur="200" fill="hold">
                                              <p:stCondLst>
                                                <p:cond delay="800"/>
                                              </p:stCondLst>
                                            </p:cTn>
                                            <p:tgtEl>
                                              <p:spTgt spid="33"/>
                                            </p:tgtEl>
                                            <p:attrNameLst>
                                              <p:attrName>r</p:attrName>
                                            </p:attrNameLst>
                                          </p:cBhvr>
                                        </p:animRot>
                                      </p:childTnLst>
                                    </p:cTn>
                                  </p:par>
                                  <p:par>
                                    <p:cTn id="107" presetID="1" presetClass="mediacall" presetSubtype="0" fill="hold" nodeType="withEffect">
                                      <p:stCondLst>
                                        <p:cond delay="0"/>
                                      </p:stCondLst>
                                      <p:childTnLst>
                                        <p:cmd type="call" cmd="playFrom(0.0)">
                                          <p:cBhvr>
                                            <p:cTn id="108" dur="6047" fill="hold"/>
                                            <p:tgtEl>
                                              <p:spTgt spid="36"/>
                                            </p:tgtEl>
                                          </p:cBhvr>
                                        </p:cmd>
                                      </p:childTnLst>
                                    </p:cTn>
                                  </p:par>
                                  <p:par>
                                    <p:cTn id="109" presetID="2" presetClass="entr" presetSubtype="2"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500" fill="hold"/>
                                            <p:tgtEl>
                                              <p:spTgt spid="45"/>
                                            </p:tgtEl>
                                            <p:attrNameLst>
                                              <p:attrName>ppt_x</p:attrName>
                                            </p:attrNameLst>
                                          </p:cBhvr>
                                          <p:tavLst>
                                            <p:tav tm="0">
                                              <p:val>
                                                <p:strVal val="1+#ppt_w/2"/>
                                              </p:val>
                                            </p:tav>
                                            <p:tav tm="100000">
                                              <p:val>
                                                <p:strVal val="#ppt_x"/>
                                              </p:val>
                                            </p:tav>
                                          </p:tavLst>
                                        </p:anim>
                                        <p:anim calcmode="lin" valueType="num">
                                          <p:cBhvr additive="base">
                                            <p:cTn id="1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2" grpId="0"/>
          <p:bldP spid="44"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00" fill="hold"/>
                                            <p:tgtEl>
                                              <p:spTgt spid="32"/>
                                            </p:tgtEl>
                                            <p:attrNameLst>
                                              <p:attrName>ppt_x</p:attrName>
                                            </p:attrNameLst>
                                          </p:cBhvr>
                                          <p:tavLst>
                                            <p:tav tm="0">
                                              <p:val>
                                                <p:strVal val="#ppt_x"/>
                                              </p:val>
                                            </p:tav>
                                            <p:tav tm="100000">
                                              <p:val>
                                                <p:strVal val="#ppt_x"/>
                                              </p:val>
                                            </p:tav>
                                          </p:tavLst>
                                        </p:anim>
                                        <p:anim calcmode="lin" valueType="num">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00" fill="hold"/>
                                            <p:tgtEl>
                                              <p:spTgt spid="33"/>
                                            </p:tgtEl>
                                            <p:attrNameLst>
                                              <p:attrName>ppt_x</p:attrName>
                                            </p:attrNameLst>
                                          </p:cBhvr>
                                          <p:tavLst>
                                            <p:tav tm="0">
                                              <p:val>
                                                <p:strVal val="#ppt_x"/>
                                              </p:val>
                                            </p:tav>
                                            <p:tav tm="100000">
                                              <p:val>
                                                <p:strVal val="#ppt_x"/>
                                              </p:val>
                                            </p:tav>
                                          </p:tavLst>
                                        </p:anim>
                                        <p:anim calcmode="lin" valueType="num">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00" fill="hold"/>
                                            <p:tgtEl>
                                              <p:spTgt spid="34"/>
                                            </p:tgtEl>
                                            <p:attrNameLst>
                                              <p:attrName>ppt_x</p:attrName>
                                            </p:attrNameLst>
                                          </p:cBhvr>
                                          <p:tavLst>
                                            <p:tav tm="0">
                                              <p:val>
                                                <p:strVal val="#ppt_x"/>
                                              </p:val>
                                            </p:tav>
                                            <p:tav tm="100000">
                                              <p:val>
                                                <p:strVal val="#ppt_x"/>
                                              </p:val>
                                            </p:tav>
                                          </p:tavLst>
                                        </p:anim>
                                        <p:anim calcmode="lin" valueType="num">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700" fill="hold"/>
                                            <p:tgtEl>
                                              <p:spTgt spid="35"/>
                                            </p:tgtEl>
                                            <p:attrNameLst>
                                              <p:attrName>ppt_x</p:attrName>
                                            </p:attrNameLst>
                                          </p:cBhvr>
                                          <p:tavLst>
                                            <p:tav tm="0">
                                              <p:val>
                                                <p:strVal val="#ppt_x"/>
                                              </p:val>
                                            </p:tav>
                                            <p:tav tm="100000">
                                              <p:val>
                                                <p:strVal val="#ppt_x"/>
                                              </p:val>
                                            </p:tav>
                                          </p:tavLst>
                                        </p:anim>
                                        <p:anim calcmode="lin" valueType="num">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59"/>
                                            </p:tgtEl>
                                          </p:cBhvr>
                                        </p:animEffect>
                                        <p:set>
                                          <p:cBhvr>
                                            <p:cTn id="67"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5"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58"/>
                                            </p:tgtEl>
                                          </p:cBhvr>
                                        </p:animEffect>
                                        <p:set>
                                          <p:cBhvr>
                                            <p:cTn id="71"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5"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7"/>
                                            </p:tgtEl>
                                          </p:cBhvr>
                                        </p:animEffect>
                                        <p:set>
                                          <p:cBhvr>
                                            <p:cTn id="75" dur="1" fill="hold">
                                              <p:stCondLst>
                                                <p:cond delay="999"/>
                                              </p:stCondLst>
                                            </p:cTn>
                                            <p:tgtEl>
                                              <p:spTgt spid="5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5"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6"/>
                                            </p:tgtEl>
                                          </p:cBhvr>
                                        </p:animEffect>
                                        <p:set>
                                          <p:cBhvr>
                                            <p:cTn id="79"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5"/>
                                            </p:tgtEl>
                                          </p:cBhvr>
                                        </p:animEffect>
                                        <p:set>
                                          <p:cBhvr>
                                            <p:cTn id="83"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16"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4"/>
                                            </p:tgtEl>
                                          </p:cBhvr>
                                        </p:animEffect>
                                        <p:set>
                                          <p:cBhvr>
                                            <p:cTn id="86" dur="1" fill="hold">
                                              <p:stCondLst>
                                                <p:cond delay="999"/>
                                              </p:stCondLst>
                                            </p:cTn>
                                            <p:tgtEl>
                                              <p:spTgt spid="5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3"/>
                                            </p:tgtEl>
                                          </p:cBhvr>
                                        </p:animEffect>
                                        <p:set>
                                          <p:cBhvr>
                                            <p:cTn id="89" dur="1" fill="hold">
                                              <p:stCondLst>
                                                <p:cond delay="499"/>
                                              </p:stCondLst>
                                            </p:cTn>
                                            <p:tgtEl>
                                              <p:spTgt spid="5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32" presetClass="emph" presetSubtype="0" fill="hold" nodeType="withEffect">
                                      <p:stCondLst>
                                        <p:cond delay="0"/>
                                      </p:stCondLst>
                                      <p:childTnLst>
                                        <p:animRot by="120000">
                                          <p:cBhvr>
                                            <p:cTn id="102" dur="100" fill="hold">
                                              <p:stCondLst>
                                                <p:cond delay="0"/>
                                              </p:stCondLst>
                                            </p:cTn>
                                            <p:tgtEl>
                                              <p:spTgt spid="33"/>
                                            </p:tgtEl>
                                            <p:attrNameLst>
                                              <p:attrName>r</p:attrName>
                                            </p:attrNameLst>
                                          </p:cBhvr>
                                        </p:animRot>
                                        <p:animRot by="-240000">
                                          <p:cBhvr>
                                            <p:cTn id="103" dur="200" fill="hold">
                                              <p:stCondLst>
                                                <p:cond delay="200"/>
                                              </p:stCondLst>
                                            </p:cTn>
                                            <p:tgtEl>
                                              <p:spTgt spid="33"/>
                                            </p:tgtEl>
                                            <p:attrNameLst>
                                              <p:attrName>r</p:attrName>
                                            </p:attrNameLst>
                                          </p:cBhvr>
                                        </p:animRot>
                                        <p:animRot by="240000">
                                          <p:cBhvr>
                                            <p:cTn id="104" dur="200" fill="hold">
                                              <p:stCondLst>
                                                <p:cond delay="400"/>
                                              </p:stCondLst>
                                            </p:cTn>
                                            <p:tgtEl>
                                              <p:spTgt spid="33"/>
                                            </p:tgtEl>
                                            <p:attrNameLst>
                                              <p:attrName>r</p:attrName>
                                            </p:attrNameLst>
                                          </p:cBhvr>
                                        </p:animRot>
                                        <p:animRot by="-240000">
                                          <p:cBhvr>
                                            <p:cTn id="105" dur="200" fill="hold">
                                              <p:stCondLst>
                                                <p:cond delay="600"/>
                                              </p:stCondLst>
                                            </p:cTn>
                                            <p:tgtEl>
                                              <p:spTgt spid="33"/>
                                            </p:tgtEl>
                                            <p:attrNameLst>
                                              <p:attrName>r</p:attrName>
                                            </p:attrNameLst>
                                          </p:cBhvr>
                                        </p:animRot>
                                        <p:animRot by="120000">
                                          <p:cBhvr>
                                            <p:cTn id="106" dur="200" fill="hold">
                                              <p:stCondLst>
                                                <p:cond delay="800"/>
                                              </p:stCondLst>
                                            </p:cTn>
                                            <p:tgtEl>
                                              <p:spTgt spid="33"/>
                                            </p:tgtEl>
                                            <p:attrNameLst>
                                              <p:attrName>r</p:attrName>
                                            </p:attrNameLst>
                                          </p:cBhvr>
                                        </p:animRot>
                                      </p:childTnLst>
                                    </p:cTn>
                                  </p:par>
                                  <p:par>
                                    <p:cTn id="107" presetID="1" presetClass="mediacall" presetSubtype="0" fill="hold" nodeType="withEffect">
                                      <p:stCondLst>
                                        <p:cond delay="0"/>
                                      </p:stCondLst>
                                      <p:childTnLst>
                                        <p:cmd type="call" cmd="playFrom(0.0)">
                                          <p:cBhvr>
                                            <p:cTn id="108" dur="6047" fill="hold"/>
                                            <p:tgtEl>
                                              <p:spTgt spid="36"/>
                                            </p:tgtEl>
                                          </p:cBhvr>
                                        </p:cmd>
                                      </p:childTnLst>
                                    </p:cTn>
                                  </p:par>
                                  <p:par>
                                    <p:cTn id="109" presetID="2" presetClass="entr" presetSubtype="2"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500" fill="hold"/>
                                            <p:tgtEl>
                                              <p:spTgt spid="45"/>
                                            </p:tgtEl>
                                            <p:attrNameLst>
                                              <p:attrName>ppt_x</p:attrName>
                                            </p:attrNameLst>
                                          </p:cBhvr>
                                          <p:tavLst>
                                            <p:tav tm="0">
                                              <p:val>
                                                <p:strVal val="1+#ppt_w/2"/>
                                              </p:val>
                                            </p:tav>
                                            <p:tav tm="100000">
                                              <p:val>
                                                <p:strVal val="#ppt_x"/>
                                              </p:val>
                                            </p:tav>
                                          </p:tavLst>
                                        </p:anim>
                                        <p:anim calcmode="lin" valueType="num">
                                          <p:cBhvr additive="base">
                                            <p:cTn id="1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2" grpId="0"/>
          <p:bldP spid="44"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2"/>
          <a:stretch>
            <a:fillRect/>
          </a:stretch>
        </p:blipFill>
        <p:spPr>
          <a:xfrm rot="20617709">
            <a:off x="293052" y="251849"/>
            <a:ext cx="3927631" cy="3212133"/>
          </a:xfrm>
          <a:prstGeom prst="rect">
            <a:avLst/>
          </a:prstGeom>
        </p:spPr>
      </p:pic>
      <p:sp>
        <p:nvSpPr>
          <p:cNvPr id="10" name="文本框 18"/>
          <p:cNvSpPr txBox="1"/>
          <p:nvPr/>
        </p:nvSpPr>
        <p:spPr>
          <a:xfrm>
            <a:off x="1326195" y="915566"/>
            <a:ext cx="1861342" cy="623248"/>
          </a:xfrm>
          <a:prstGeom prst="rect">
            <a:avLst/>
          </a:prstGeom>
          <a:noFill/>
        </p:spPr>
        <p:txBody>
          <a:bodyPr wrap="square" lIns="68580" tIns="34290" rIns="68580" bIns="34290" rtlCol="0">
            <a:spAutoFit/>
          </a:bodyPr>
          <a:lstStyle/>
          <a:p>
            <a:pPr algn="ctr"/>
            <a:r>
              <a:rPr lang="en-US" altLang="zh-CN" sz="3600" b="1" dirty="0" err="1">
                <a:solidFill>
                  <a:srgbClr val="C00000"/>
                </a:solidFill>
                <a:latin typeface="Arial" panose="020B0604020202020204" pitchFamily="34" charset="0"/>
                <a:ea typeface="Microsoft YaHei" panose="020B0503020204020204" charset="-122"/>
                <a:cs typeface="Arial" panose="020B0604020202020204" pitchFamily="34" charset="0"/>
              </a:rPr>
              <a:t>Trạm</a:t>
            </a:r>
            <a:r>
              <a:rPr lang="en-US" altLang="zh-CN" sz="3600" b="1" dirty="0">
                <a:solidFill>
                  <a:srgbClr val="C00000"/>
                </a:solidFill>
                <a:latin typeface="Arial" panose="020B0604020202020204" pitchFamily="34" charset="0"/>
                <a:ea typeface="Microsoft YaHei" panose="020B0503020204020204" charset="-122"/>
                <a:cs typeface="Arial" panose="020B0604020202020204" pitchFamily="34" charset="0"/>
              </a:rPr>
              <a:t> 4</a:t>
            </a:r>
            <a:endParaRPr lang="zh-CN" altLang="en-US" sz="3600" b="1" dirty="0">
              <a:solidFill>
                <a:srgbClr val="C00000"/>
              </a:solidFill>
              <a:latin typeface="Arial" panose="020B0604020202020204" pitchFamily="34" charset="0"/>
              <a:ea typeface="Microsoft YaHei" panose="020B0503020204020204" charset="-122"/>
              <a:cs typeface="Arial" panose="020B0604020202020204" pitchFamily="34" charset="0"/>
            </a:endParaRPr>
          </a:p>
        </p:txBody>
      </p:sp>
      <p:sp>
        <p:nvSpPr>
          <p:cNvPr id="11" name="文本框 7"/>
          <p:cNvSpPr txBox="1"/>
          <p:nvPr/>
        </p:nvSpPr>
        <p:spPr>
          <a:xfrm>
            <a:off x="905868" y="1580702"/>
            <a:ext cx="2680005" cy="561692"/>
          </a:xfrm>
          <a:prstGeom prst="rect">
            <a:avLst/>
          </a:prstGeom>
          <a:noFill/>
        </p:spPr>
        <p:txBody>
          <a:bodyPr wrap="square" lIns="68580" tIns="34290" rIns="68580" bIns="34290" rtlCol="0">
            <a:spAutoFit/>
          </a:bodyPr>
          <a:lstStyle/>
          <a:p>
            <a:pPr algn="ctr"/>
            <a:r>
              <a:rPr lang="en-US" altLang="zh-CN" sz="3200" b="1" dirty="0" err="1">
                <a:solidFill>
                  <a:srgbClr val="002060"/>
                </a:solidFill>
                <a:latin typeface="Arial" panose="020B0604020202020204" pitchFamily="34" charset="0"/>
                <a:ea typeface="Microsoft YaHei" panose="020B0503020204020204" charset="-122"/>
                <a:cs typeface="Arial" panose="020B0604020202020204" pitchFamily="34" charset="0"/>
              </a:rPr>
              <a:t>Về</a:t>
            </a:r>
            <a:r>
              <a:rPr lang="en-US" altLang="zh-CN" sz="3200" b="1" dirty="0">
                <a:solidFill>
                  <a:srgbClr val="002060"/>
                </a:solidFill>
                <a:latin typeface="Arial" panose="020B0604020202020204" pitchFamily="34" charset="0"/>
                <a:ea typeface="Microsoft YaHei" panose="020B050302020402020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panose="020B0503020204020204" charset="-122"/>
                <a:cs typeface="Arial" panose="020B0604020202020204" pitchFamily="34" charset="0"/>
              </a:rPr>
              <a:t>nhà</a:t>
            </a:r>
            <a:r>
              <a:rPr lang="en-US" altLang="zh-CN" sz="3200" b="1" dirty="0">
                <a:solidFill>
                  <a:srgbClr val="002060"/>
                </a:solidFill>
                <a:latin typeface="Arial" panose="020B0604020202020204" pitchFamily="34" charset="0"/>
                <a:ea typeface="Microsoft YaHei" panose="020B0503020204020204" charset="-122"/>
                <a:cs typeface="Arial" panose="020B0604020202020204" pitchFamily="34" charset="0"/>
              </a:rPr>
              <a:t> </a:t>
            </a:r>
            <a:r>
              <a:rPr lang="en-US" altLang="zh-CN" sz="3200" b="1" dirty="0" err="1">
                <a:solidFill>
                  <a:srgbClr val="002060"/>
                </a:solidFill>
                <a:latin typeface="Arial" panose="020B0604020202020204" pitchFamily="34" charset="0"/>
                <a:ea typeface="Microsoft YaHei" panose="020B0503020204020204" charset="-122"/>
                <a:cs typeface="Arial" panose="020B0604020202020204" pitchFamily="34" charset="0"/>
              </a:rPr>
              <a:t>thôi</a:t>
            </a:r>
            <a:r>
              <a:rPr lang="en-US" altLang="zh-CN" sz="3200" b="1" dirty="0">
                <a:solidFill>
                  <a:srgbClr val="002060"/>
                </a:solidFill>
                <a:latin typeface="Arial" panose="020B0604020202020204" pitchFamily="34" charset="0"/>
                <a:ea typeface="Microsoft YaHei" panose="020B0503020204020204" charset="-122"/>
                <a:cs typeface="Arial" panose="020B0604020202020204" pitchFamily="34" charset="0"/>
              </a:rPr>
              <a:t>!</a:t>
            </a:r>
            <a:endParaRPr lang="zh-CN" altLang="en-US" sz="20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060" r="4145"/>
          <a:stretch>
            <a:fillRect/>
          </a:stretch>
        </p:blipFill>
        <p:spPr>
          <a:xfrm>
            <a:off x="1835696" y="234598"/>
            <a:ext cx="7308303" cy="49622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
          <p:cNvPicPr>
            <a:picLocks noChangeAspect="1"/>
          </p:cNvPicPr>
          <p:nvPr/>
        </p:nvPicPr>
        <p:blipFill>
          <a:blip r:embed="rId6">
            <a:extLst>
              <a:ext uri="{28A0092B-C50C-407E-A947-70E740481C1C}">
                <a14:useLocalDpi xmlns:a14="http://schemas.microsoft.com/office/drawing/2010/main" val="0"/>
              </a:ext>
            </a:extLst>
          </a:blip>
          <a:srcRect t="177" b="177"/>
          <a:stretch>
            <a:fillRect/>
          </a:stretch>
        </p:blipFill>
        <p:spPr>
          <a:xfrm>
            <a:off x="15" y="-28568"/>
            <a:ext cx="9143985" cy="5243505"/>
          </a:xfrm>
          <a:prstGeom prst="rect">
            <a:avLst/>
          </a:prstGeom>
        </p:spPr>
      </p:pic>
      <p:grpSp>
        <p:nvGrpSpPr>
          <p:cNvPr id="32" name="Group 31"/>
          <p:cNvGrpSpPr/>
          <p:nvPr/>
        </p:nvGrpSpPr>
        <p:grpSpPr>
          <a:xfrm>
            <a:off x="110797" y="2720051"/>
            <a:ext cx="3866376" cy="865745"/>
            <a:chOff x="147728" y="3626734"/>
            <a:chExt cx="5736540" cy="1154327"/>
          </a:xfrm>
        </p:grpSpPr>
        <p:grpSp>
          <p:nvGrpSpPr>
            <p:cNvPr id="28" name="Group 27"/>
            <p:cNvGrpSpPr/>
            <p:nvPr/>
          </p:nvGrpSpPr>
          <p:grpSpPr>
            <a:xfrm>
              <a:off x="147728" y="3626734"/>
              <a:ext cx="5736540" cy="1154327"/>
              <a:chOff x="147728" y="3626734"/>
              <a:chExt cx="5736540" cy="1154327"/>
            </a:xfrm>
          </p:grpSpPr>
          <p:sp>
            <p:nvSpPr>
              <p:cNvPr id="18" name="Rectangle: Folded Corner 17"/>
              <p:cNvSpPr/>
              <p:nvPr/>
            </p:nvSpPr>
            <p:spPr>
              <a:xfrm>
                <a:off x="387863"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250" r="76228" b="81914"/>
              <a:stretch>
                <a:fillRect/>
              </a:stretch>
            </p:blipFill>
            <p:spPr>
              <a:xfrm>
                <a:off x="147728" y="3626734"/>
                <a:ext cx="1198804" cy="1154327"/>
              </a:xfrm>
              <a:prstGeom prst="rect">
                <a:avLst/>
              </a:prstGeom>
            </p:spPr>
          </p:pic>
        </p:grpSp>
        <p:sp>
          <p:nvSpPr>
            <p:cNvPr id="24" name="TextBox 23"/>
            <p:cNvSpPr txBox="1"/>
            <p:nvPr/>
          </p:nvSpPr>
          <p:spPr>
            <a:xfrm>
              <a:off x="1286664" y="3934543"/>
              <a:ext cx="4299155" cy="615554"/>
            </a:xfrm>
            <a:prstGeom prst="rect">
              <a:avLst/>
            </a:prstGeom>
            <a:noFill/>
          </p:spPr>
          <p:txBody>
            <a:bodyPr wrap="square" rtlCol="0">
              <a:spAutoFit/>
            </a:bodyPr>
            <a:lstStyle/>
            <a:p>
              <a:r>
                <a:rPr lang="vi-VN" sz="2400" dirty="0">
                  <a:latin typeface="Arial" panose="020B0604020202020204" pitchFamily="34" charset="0"/>
                  <a:cs typeface="Arial" panose="020B0604020202020204" pitchFamily="34" charset="0"/>
                </a:rPr>
                <a:t>Bắc Cực</a:t>
              </a:r>
              <a:endParaRPr lang="en-US" sz="2400" dirty="0">
                <a:latin typeface="Arial" panose="020B0604020202020204" pitchFamily="34" charset="0"/>
                <a:cs typeface="Arial" panose="020B0604020202020204" pitchFamily="34" charset="0"/>
              </a:endParaRPr>
            </a:p>
          </p:txBody>
        </p:sp>
      </p:grpSp>
      <p:grpSp>
        <p:nvGrpSpPr>
          <p:cNvPr id="33" name="Group 32"/>
          <p:cNvGrpSpPr/>
          <p:nvPr/>
        </p:nvGrpSpPr>
        <p:grpSpPr>
          <a:xfrm>
            <a:off x="234252" y="3898399"/>
            <a:ext cx="3742921" cy="886471"/>
            <a:chOff x="312336" y="5197865"/>
            <a:chExt cx="5612977" cy="1181961"/>
          </a:xfrm>
        </p:grpSpPr>
        <p:grpSp>
          <p:nvGrpSpPr>
            <p:cNvPr id="29" name="Group 28"/>
            <p:cNvGrpSpPr/>
            <p:nvPr/>
          </p:nvGrpSpPr>
          <p:grpSpPr>
            <a:xfrm>
              <a:off x="312336" y="5197865"/>
              <a:ext cx="5612977" cy="1181961"/>
              <a:chOff x="312336" y="5197865"/>
              <a:chExt cx="5612977" cy="1181961"/>
            </a:xfrm>
          </p:grpSpPr>
          <p:sp>
            <p:nvSpPr>
              <p:cNvPr id="19" name="Rectangle: Folded Corner 18"/>
              <p:cNvSpPr/>
              <p:nvPr/>
            </p:nvSpPr>
            <p:spPr>
              <a:xfrm>
                <a:off x="428909" y="5287960"/>
                <a:ext cx="5496404"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42567" t="1526" r="38564" b="81638"/>
              <a:stretch>
                <a:fillRect/>
              </a:stretch>
            </p:blipFill>
            <p:spPr>
              <a:xfrm>
                <a:off x="312336" y="5197865"/>
                <a:ext cx="974329" cy="1181961"/>
              </a:xfrm>
              <a:prstGeom prst="rect">
                <a:avLst/>
              </a:prstGeom>
            </p:spPr>
          </p:pic>
        </p:grpSp>
        <p:sp>
          <p:nvSpPr>
            <p:cNvPr id="25" name="TextBox 24"/>
            <p:cNvSpPr txBox="1"/>
            <p:nvPr/>
          </p:nvSpPr>
          <p:spPr>
            <a:xfrm>
              <a:off x="1286664" y="5479904"/>
              <a:ext cx="4299154" cy="615553"/>
            </a:xfrm>
            <a:prstGeom prst="rect">
              <a:avLst/>
            </a:prstGeom>
            <a:noFill/>
          </p:spPr>
          <p:txBody>
            <a:bodyPr wrap="square" rtlCol="0">
              <a:spAutoFit/>
            </a:bodyPr>
            <a:lstStyle/>
            <a:p>
              <a:r>
                <a:rPr lang="vi-VN" sz="2400" dirty="0">
                  <a:latin typeface="Arial" panose="020B0604020202020204" pitchFamily="34" charset="0"/>
                  <a:cs typeface="Arial" panose="020B0604020202020204" pitchFamily="34" charset="0"/>
                </a:rPr>
                <a:t>Đất liền</a:t>
              </a:r>
              <a:endParaRPr lang="en-US" sz="2400" dirty="0">
                <a:latin typeface="Arial" panose="020B0604020202020204" pitchFamily="34" charset="0"/>
                <a:cs typeface="Arial" panose="020B0604020202020204" pitchFamily="34" charset="0"/>
              </a:endParaRPr>
            </a:p>
          </p:txBody>
        </p:sp>
      </p:grpSp>
      <p:grpSp>
        <p:nvGrpSpPr>
          <p:cNvPr id="34" name="Group 33"/>
          <p:cNvGrpSpPr/>
          <p:nvPr/>
        </p:nvGrpSpPr>
        <p:grpSpPr>
          <a:xfrm>
            <a:off x="4173155" y="2654068"/>
            <a:ext cx="4122304" cy="968093"/>
            <a:chOff x="6305540" y="3538756"/>
            <a:chExt cx="5496405" cy="1290791"/>
          </a:xfrm>
        </p:grpSpPr>
        <p:grpSp>
          <p:nvGrpSpPr>
            <p:cNvPr id="30" name="Group 29"/>
            <p:cNvGrpSpPr/>
            <p:nvPr/>
          </p:nvGrpSpPr>
          <p:grpSpPr>
            <a:xfrm>
              <a:off x="6305540" y="3538756"/>
              <a:ext cx="5496405" cy="1290791"/>
              <a:chOff x="6305540" y="3538756"/>
              <a:chExt cx="5496405" cy="1290791"/>
            </a:xfrm>
          </p:grpSpPr>
          <p:sp>
            <p:nvSpPr>
              <p:cNvPr id="22" name="Rectangle: Folded Corner 21"/>
              <p:cNvSpPr/>
              <p:nvPr/>
            </p:nvSpPr>
            <p:spPr>
              <a:xfrm>
                <a:off x="6305540" y="3762519"/>
                <a:ext cx="5496405"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4694" r="57567" b="81174"/>
              <a:stretch>
                <a:fillRect/>
              </a:stretch>
            </p:blipFill>
            <p:spPr>
              <a:xfrm>
                <a:off x="6305540" y="3538756"/>
                <a:ext cx="894543" cy="1290791"/>
              </a:xfrm>
              <a:prstGeom prst="rect">
                <a:avLst/>
              </a:prstGeom>
            </p:spPr>
          </p:pic>
        </p:grpSp>
        <p:sp>
          <p:nvSpPr>
            <p:cNvPr id="26" name="TextBox 25"/>
            <p:cNvSpPr txBox="1"/>
            <p:nvPr/>
          </p:nvSpPr>
          <p:spPr>
            <a:xfrm>
              <a:off x="7235599" y="3934544"/>
              <a:ext cx="4299154" cy="574516"/>
            </a:xfrm>
            <a:prstGeom prst="rect">
              <a:avLst/>
            </a:prstGeom>
            <a:noFill/>
          </p:spPr>
          <p:txBody>
            <a:bodyPr wrap="square" rtlCol="0">
              <a:spAutoFit/>
            </a:bodyPr>
            <a:lstStyle/>
            <a:p>
              <a:r>
                <a:rPr lang="vi-VN" sz="2200" dirty="0">
                  <a:latin typeface="Arial" panose="020B0604020202020204" pitchFamily="34" charset="0"/>
                  <a:cs typeface="Arial" panose="020B0604020202020204" pitchFamily="34" charset="0"/>
                </a:rPr>
                <a:t>Biển, sông, ngòi, ao, hồ</a:t>
              </a:r>
              <a:endParaRPr lang="en-US" sz="2200" dirty="0">
                <a:latin typeface="Arial" panose="020B0604020202020204" pitchFamily="34" charset="0"/>
                <a:cs typeface="Arial" panose="020B0604020202020204" pitchFamily="34" charset="0"/>
              </a:endParaRPr>
            </a:p>
          </p:txBody>
        </p:sp>
      </p:grpSp>
      <p:grpSp>
        <p:nvGrpSpPr>
          <p:cNvPr id="35" name="Group 34"/>
          <p:cNvGrpSpPr/>
          <p:nvPr/>
        </p:nvGrpSpPr>
        <p:grpSpPr>
          <a:xfrm>
            <a:off x="4139952" y="3898399"/>
            <a:ext cx="4155507" cy="886471"/>
            <a:chOff x="6261269" y="5197865"/>
            <a:chExt cx="5540676" cy="1181961"/>
          </a:xfrm>
        </p:grpSpPr>
        <p:grpSp>
          <p:nvGrpSpPr>
            <p:cNvPr id="31" name="Group 30"/>
            <p:cNvGrpSpPr/>
            <p:nvPr/>
          </p:nvGrpSpPr>
          <p:grpSpPr>
            <a:xfrm>
              <a:off x="6261269" y="5197865"/>
              <a:ext cx="5540676" cy="1181961"/>
              <a:chOff x="6261269" y="5197865"/>
              <a:chExt cx="5540676" cy="1181961"/>
            </a:xfrm>
          </p:grpSpPr>
          <p:sp>
            <p:nvSpPr>
              <p:cNvPr id="23" name="Rectangle: Folded Corner 22"/>
              <p:cNvSpPr/>
              <p:nvPr/>
            </p:nvSpPr>
            <p:spPr>
              <a:xfrm>
                <a:off x="6370189" y="5287960"/>
                <a:ext cx="5431756" cy="974138"/>
              </a:xfrm>
              <a:prstGeom prst="foldedCorner">
                <a:avLst/>
              </a:prstGeom>
              <a:solidFill>
                <a:schemeClr val="accent6">
                  <a:lumMod val="40000"/>
                  <a:lumOff val="60000"/>
                </a:schemeClr>
              </a:solidFill>
              <a:ln>
                <a:solidFill>
                  <a:srgbClr val="C4355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59806" t="1523" r="21325" b="81641"/>
              <a:stretch>
                <a:fillRect/>
              </a:stretch>
            </p:blipFill>
            <p:spPr>
              <a:xfrm>
                <a:off x="6261269" y="5197865"/>
                <a:ext cx="974329" cy="1181961"/>
              </a:xfrm>
              <a:prstGeom prst="rect">
                <a:avLst/>
              </a:prstGeom>
            </p:spPr>
          </p:pic>
        </p:grpSp>
        <p:sp>
          <p:nvSpPr>
            <p:cNvPr id="27" name="TextBox 26"/>
            <p:cNvSpPr txBox="1"/>
            <p:nvPr/>
          </p:nvSpPr>
          <p:spPr>
            <a:xfrm>
              <a:off x="7152117" y="5528845"/>
              <a:ext cx="4566347" cy="533480"/>
            </a:xfrm>
            <a:prstGeom prst="rect">
              <a:avLst/>
            </a:prstGeom>
            <a:noFill/>
          </p:spPr>
          <p:txBody>
            <a:bodyPr wrap="square" rtlCol="0">
              <a:spAutoFit/>
            </a:bodyPr>
            <a:lstStyle/>
            <a:p>
              <a:r>
                <a:rPr lang="vi-VN" sz="2000" dirty="0">
                  <a:latin typeface="Arial" panose="020B0604020202020204" pitchFamily="34" charset="0"/>
                  <a:cs typeface="Arial" panose="020B0604020202020204" pitchFamily="34" charset="0"/>
                </a:rPr>
                <a:t>Ở khắp mọi nơi trên Trái Đất</a:t>
              </a:r>
              <a:endParaRPr lang="en-US" sz="2000" dirty="0">
                <a:latin typeface="Arial" panose="020B0604020202020204" pitchFamily="34" charset="0"/>
                <a:cs typeface="Arial" panose="020B0604020202020204" pitchFamily="34" charset="0"/>
              </a:endParaRPr>
            </a:p>
          </p:txBody>
        </p:sp>
      </p:grpSp>
      <p:pic>
        <p:nvPicPr>
          <p:cNvPr id="36"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577" y="152732"/>
            <a:ext cx="457200" cy="457200"/>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flipH="1">
            <a:off x="7757890" y="3534111"/>
            <a:ext cx="1386110" cy="1386110"/>
          </a:xfrm>
          <a:prstGeom prst="rect">
            <a:avLst/>
          </a:prstGeom>
        </p:spPr>
      </p:pic>
      <p:pic>
        <p:nvPicPr>
          <p:cNvPr id="41" name="Picture 40"/>
          <p:cNvPicPr>
            <a:picLocks noChangeAspect="1"/>
          </p:cNvPicPr>
          <p:nvPr/>
        </p:nvPicPr>
        <p:blipFill rotWithShape="1">
          <a:blip r:embed="rId12">
            <a:extLst>
              <a:ext uri="{28A0092B-C50C-407E-A947-70E740481C1C}">
                <a14:useLocalDpi xmlns:a14="http://schemas.microsoft.com/office/drawing/2010/main" val="0"/>
              </a:ext>
            </a:extLst>
          </a:blip>
          <a:srcRect t="19777" b="26793"/>
          <a:stretch>
            <a:fillRect/>
          </a:stretch>
        </p:blipFill>
        <p:spPr>
          <a:xfrm>
            <a:off x="-540568" y="51469"/>
            <a:ext cx="9802808" cy="2675061"/>
          </a:xfrm>
          <a:prstGeom prst="rect">
            <a:avLst/>
          </a:prstGeom>
        </p:spPr>
      </p:pic>
      <p:pic>
        <p:nvPicPr>
          <p:cNvPr id="42" name="图片 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6000" r="93667">
                        <a14:foregroundMark x1="40583" y1="26667" x2="68500" y2="66750"/>
                        <a14:foregroundMark x1="49833" y1="19750" x2="65167" y2="35000"/>
                        <a14:foregroundMark x1="65167" y1="35000" x2="74083" y2="52083"/>
                        <a14:foregroundMark x1="74083" y1="52083" x2="74083" y2="54167"/>
                        <a14:foregroundMark x1="53583" y1="25750" x2="51750" y2="46750"/>
                        <a14:foregroundMark x1="51750" y1="46750" x2="51750" y2="46750"/>
                        <a14:foregroundMark x1="51250" y1="24417" x2="55083" y2="42583"/>
                        <a14:foregroundMark x1="55083" y1="42583" x2="28500" y2="49833"/>
                        <a14:foregroundMark x1="28500" y1="49833" x2="52667" y2="54250"/>
                        <a14:foregroundMark x1="52667" y1="54250" x2="72250" y2="51417"/>
                        <a14:foregroundMark x1="72250" y1="51417" x2="78750" y2="60250"/>
                        <a14:foregroundMark x1="88083" y1="69583" x2="90417" y2="71417"/>
                        <a14:foregroundMark x1="9333" y1="73250" x2="9333" y2="73250"/>
                        <a14:foregroundMark x1="6083" y1="75167" x2="6583" y2="73750"/>
                        <a14:foregroundMark x1="93667" y1="75583" x2="93667" y2="75583"/>
                        <a14:foregroundMark x1="43333" y1="30000" x2="52667" y2="22500"/>
                      </a14:backgroundRemoval>
                    </a14:imgEffect>
                  </a14:imgLayer>
                </a14:imgProps>
              </a:ext>
              <a:ext uri="{28A0092B-C50C-407E-A947-70E740481C1C}">
                <a14:useLocalDpi xmlns:a14="http://schemas.microsoft.com/office/drawing/2010/main" val="0"/>
              </a:ext>
            </a:extLst>
          </a:blip>
          <a:srcRect l="2355" r="1680"/>
          <a:stretch>
            <a:fillRect/>
          </a:stretch>
        </p:blipFill>
        <p:spPr>
          <a:xfrm rot="725764">
            <a:off x="7475117" y="-116032"/>
            <a:ext cx="1627496" cy="1695943"/>
          </a:xfrm>
          <a:prstGeom prst="rect">
            <a:avLst/>
          </a:prstGeom>
        </p:spPr>
      </p:pic>
      <p:sp>
        <p:nvSpPr>
          <p:cNvPr id="44" name="TextBox 43"/>
          <p:cNvSpPr txBox="1"/>
          <p:nvPr/>
        </p:nvSpPr>
        <p:spPr>
          <a:xfrm>
            <a:off x="1494291" y="909032"/>
            <a:ext cx="1715516" cy="500137"/>
          </a:xfrm>
          <a:prstGeom prst="rect">
            <a:avLst/>
          </a:prstGeom>
          <a:noFill/>
        </p:spPr>
        <p:txBody>
          <a:bodyPr wrap="square" lIns="68580" tIns="34290" rIns="68580" bIns="34290" rtlCol="0">
            <a:spAutoFit/>
          </a:bodyPr>
          <a:lstStyle/>
          <a:p>
            <a:r>
              <a:rPr lang="en-US" sz="2800" dirty="0" err="1">
                <a:solidFill>
                  <a:srgbClr val="C00000"/>
                </a:solidFill>
                <a:latin typeface="Arial" panose="020B0604020202020204" pitchFamily="34" charset="0"/>
                <a:cs typeface="Arial" panose="020B0604020202020204" pitchFamily="34" charset="0"/>
              </a:rPr>
              <a:t>Câu</a:t>
            </a:r>
            <a:r>
              <a:rPr lang="en-US" sz="2800" dirty="0">
                <a:solidFill>
                  <a:srgbClr val="C00000"/>
                </a:solidFill>
                <a:latin typeface="Arial" panose="020B0604020202020204" pitchFamily="34" charset="0"/>
                <a:cs typeface="Arial" panose="020B0604020202020204" pitchFamily="34" charset="0"/>
              </a:rPr>
              <a:t> 4: </a:t>
            </a:r>
          </a:p>
        </p:txBody>
      </p:sp>
      <p:sp>
        <p:nvSpPr>
          <p:cNvPr id="46" name="TextBox 45"/>
          <p:cNvSpPr txBox="1"/>
          <p:nvPr/>
        </p:nvSpPr>
        <p:spPr>
          <a:xfrm>
            <a:off x="615274" y="1419622"/>
            <a:ext cx="7212735" cy="500137"/>
          </a:xfrm>
          <a:prstGeom prst="rect">
            <a:avLst/>
          </a:prstGeom>
          <a:noFill/>
        </p:spPr>
        <p:txBody>
          <a:bodyPr wrap="square" lIns="68580" tIns="34290" rIns="68580" bIns="34290" rtlCol="0">
            <a:spAutoFit/>
          </a:bodyPr>
          <a:lstStyle/>
          <a:p>
            <a:r>
              <a:rPr lang="vi-VN" sz="2800" dirty="0">
                <a:latin typeface="Arial" panose="020B0604020202020204" pitchFamily="34" charset="0"/>
                <a:cs typeface="Arial" panose="020B0604020202020204" pitchFamily="34" charset="0"/>
              </a:rPr>
              <a:t>Trên Trái Đất, sự sống có ở những đâu?</a:t>
            </a:r>
            <a:endParaRPr lang="en-US" sz="2800" dirty="0">
              <a:latin typeface="Arial" panose="020B0604020202020204" pitchFamily="34" charset="0"/>
              <a:cs typeface="Arial" panose="020B0604020202020204" pitchFamily="34" charset="0"/>
            </a:endParaRPr>
          </a:p>
        </p:txBody>
      </p:sp>
      <p:pic>
        <p:nvPicPr>
          <p:cNvPr id="50" name="Picture 4" descr="j02341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6575" y="249602"/>
            <a:ext cx="466105" cy="430714"/>
          </a:xfrm>
          <a:prstGeom prst="rect">
            <a:avLst/>
          </a:prstGeom>
          <a:solidFill>
            <a:srgbClr val="FFFF00"/>
          </a:solidFill>
          <a:ln>
            <a:solidFill>
              <a:srgbClr val="FFFF00"/>
            </a:solidFill>
          </a:ln>
        </p:spPr>
      </p:pic>
      <p:sp>
        <p:nvSpPr>
          <p:cNvPr id="51" name="Oval 5"/>
          <p:cNvSpPr>
            <a:spLocks noChangeArrowheads="1"/>
          </p:cNvSpPr>
          <p:nvPr/>
        </p:nvSpPr>
        <p:spPr bwMode="auto">
          <a:xfrm>
            <a:off x="194004" y="77410"/>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0</a:t>
            </a:r>
          </a:p>
        </p:txBody>
      </p:sp>
      <p:sp>
        <p:nvSpPr>
          <p:cNvPr id="52" name="Oval 11"/>
          <p:cNvSpPr>
            <a:spLocks noChangeArrowheads="1"/>
          </p:cNvSpPr>
          <p:nvPr/>
        </p:nvSpPr>
        <p:spPr bwMode="auto">
          <a:xfrm>
            <a:off x="194003" y="7740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1</a:t>
            </a:r>
          </a:p>
        </p:txBody>
      </p:sp>
      <p:sp>
        <p:nvSpPr>
          <p:cNvPr id="58" name="Oval 12"/>
          <p:cNvSpPr>
            <a:spLocks noChangeArrowheads="1"/>
          </p:cNvSpPr>
          <p:nvPr/>
        </p:nvSpPr>
        <p:spPr bwMode="auto">
          <a:xfrm>
            <a:off x="194631" y="56870"/>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2</a:t>
            </a:r>
          </a:p>
        </p:txBody>
      </p:sp>
      <p:sp>
        <p:nvSpPr>
          <p:cNvPr id="59" name="Oval 13"/>
          <p:cNvSpPr>
            <a:spLocks noChangeArrowheads="1"/>
          </p:cNvSpPr>
          <p:nvPr/>
        </p:nvSpPr>
        <p:spPr bwMode="auto">
          <a:xfrm>
            <a:off x="194002" y="56870"/>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3</a:t>
            </a:r>
          </a:p>
        </p:txBody>
      </p:sp>
      <p:sp>
        <p:nvSpPr>
          <p:cNvPr id="60" name="Oval 14"/>
          <p:cNvSpPr>
            <a:spLocks noChangeArrowheads="1"/>
          </p:cNvSpPr>
          <p:nvPr/>
        </p:nvSpPr>
        <p:spPr bwMode="auto">
          <a:xfrm>
            <a:off x="179823" y="69932"/>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4</a:t>
            </a:r>
          </a:p>
        </p:txBody>
      </p:sp>
      <p:sp>
        <p:nvSpPr>
          <p:cNvPr id="61" name="Oval 15"/>
          <p:cNvSpPr>
            <a:spLocks noChangeArrowheads="1"/>
          </p:cNvSpPr>
          <p:nvPr/>
        </p:nvSpPr>
        <p:spPr bwMode="auto">
          <a:xfrm>
            <a:off x="194001" y="56869"/>
            <a:ext cx="811245" cy="775097"/>
          </a:xfrm>
          <a:prstGeom prst="ellipse">
            <a:avLst/>
          </a:prstGeom>
          <a:solidFill>
            <a:srgbClr val="FFFF00"/>
          </a:solidFill>
          <a:ln w="9525">
            <a:solidFill>
              <a:srgbClr val="FFFF00"/>
            </a:solidFill>
            <a:round/>
          </a:ln>
          <a:effectLst/>
        </p:spPr>
        <p:txBody>
          <a:bodyPr wrap="none" anchor="ctr"/>
          <a:lstStyle/>
          <a:p>
            <a:pPr algn="ctr"/>
            <a:r>
              <a:rPr lang="en-US" sz="5400" b="1" dirty="0">
                <a:solidFill>
                  <a:srgbClr val="002060"/>
                </a:solidFill>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80000">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14:bounceEnd="80000">
                                          <p:cBhvr additive="base">
                                            <p:cTn id="25" dur="7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8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80000">
                                          <p:cBhvr additive="base">
                                            <p:cTn id="29" dur="700" fill="hold"/>
                                            <p:tgtEl>
                                              <p:spTgt spid="33"/>
                                            </p:tgtEl>
                                            <p:attrNameLst>
                                              <p:attrName>ppt_x</p:attrName>
                                            </p:attrNameLst>
                                          </p:cBhvr>
                                          <p:tavLst>
                                            <p:tav tm="0">
                                              <p:val>
                                                <p:strVal val="#ppt_x"/>
                                              </p:val>
                                            </p:tav>
                                            <p:tav tm="100000">
                                              <p:val>
                                                <p:strVal val="#ppt_x"/>
                                              </p:val>
                                            </p:tav>
                                          </p:tavLst>
                                        </p:anim>
                                        <p:anim calcmode="lin" valueType="num" p14:bounceEnd="80000">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14:bounceEnd="80000">
                                          <p:cBhvr additive="base">
                                            <p:cTn id="33" dur="7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14:bounceEnd="80000">
                                          <p:cBhvr additive="base">
                                            <p:cTn id="37" dur="7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61"/>
                                            </p:tgtEl>
                                          </p:cBhvr>
                                        </p:animEffect>
                                        <p:set>
                                          <p:cBhvr>
                                            <p:cTn id="67"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60"/>
                                            </p:tgtEl>
                                          </p:cBhvr>
                                        </p:animEffect>
                                        <p:set>
                                          <p:cBhvr>
                                            <p:cTn id="71"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9"/>
                                            </p:tgtEl>
                                          </p:cBhvr>
                                        </p:animEffect>
                                        <p:set>
                                          <p:cBhvr>
                                            <p:cTn id="75"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8"/>
                                            </p:tgtEl>
                                          </p:cBhvr>
                                        </p:animEffect>
                                        <p:set>
                                          <p:cBhvr>
                                            <p:cTn id="79"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2"/>
                                            </p:tgtEl>
                                          </p:cBhvr>
                                        </p:animEffect>
                                        <p:set>
                                          <p:cBhvr>
                                            <p:cTn id="8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1"/>
                                            </p:tgtEl>
                                          </p:cBhvr>
                                        </p:animEffect>
                                        <p:set>
                                          <p:cBhvr>
                                            <p:cTn id="86" dur="1" fill="hold">
                                              <p:stCondLst>
                                                <p:cond delay="9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0"/>
                                            </p:tgtEl>
                                          </p:cBhvr>
                                        </p:animEffect>
                                        <p:set>
                                          <p:cBhvr>
                                            <p:cTn id="89" dur="1" fill="hold">
                                              <p:stCondLst>
                                                <p:cond delay="499"/>
                                              </p:stCondLst>
                                            </p:cTn>
                                            <p:tgtEl>
                                              <p:spTgt spid="5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35"/>
                                            </p:tgtEl>
                                            <p:attrNameLst>
                                              <p:attrName>r</p:attrName>
                                            </p:attrNameLst>
                                          </p:cBhvr>
                                        </p:animRot>
                                        <p:animRot by="-240000">
                                          <p:cBhvr>
                                            <p:cTn id="94" dur="200" fill="hold">
                                              <p:stCondLst>
                                                <p:cond delay="200"/>
                                              </p:stCondLst>
                                            </p:cTn>
                                            <p:tgtEl>
                                              <p:spTgt spid="35"/>
                                            </p:tgtEl>
                                            <p:attrNameLst>
                                              <p:attrName>r</p:attrName>
                                            </p:attrNameLst>
                                          </p:cBhvr>
                                        </p:animRot>
                                        <p:animRot by="240000">
                                          <p:cBhvr>
                                            <p:cTn id="95" dur="200" fill="hold">
                                              <p:stCondLst>
                                                <p:cond delay="400"/>
                                              </p:stCondLst>
                                            </p:cTn>
                                            <p:tgtEl>
                                              <p:spTgt spid="35"/>
                                            </p:tgtEl>
                                            <p:attrNameLst>
                                              <p:attrName>r</p:attrName>
                                            </p:attrNameLst>
                                          </p:cBhvr>
                                        </p:animRot>
                                        <p:animRot by="-240000">
                                          <p:cBhvr>
                                            <p:cTn id="96" dur="200" fill="hold">
                                              <p:stCondLst>
                                                <p:cond delay="600"/>
                                              </p:stCondLst>
                                            </p:cTn>
                                            <p:tgtEl>
                                              <p:spTgt spid="35"/>
                                            </p:tgtEl>
                                            <p:attrNameLst>
                                              <p:attrName>r</p:attrName>
                                            </p:attrNameLst>
                                          </p:cBhvr>
                                        </p:animRot>
                                        <p:animRot by="120000">
                                          <p:cBhvr>
                                            <p:cTn id="97" dur="200" fill="hold">
                                              <p:stCondLst>
                                                <p:cond delay="800"/>
                                              </p:stCondLst>
                                            </p:cTn>
                                            <p:tgtEl>
                                              <p:spTgt spid="35"/>
                                            </p:tgtEl>
                                            <p:attrNameLst>
                                              <p:attrName>r</p:attrName>
                                            </p:attrNameLst>
                                          </p:cBhvr>
                                        </p:animRot>
                                      </p:childTnLst>
                                    </p:cTn>
                                  </p:par>
                                  <p:par>
                                    <p:cTn id="98" presetID="2" presetClass="entr" presetSubtype="2"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additive="base">
                                            <p:cTn id="100" dur="500" fill="hold"/>
                                            <p:tgtEl>
                                              <p:spTgt spid="45"/>
                                            </p:tgtEl>
                                            <p:attrNameLst>
                                              <p:attrName>ppt_x</p:attrName>
                                            </p:attrNameLst>
                                          </p:cBhvr>
                                          <p:tavLst>
                                            <p:tav tm="0">
                                              <p:val>
                                                <p:strVal val="1+#ppt_w/2"/>
                                              </p:val>
                                            </p:tav>
                                            <p:tav tm="100000">
                                              <p:val>
                                                <p:strVal val="#ppt_x"/>
                                              </p:val>
                                            </p:tav>
                                          </p:tavLst>
                                        </p:anim>
                                        <p:anim calcmode="lin" valueType="num">
                                          <p:cBhvr additive="base">
                                            <p:cTn id="101" dur="500" fill="hold"/>
                                            <p:tgtEl>
                                              <p:spTgt spid="45"/>
                                            </p:tgtEl>
                                            <p:attrNameLst>
                                              <p:attrName>ppt_y</p:attrName>
                                            </p:attrNameLst>
                                          </p:cBhvr>
                                          <p:tavLst>
                                            <p:tav tm="0">
                                              <p:val>
                                                <p:strVal val="#ppt_y"/>
                                              </p:val>
                                            </p:tav>
                                            <p:tav tm="100000">
                                              <p:val>
                                                <p:strVal val="#ppt_y"/>
                                              </p:val>
                                            </p:tav>
                                          </p:tavLst>
                                        </p:anim>
                                      </p:childTnLst>
                                    </p:cTn>
                                  </p:par>
                                  <p:par>
                                    <p:cTn id="102" presetID="1" presetClass="mediacall" presetSubtype="0" fill="hold" nodeType="withEffect">
                                      <p:stCondLst>
                                        <p:cond delay="0"/>
                                      </p:stCondLst>
                                      <p:childTnLst>
                                        <p:cmd type="call" cmd="playFrom(0.0)">
                                          <p:cBhvr>
                                            <p:cTn id="103" dur="6047" fill="hold"/>
                                            <p:tgtEl>
                                              <p:spTgt spid="36"/>
                                            </p:tgtEl>
                                          </p:cBhvr>
                                        </p:cmd>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3"/>
                                            </p:tgtEl>
                                          </p:cBhvr>
                                        </p:animEffect>
                                        <p:set>
                                          <p:cBhvr>
                                            <p:cTn id="109" dur="1" fill="hold">
                                              <p:stCondLst>
                                                <p:cond delay="499"/>
                                              </p:stCondLst>
                                            </p:cTn>
                                            <p:tgtEl>
                                              <p:spTgt spid="3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4" grpId="0"/>
          <p:bldP spid="46" grpId="0"/>
          <p:bldP spid="51" grpId="0" animBg="1"/>
          <p:bldP spid="51" grpId="1" animBg="1"/>
          <p:bldP spid="52" grpId="0" animBg="1"/>
          <p:bldP spid="52" grpId="1" animBg="1"/>
          <p:bldP spid="58" grpId="0" animBg="1"/>
          <p:bldP spid="58" grpId="1" animBg="1"/>
          <p:bldP spid="59" grpId="0" animBg="1"/>
          <p:bldP spid="59" grpId="1" animBg="1"/>
          <p:bldP spid="60" grpId="0" animBg="1"/>
          <p:bldP spid="60" grpId="1" animBg="1"/>
          <p:bldP spid="61" grpId="0" animBg="1"/>
          <p:bldP spid="61"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50"/>
                                      </p:iterate>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00" fill="hold"/>
                                            <p:tgtEl>
                                              <p:spTgt spid="32"/>
                                            </p:tgtEl>
                                            <p:attrNameLst>
                                              <p:attrName>ppt_x</p:attrName>
                                            </p:attrNameLst>
                                          </p:cBhvr>
                                          <p:tavLst>
                                            <p:tav tm="0">
                                              <p:val>
                                                <p:strVal val="#ppt_x"/>
                                              </p:val>
                                            </p:tav>
                                            <p:tav tm="100000">
                                              <p:val>
                                                <p:strVal val="#ppt_x"/>
                                              </p:val>
                                            </p:tav>
                                          </p:tavLst>
                                        </p:anim>
                                        <p:anim calcmode="lin" valueType="num">
                                          <p:cBhvr additive="base">
                                            <p:cTn id="26" dur="7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00" fill="hold"/>
                                            <p:tgtEl>
                                              <p:spTgt spid="33"/>
                                            </p:tgtEl>
                                            <p:attrNameLst>
                                              <p:attrName>ppt_x</p:attrName>
                                            </p:attrNameLst>
                                          </p:cBhvr>
                                          <p:tavLst>
                                            <p:tav tm="0">
                                              <p:val>
                                                <p:strVal val="#ppt_x"/>
                                              </p:val>
                                            </p:tav>
                                            <p:tav tm="100000">
                                              <p:val>
                                                <p:strVal val="#ppt_x"/>
                                              </p:val>
                                            </p:tav>
                                          </p:tavLst>
                                        </p:anim>
                                        <p:anim calcmode="lin" valueType="num">
                                          <p:cBhvr additive="base">
                                            <p:cTn id="30" dur="7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00" fill="hold"/>
                                            <p:tgtEl>
                                              <p:spTgt spid="34"/>
                                            </p:tgtEl>
                                            <p:attrNameLst>
                                              <p:attrName>ppt_x</p:attrName>
                                            </p:attrNameLst>
                                          </p:cBhvr>
                                          <p:tavLst>
                                            <p:tav tm="0">
                                              <p:val>
                                                <p:strVal val="#ppt_x"/>
                                              </p:val>
                                            </p:tav>
                                            <p:tav tm="100000">
                                              <p:val>
                                                <p:strVal val="#ppt_x"/>
                                              </p:val>
                                            </p:tav>
                                          </p:tavLst>
                                        </p:anim>
                                        <p:anim calcmode="lin" valueType="num">
                                          <p:cBhvr additive="base">
                                            <p:cTn id="34" dur="7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700" fill="hold"/>
                                            <p:tgtEl>
                                              <p:spTgt spid="35"/>
                                            </p:tgtEl>
                                            <p:attrNameLst>
                                              <p:attrName>ppt_x</p:attrName>
                                            </p:attrNameLst>
                                          </p:cBhvr>
                                          <p:tavLst>
                                            <p:tav tm="0">
                                              <p:val>
                                                <p:strVal val="#ppt_x"/>
                                              </p:val>
                                            </p:tav>
                                            <p:tav tm="100000">
                                              <p:val>
                                                <p:strVal val="#ppt_x"/>
                                              </p:val>
                                            </p:tav>
                                          </p:tavLst>
                                        </p:anim>
                                        <p:anim calcmode="lin" valueType="num">
                                          <p:cBhvr additive="base">
                                            <p:cTn id="38" dur="7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
                                </p:stCondLst>
                                <p:childTnLst>
                                  <p:par>
                                    <p:cTn id="45" presetID="10" presetClass="entr" presetSubtype="0" fill="hold" grpId="1"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1000"/>
                                            <p:tgtEl>
                                              <p:spTgt spid="61"/>
                                            </p:tgtEl>
                                          </p:cBhvr>
                                        </p:animEffect>
                                        <p:set>
                                          <p:cBhvr>
                                            <p:cTn id="67"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6" name="click.wav"/>
                                            </p:tgtEl>
                                          </p:cMediaNode>
                                        </p:audio>
                                      </p:subTnLst>
                                    </p:cTn>
                                  </p:par>
                                </p:childTnLst>
                              </p:cTn>
                            </p:par>
                            <p:par>
                              <p:cTn id="68" fill="hold">
                                <p:stCondLst>
                                  <p:cond delay="1000"/>
                                </p:stCondLst>
                                <p:childTnLst>
                                  <p:par>
                                    <p:cTn id="69" presetID="4" presetClass="exit" presetSubtype="16" fill="hold" grpId="0" nodeType="afterEffect">
                                      <p:stCondLst>
                                        <p:cond delay="0"/>
                                      </p:stCondLst>
                                      <p:childTnLst>
                                        <p:animEffect transition="out" filter="box(in)">
                                          <p:cBhvr>
                                            <p:cTn id="70" dur="1000"/>
                                            <p:tgtEl>
                                              <p:spTgt spid="60"/>
                                            </p:tgtEl>
                                          </p:cBhvr>
                                        </p:animEffect>
                                        <p:set>
                                          <p:cBhvr>
                                            <p:cTn id="71"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6" name="click.wav"/>
                                            </p:tgtEl>
                                          </p:cMediaNode>
                                        </p:audio>
                                      </p:subTnLst>
                                    </p:cTn>
                                  </p:par>
                                </p:childTnLst>
                              </p:cTn>
                            </p:par>
                            <p:par>
                              <p:cTn id="72" fill="hold">
                                <p:stCondLst>
                                  <p:cond delay="2000"/>
                                </p:stCondLst>
                                <p:childTnLst>
                                  <p:par>
                                    <p:cTn id="73" presetID="4" presetClass="exit" presetSubtype="16" fill="hold" grpId="0" nodeType="afterEffect">
                                      <p:stCondLst>
                                        <p:cond delay="0"/>
                                      </p:stCondLst>
                                      <p:childTnLst>
                                        <p:animEffect transition="out" filter="box(in)">
                                          <p:cBhvr>
                                            <p:cTn id="74" dur="1000"/>
                                            <p:tgtEl>
                                              <p:spTgt spid="59"/>
                                            </p:tgtEl>
                                          </p:cBhvr>
                                        </p:animEffect>
                                        <p:set>
                                          <p:cBhvr>
                                            <p:cTn id="75"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6" name="click.wav"/>
                                            </p:tgtEl>
                                          </p:cMediaNode>
                                        </p:audio>
                                      </p:subTnLst>
                                    </p:cTn>
                                  </p:par>
                                </p:childTnLst>
                              </p:cTn>
                            </p:par>
                            <p:par>
                              <p:cTn id="76" fill="hold">
                                <p:stCondLst>
                                  <p:cond delay="3000"/>
                                </p:stCondLst>
                                <p:childTnLst>
                                  <p:par>
                                    <p:cTn id="77" presetID="4" presetClass="exit" presetSubtype="16" fill="hold" grpId="0" nodeType="afterEffect">
                                      <p:stCondLst>
                                        <p:cond delay="0"/>
                                      </p:stCondLst>
                                      <p:childTnLst>
                                        <p:animEffect transition="out" filter="box(in)">
                                          <p:cBhvr>
                                            <p:cTn id="78" dur="1000"/>
                                            <p:tgtEl>
                                              <p:spTgt spid="58"/>
                                            </p:tgtEl>
                                          </p:cBhvr>
                                        </p:animEffect>
                                        <p:set>
                                          <p:cBhvr>
                                            <p:cTn id="79"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6" name="click.wav"/>
                                            </p:tgtEl>
                                          </p:cMediaNode>
                                        </p:audio>
                                      </p:subTnLst>
                                    </p:cTn>
                                  </p:par>
                                </p:childTnLst>
                              </p:cTn>
                            </p:par>
                            <p:par>
                              <p:cTn id="80" fill="hold">
                                <p:stCondLst>
                                  <p:cond delay="4000"/>
                                </p:stCondLst>
                                <p:childTnLst>
                                  <p:par>
                                    <p:cTn id="81" presetID="4" presetClass="exit" presetSubtype="16" fill="hold" grpId="0" nodeType="afterEffect">
                                      <p:stCondLst>
                                        <p:cond delay="0"/>
                                      </p:stCondLst>
                                      <p:childTnLst>
                                        <p:animEffect transition="out" filter="box(in)">
                                          <p:cBhvr>
                                            <p:cTn id="82" dur="1000"/>
                                            <p:tgtEl>
                                              <p:spTgt spid="52"/>
                                            </p:tgtEl>
                                          </p:cBhvr>
                                        </p:animEffect>
                                        <p:set>
                                          <p:cBhvr>
                                            <p:cTn id="8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17" name="cashreg.wav"/>
                                            </p:tgtEl>
                                          </p:cMediaNode>
                                        </p:audio>
                                      </p:subTnLst>
                                    </p:cTn>
                                  </p:par>
                                  <p:par>
                                    <p:cTn id="84" presetID="6" presetClass="exit" presetSubtype="32" fill="hold" grpId="0" nodeType="withEffect">
                                      <p:stCondLst>
                                        <p:cond delay="0"/>
                                      </p:stCondLst>
                                      <p:childTnLst>
                                        <p:animEffect transition="out" filter="circle(out)">
                                          <p:cBhvr>
                                            <p:cTn id="85" dur="1000"/>
                                            <p:tgtEl>
                                              <p:spTgt spid="51"/>
                                            </p:tgtEl>
                                          </p:cBhvr>
                                        </p:animEffect>
                                        <p:set>
                                          <p:cBhvr>
                                            <p:cTn id="86" dur="1" fill="hold">
                                              <p:stCondLst>
                                                <p:cond delay="9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0"/>
                                            </p:tgtEl>
                                          </p:cBhvr>
                                        </p:animEffect>
                                        <p:set>
                                          <p:cBhvr>
                                            <p:cTn id="89" dur="1" fill="hold">
                                              <p:stCondLst>
                                                <p:cond delay="499"/>
                                              </p:stCondLst>
                                            </p:cTn>
                                            <p:tgtEl>
                                              <p:spTgt spid="5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35"/>
                                            </p:tgtEl>
                                            <p:attrNameLst>
                                              <p:attrName>r</p:attrName>
                                            </p:attrNameLst>
                                          </p:cBhvr>
                                        </p:animRot>
                                        <p:animRot by="-240000">
                                          <p:cBhvr>
                                            <p:cTn id="94" dur="200" fill="hold">
                                              <p:stCondLst>
                                                <p:cond delay="200"/>
                                              </p:stCondLst>
                                            </p:cTn>
                                            <p:tgtEl>
                                              <p:spTgt spid="35"/>
                                            </p:tgtEl>
                                            <p:attrNameLst>
                                              <p:attrName>r</p:attrName>
                                            </p:attrNameLst>
                                          </p:cBhvr>
                                        </p:animRot>
                                        <p:animRot by="240000">
                                          <p:cBhvr>
                                            <p:cTn id="95" dur="200" fill="hold">
                                              <p:stCondLst>
                                                <p:cond delay="400"/>
                                              </p:stCondLst>
                                            </p:cTn>
                                            <p:tgtEl>
                                              <p:spTgt spid="35"/>
                                            </p:tgtEl>
                                            <p:attrNameLst>
                                              <p:attrName>r</p:attrName>
                                            </p:attrNameLst>
                                          </p:cBhvr>
                                        </p:animRot>
                                        <p:animRot by="-240000">
                                          <p:cBhvr>
                                            <p:cTn id="96" dur="200" fill="hold">
                                              <p:stCondLst>
                                                <p:cond delay="600"/>
                                              </p:stCondLst>
                                            </p:cTn>
                                            <p:tgtEl>
                                              <p:spTgt spid="35"/>
                                            </p:tgtEl>
                                            <p:attrNameLst>
                                              <p:attrName>r</p:attrName>
                                            </p:attrNameLst>
                                          </p:cBhvr>
                                        </p:animRot>
                                        <p:animRot by="120000">
                                          <p:cBhvr>
                                            <p:cTn id="97" dur="200" fill="hold">
                                              <p:stCondLst>
                                                <p:cond delay="800"/>
                                              </p:stCondLst>
                                            </p:cTn>
                                            <p:tgtEl>
                                              <p:spTgt spid="35"/>
                                            </p:tgtEl>
                                            <p:attrNameLst>
                                              <p:attrName>r</p:attrName>
                                            </p:attrNameLst>
                                          </p:cBhvr>
                                        </p:animRot>
                                      </p:childTnLst>
                                    </p:cTn>
                                  </p:par>
                                  <p:par>
                                    <p:cTn id="98" presetID="2" presetClass="entr" presetSubtype="2"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additive="base">
                                            <p:cTn id="100" dur="500" fill="hold"/>
                                            <p:tgtEl>
                                              <p:spTgt spid="45"/>
                                            </p:tgtEl>
                                            <p:attrNameLst>
                                              <p:attrName>ppt_x</p:attrName>
                                            </p:attrNameLst>
                                          </p:cBhvr>
                                          <p:tavLst>
                                            <p:tav tm="0">
                                              <p:val>
                                                <p:strVal val="1+#ppt_w/2"/>
                                              </p:val>
                                            </p:tav>
                                            <p:tav tm="100000">
                                              <p:val>
                                                <p:strVal val="#ppt_x"/>
                                              </p:val>
                                            </p:tav>
                                          </p:tavLst>
                                        </p:anim>
                                        <p:anim calcmode="lin" valueType="num">
                                          <p:cBhvr additive="base">
                                            <p:cTn id="101" dur="500" fill="hold"/>
                                            <p:tgtEl>
                                              <p:spTgt spid="45"/>
                                            </p:tgtEl>
                                            <p:attrNameLst>
                                              <p:attrName>ppt_y</p:attrName>
                                            </p:attrNameLst>
                                          </p:cBhvr>
                                          <p:tavLst>
                                            <p:tav tm="0">
                                              <p:val>
                                                <p:strVal val="#ppt_y"/>
                                              </p:val>
                                            </p:tav>
                                            <p:tav tm="100000">
                                              <p:val>
                                                <p:strVal val="#ppt_y"/>
                                              </p:val>
                                            </p:tav>
                                          </p:tavLst>
                                        </p:anim>
                                      </p:childTnLst>
                                    </p:cTn>
                                  </p:par>
                                  <p:par>
                                    <p:cTn id="102" presetID="1" presetClass="mediacall" presetSubtype="0" fill="hold" nodeType="withEffect">
                                      <p:stCondLst>
                                        <p:cond delay="0"/>
                                      </p:stCondLst>
                                      <p:childTnLst>
                                        <p:cmd type="call" cmd="playFrom(0.0)">
                                          <p:cBhvr>
                                            <p:cTn id="103" dur="6047" fill="hold"/>
                                            <p:tgtEl>
                                              <p:spTgt spid="36"/>
                                            </p:tgtEl>
                                          </p:cBhvr>
                                        </p:cmd>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3"/>
                                            </p:tgtEl>
                                          </p:cBhvr>
                                        </p:animEffect>
                                        <p:set>
                                          <p:cBhvr>
                                            <p:cTn id="109" dur="1" fill="hold">
                                              <p:stCondLst>
                                                <p:cond delay="499"/>
                                              </p:stCondLst>
                                            </p:cTn>
                                            <p:tgtEl>
                                              <p:spTgt spid="3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44" grpId="0"/>
          <p:bldP spid="46" grpId="0"/>
          <p:bldP spid="51" grpId="0" animBg="1"/>
          <p:bldP spid="51" grpId="1" animBg="1"/>
          <p:bldP spid="52" grpId="0" animBg="1"/>
          <p:bldP spid="52" grpId="1" animBg="1"/>
          <p:bldP spid="58" grpId="0" animBg="1"/>
          <p:bldP spid="58" grpId="1" animBg="1"/>
          <p:bldP spid="59" grpId="0" animBg="1"/>
          <p:bldP spid="59" grpId="1" animBg="1"/>
          <p:bldP spid="60" grpId="0" animBg="1"/>
          <p:bldP spid="60" grpId="1" animBg="1"/>
          <p:bldP spid="61" grpId="0" animBg="1"/>
          <p:bldP spid="61" grpId="1" animBg="1"/>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70"/>
            <a:ext cx="9144000" cy="4632960"/>
          </a:xfrm>
          <a:prstGeom prst="rect">
            <a:avLst/>
          </a:prstGeom>
        </p:spPr>
      </p:pic>
      <p:pic>
        <p:nvPicPr>
          <p:cNvPr id="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4196593" y="170785"/>
            <a:ext cx="2395142" cy="1727643"/>
          </a:xfrm>
          <a:prstGeom prst="rect">
            <a:avLst/>
          </a:prstGeom>
        </p:spPr>
      </p:pic>
      <p:sp>
        <p:nvSpPr>
          <p:cNvPr id="8" name="文本框 7"/>
          <p:cNvSpPr txBox="1"/>
          <p:nvPr/>
        </p:nvSpPr>
        <p:spPr>
          <a:xfrm>
            <a:off x="4539410" y="534469"/>
            <a:ext cx="1608600"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1</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6955574" y="1205067"/>
            <a:ext cx="2395142" cy="1727643"/>
          </a:xfrm>
          <a:prstGeom prst="rect">
            <a:avLst/>
          </a:prstGeom>
        </p:spPr>
      </p:pic>
      <p:sp>
        <p:nvSpPr>
          <p:cNvPr id="12" name="文本框 11"/>
          <p:cNvSpPr txBox="1"/>
          <p:nvPr/>
        </p:nvSpPr>
        <p:spPr>
          <a:xfrm>
            <a:off x="7293019" y="1568751"/>
            <a:ext cx="1609004"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2</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4" name="图片 1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flipH="1">
            <a:off x="5250429" y="3352770"/>
            <a:ext cx="2395142" cy="1727643"/>
          </a:xfrm>
          <a:prstGeom prst="rect">
            <a:avLst/>
          </a:prstGeom>
        </p:spPr>
      </p:pic>
      <p:sp>
        <p:nvSpPr>
          <p:cNvPr id="16" name="文本框 15"/>
          <p:cNvSpPr txBox="1"/>
          <p:nvPr/>
        </p:nvSpPr>
        <p:spPr>
          <a:xfrm>
            <a:off x="5596001" y="4161080"/>
            <a:ext cx="1609004"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3</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17"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10800000">
            <a:off x="1094819" y="2700865"/>
            <a:ext cx="2395142" cy="1727643"/>
          </a:xfrm>
          <a:prstGeom prst="rect">
            <a:avLst/>
          </a:prstGeom>
        </p:spPr>
      </p:pic>
      <p:sp>
        <p:nvSpPr>
          <p:cNvPr id="19" name="文本框 18"/>
          <p:cNvSpPr txBox="1"/>
          <p:nvPr/>
        </p:nvSpPr>
        <p:spPr>
          <a:xfrm>
            <a:off x="1547664" y="3557879"/>
            <a:ext cx="1676835" cy="500137"/>
          </a:xfrm>
          <a:prstGeom prst="rect">
            <a:avLst/>
          </a:prstGeom>
          <a:noFill/>
        </p:spPr>
        <p:txBody>
          <a:bodyPr wrap="square" lIns="68580" tIns="34290" rIns="68580" bIns="34290" rtlCol="0">
            <a:spAutoFit/>
          </a:bodyPr>
          <a:lstStyle/>
          <a:p>
            <a:pPr algn="ctr"/>
            <a:r>
              <a:rPr lang="en-US" altLang="zh-CN" sz="2800" b="1" dirty="0" err="1">
                <a:solidFill>
                  <a:srgbClr val="002060"/>
                </a:solidFill>
                <a:latin typeface="Arial" panose="020B0604020202020204" pitchFamily="34" charset="0"/>
                <a:ea typeface="Microsoft YaHei" panose="020B0503020204020204" charset="-122"/>
                <a:cs typeface="Arial" panose="020B0604020202020204" pitchFamily="34" charset="0"/>
              </a:rPr>
              <a:t>Trạm</a:t>
            </a:r>
            <a:r>
              <a:rPr lang="en-US" altLang="zh-CN" sz="2800" b="1" dirty="0">
                <a:solidFill>
                  <a:srgbClr val="002060"/>
                </a:solidFill>
                <a:latin typeface="Arial" panose="020B0604020202020204" pitchFamily="34" charset="0"/>
                <a:ea typeface="Microsoft YaHei" panose="020B0503020204020204" charset="-122"/>
                <a:cs typeface="Arial" panose="020B0604020202020204" pitchFamily="34" charset="0"/>
              </a:rPr>
              <a:t> 4</a:t>
            </a:r>
            <a:endParaRPr lang="zh-CN" altLang="en-US" sz="28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456559">
            <a:off x="5469151" y="3363473"/>
            <a:ext cx="616823" cy="6230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60827E-6 L -0.29722 -0.17243 " pathEditMode="relative" rAng="0" ptsTypes="AA">
                                      <p:cBhvr>
                                        <p:cTn id="6" dur="2000" fill="hold"/>
                                        <p:tgtEl>
                                          <p:spTgt spid="5"/>
                                        </p:tgtEl>
                                        <p:attrNameLst>
                                          <p:attrName>ppt_x</p:attrName>
                                          <p:attrName>ppt_y</p:attrName>
                                        </p:attrNameLst>
                                      </p:cBhvr>
                                      <p:rCtr x="-14861" y="-8637"/>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76578" t="-13659" r="-4051" b="88283"/>
          <a:stretch>
            <a:fillRect/>
          </a:stretch>
        </p:blipFill>
        <p:spPr>
          <a:xfrm>
            <a:off x="13070667" y="-6263110"/>
            <a:ext cx="2512555" cy="1305199"/>
          </a:xfrm>
          <a:custGeom>
            <a:avLst/>
            <a:gdLst>
              <a:gd name="connsiteX0" fmla="*/ 1532838 w 3350073"/>
              <a:gd name="connsiteY0" fmla="*/ 204 h 1740265"/>
              <a:gd name="connsiteX1" fmla="*/ 3326568 w 3350073"/>
              <a:gd name="connsiteY1" fmla="*/ 564560 h 1740265"/>
              <a:gd name="connsiteX2" fmla="*/ 2929984 w 3350073"/>
              <a:gd name="connsiteY2" fmla="*/ 1633092 h 1740265"/>
              <a:gd name="connsiteX3" fmla="*/ 2856066 w 3350073"/>
              <a:gd name="connsiteY3" fmla="*/ 1740265 h 1740265"/>
              <a:gd name="connsiteX4" fmla="*/ 2856066 w 3350073"/>
              <a:gd name="connsiteY4" fmla="*/ 936715 h 1740265"/>
              <a:gd name="connsiteX5" fmla="*/ 0 w 3350073"/>
              <a:gd name="connsiteY5" fmla="*/ 936715 h 1740265"/>
              <a:gd name="connsiteX6" fmla="*/ 133096 w 3350073"/>
              <a:gd name="connsiteY6" fmla="*/ 734279 h 1740265"/>
              <a:gd name="connsiteX7" fmla="*/ 915878 w 3350073"/>
              <a:gd name="connsiteY7" fmla="*/ 65797 h 1740265"/>
              <a:gd name="connsiteX8" fmla="*/ 1532838 w 3350073"/>
              <a:gd name="connsiteY8" fmla="*/ 204 h 174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0073" h="1740265">
                <a:moveTo>
                  <a:pt x="1532838" y="204"/>
                </a:moveTo>
                <a:cubicBezTo>
                  <a:pt x="2255440" y="7780"/>
                  <a:pt x="3184560" y="225123"/>
                  <a:pt x="3326568" y="564560"/>
                </a:cubicBezTo>
                <a:cubicBezTo>
                  <a:pt x="3421242" y="790851"/>
                  <a:pt x="3218042" y="1203024"/>
                  <a:pt x="2929984" y="1633092"/>
                </a:cubicBezTo>
                <a:lnTo>
                  <a:pt x="2856066" y="1740265"/>
                </a:lnTo>
                <a:lnTo>
                  <a:pt x="2856066" y="936715"/>
                </a:lnTo>
                <a:lnTo>
                  <a:pt x="0" y="936715"/>
                </a:lnTo>
                <a:lnTo>
                  <a:pt x="133096" y="734279"/>
                </a:lnTo>
                <a:cubicBezTo>
                  <a:pt x="351306" y="422552"/>
                  <a:pt x="599532" y="160470"/>
                  <a:pt x="915878" y="65797"/>
                </a:cubicBezTo>
                <a:cubicBezTo>
                  <a:pt x="1074050" y="18460"/>
                  <a:pt x="1291970" y="-2322"/>
                  <a:pt x="1532838" y="204"/>
                </a:cubicBezTo>
                <a:close/>
              </a:path>
            </a:pathLst>
          </a:cu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l="-8651" t="-28520" r="50810" b="99526"/>
          <a:stretch>
            <a:fillRect/>
          </a:stretch>
        </p:blipFill>
        <p:spPr>
          <a:xfrm>
            <a:off x="5276083" y="-7027521"/>
            <a:ext cx="5289803" cy="1491347"/>
          </a:xfrm>
          <a:custGeom>
            <a:avLst/>
            <a:gdLst>
              <a:gd name="connsiteX0" fmla="*/ 4375423 w 7053071"/>
              <a:gd name="connsiteY0" fmla="*/ 10 h 1988463"/>
              <a:gd name="connsiteX1" fmla="*/ 4887609 w 7053071"/>
              <a:gd name="connsiteY1" fmla="*/ 50188 h 1988463"/>
              <a:gd name="connsiteX2" fmla="*/ 6944511 w 7053071"/>
              <a:gd name="connsiteY2" fmla="*/ 1781620 h 1988463"/>
              <a:gd name="connsiteX3" fmla="*/ 7053071 w 7053071"/>
              <a:gd name="connsiteY3" fmla="*/ 1955934 h 1988463"/>
              <a:gd name="connsiteX4" fmla="*/ 2511863 w 7053071"/>
              <a:gd name="connsiteY4" fmla="*/ 1955934 h 1988463"/>
              <a:gd name="connsiteX5" fmla="*/ 2482913 w 7053071"/>
              <a:gd name="connsiteY5" fmla="*/ 1931742 h 1988463"/>
              <a:gd name="connsiteX6" fmla="*/ 1616871 w 7053071"/>
              <a:gd name="connsiteY6" fmla="*/ 1421788 h 1988463"/>
              <a:gd name="connsiteX7" fmla="*/ 632132 w 7053071"/>
              <a:gd name="connsiteY7" fmla="*/ 1984496 h 1988463"/>
              <a:gd name="connsiteX8" fmla="*/ 280440 w 7053071"/>
              <a:gd name="connsiteY8" fmla="*/ 1070096 h 1988463"/>
              <a:gd name="connsiteX9" fmla="*/ 4375423 w 7053071"/>
              <a:gd name="connsiteY9" fmla="*/ 10 h 198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071" h="1988463">
                <a:moveTo>
                  <a:pt x="4375423" y="10"/>
                </a:moveTo>
                <a:cubicBezTo>
                  <a:pt x="4565133" y="-459"/>
                  <a:pt x="4738140" y="15019"/>
                  <a:pt x="4887609" y="50188"/>
                </a:cubicBezTo>
                <a:cubicBezTo>
                  <a:pt x="5709690" y="243619"/>
                  <a:pt x="6448656" y="1018853"/>
                  <a:pt x="6944511" y="1781620"/>
                </a:cubicBezTo>
                <a:lnTo>
                  <a:pt x="7053071" y="1955934"/>
                </a:lnTo>
                <a:lnTo>
                  <a:pt x="2511863" y="1955934"/>
                </a:lnTo>
                <a:lnTo>
                  <a:pt x="2482913" y="1931742"/>
                </a:lnTo>
                <a:cubicBezTo>
                  <a:pt x="2169321" y="1685557"/>
                  <a:pt x="1830817" y="1480403"/>
                  <a:pt x="1616871" y="1421788"/>
                </a:cubicBezTo>
                <a:cubicBezTo>
                  <a:pt x="1188979" y="1304557"/>
                  <a:pt x="860732" y="2048973"/>
                  <a:pt x="632132" y="1984496"/>
                </a:cubicBezTo>
                <a:cubicBezTo>
                  <a:pt x="403532" y="1920019"/>
                  <a:pt x="-428806" y="1392481"/>
                  <a:pt x="280440" y="1070096"/>
                </a:cubicBezTo>
                <a:cubicBezTo>
                  <a:pt x="901030" y="788009"/>
                  <a:pt x="3047452" y="3296"/>
                  <a:pt x="4375423" y="10"/>
                </a:cubicBezTo>
                <a:close/>
              </a:path>
            </a:pathLst>
          </a:cu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rcRect l="87797" t="11717" b="61859"/>
          <a:stretch>
            <a:fillRect/>
          </a:stretch>
        </p:blipFill>
        <p:spPr>
          <a:xfrm rot="20559365">
            <a:off x="-3202067" y="1421688"/>
            <a:ext cx="1116040" cy="1359145"/>
          </a:xfrm>
          <a:custGeom>
            <a:avLst/>
            <a:gdLst>
              <a:gd name="connsiteX0" fmla="*/ 1488053 w 1488053"/>
              <a:gd name="connsiteY0" fmla="*/ 0 h 1812193"/>
              <a:gd name="connsiteX1" fmla="*/ 1488053 w 1488053"/>
              <a:gd name="connsiteY1" fmla="*/ 1812193 h 1812193"/>
              <a:gd name="connsiteX2" fmla="*/ 1226012 w 1488053"/>
              <a:gd name="connsiteY2" fmla="*/ 1794959 h 1812193"/>
              <a:gd name="connsiteX3" fmla="*/ 112439 w 1488053"/>
              <a:gd name="connsiteY3" fmla="*/ 1782274 h 1812193"/>
              <a:gd name="connsiteX4" fmla="*/ 0 w 1488053"/>
              <a:gd name="connsiteY4" fmla="*/ 1788500 h 1812193"/>
              <a:gd name="connsiteX5" fmla="*/ 76042 w 1488053"/>
              <a:gd name="connsiteY5" fmla="*/ 1717271 h 1812193"/>
              <a:gd name="connsiteX6" fmla="*/ 656229 w 1488053"/>
              <a:gd name="connsiteY6" fmla="*/ 1068732 h 1812193"/>
              <a:gd name="connsiteX7" fmla="*/ 1450387 w 1488053"/>
              <a:gd name="connsiteY7" fmla="*/ 54614 h 1812193"/>
              <a:gd name="connsiteX8" fmla="*/ 1488053 w 1488053"/>
              <a:gd name="connsiteY8" fmla="*/ 0 h 181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53" h="1812193">
                <a:moveTo>
                  <a:pt x="1488053" y="0"/>
                </a:moveTo>
                <a:lnTo>
                  <a:pt x="1488053" y="1812193"/>
                </a:lnTo>
                <a:lnTo>
                  <a:pt x="1226012" y="1794959"/>
                </a:lnTo>
                <a:cubicBezTo>
                  <a:pt x="845928" y="1774112"/>
                  <a:pt x="453072" y="1768912"/>
                  <a:pt x="112439" y="1782274"/>
                </a:cubicBezTo>
                <a:lnTo>
                  <a:pt x="0" y="1788500"/>
                </a:lnTo>
                <a:lnTo>
                  <a:pt x="76042" y="1717271"/>
                </a:lnTo>
                <a:cubicBezTo>
                  <a:pt x="278043" y="1516841"/>
                  <a:pt x="472656" y="1292137"/>
                  <a:pt x="656229" y="1068732"/>
                </a:cubicBezTo>
                <a:cubicBezTo>
                  <a:pt x="870397" y="808094"/>
                  <a:pt x="1182683" y="432542"/>
                  <a:pt x="1450387" y="54614"/>
                </a:cubicBezTo>
                <a:lnTo>
                  <a:pt x="1488053" y="0"/>
                </a:lnTo>
                <a:close/>
              </a:path>
            </a:pathLst>
          </a:cu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rcRect l="100000" t="38141" r="-11313" b="39137"/>
          <a:stretch>
            <a:fillRect/>
          </a:stretch>
        </p:blipFill>
        <p:spPr>
          <a:xfrm rot="20559365">
            <a:off x="-1758142" y="2402794"/>
            <a:ext cx="1034600" cy="1168658"/>
          </a:xfrm>
          <a:custGeom>
            <a:avLst/>
            <a:gdLst>
              <a:gd name="connsiteX0" fmla="*/ 1142754 w 1379467"/>
              <a:gd name="connsiteY0" fmla="*/ 172348 h 1558210"/>
              <a:gd name="connsiteX1" fmla="*/ 1345212 w 1379467"/>
              <a:gd name="connsiteY1" fmla="*/ 272272 h 1558210"/>
              <a:gd name="connsiteX2" fmla="*/ 96767 w 1379467"/>
              <a:gd name="connsiteY2" fmla="*/ 1505442 h 1558210"/>
              <a:gd name="connsiteX3" fmla="*/ 0 w 1379467"/>
              <a:gd name="connsiteY3" fmla="*/ 1558210 h 1558210"/>
              <a:gd name="connsiteX4" fmla="*/ 0 w 1379467"/>
              <a:gd name="connsiteY4" fmla="*/ 0 h 1558210"/>
              <a:gd name="connsiteX5" fmla="*/ 19611 w 1379467"/>
              <a:gd name="connsiteY5" fmla="*/ 1290 h 1558210"/>
              <a:gd name="connsiteX6" fmla="*/ 1142754 w 1379467"/>
              <a:gd name="connsiteY6" fmla="*/ 172348 h 15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467" h="1558210">
                <a:moveTo>
                  <a:pt x="1142754" y="172348"/>
                </a:moveTo>
                <a:cubicBezTo>
                  <a:pt x="1240516" y="202959"/>
                  <a:pt x="1310710" y="236389"/>
                  <a:pt x="1345212" y="272272"/>
                </a:cubicBezTo>
                <a:cubicBezTo>
                  <a:pt x="1552227" y="487570"/>
                  <a:pt x="781400" y="1115949"/>
                  <a:pt x="96767" y="1505442"/>
                </a:cubicBezTo>
                <a:lnTo>
                  <a:pt x="0" y="1558210"/>
                </a:lnTo>
                <a:lnTo>
                  <a:pt x="0" y="0"/>
                </a:lnTo>
                <a:lnTo>
                  <a:pt x="19611" y="1290"/>
                </a:lnTo>
                <a:cubicBezTo>
                  <a:pt x="481655" y="36899"/>
                  <a:pt x="898352" y="95818"/>
                  <a:pt x="1142754" y="172348"/>
                </a:cubicBezTo>
                <a:close/>
              </a:path>
            </a:pathLst>
          </a:cu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rcRect l="77333" t="37796" r="12203" b="52857"/>
          <a:stretch>
            <a:fillRect/>
          </a:stretch>
        </p:blipFill>
        <p:spPr>
          <a:xfrm rot="20559365">
            <a:off x="-3842920" y="3031025"/>
            <a:ext cx="956925" cy="480761"/>
          </a:xfrm>
          <a:custGeom>
            <a:avLst/>
            <a:gdLst>
              <a:gd name="connsiteX0" fmla="*/ 1275900 w 1275900"/>
              <a:gd name="connsiteY0" fmla="*/ 0 h 641014"/>
              <a:gd name="connsiteX1" fmla="*/ 1147615 w 1275900"/>
              <a:gd name="connsiteY1" fmla="*/ 120164 h 641014"/>
              <a:gd name="connsiteX2" fmla="*/ 297290 w 1275900"/>
              <a:gd name="connsiteY2" fmla="*/ 610268 h 641014"/>
              <a:gd name="connsiteX3" fmla="*/ 58841 w 1275900"/>
              <a:gd name="connsiteY3" fmla="*/ 640250 h 641014"/>
              <a:gd name="connsiteX4" fmla="*/ 0 w 1275900"/>
              <a:gd name="connsiteY4" fmla="*/ 641014 h 641014"/>
              <a:gd name="connsiteX5" fmla="*/ 28541 w 1275900"/>
              <a:gd name="connsiteY5" fmla="*/ 580592 h 641014"/>
              <a:gd name="connsiteX6" fmla="*/ 588110 w 1275900"/>
              <a:gd name="connsiteY6" fmla="*/ 92469 h 641014"/>
              <a:gd name="connsiteX7" fmla="*/ 1143672 w 1275900"/>
              <a:gd name="connsiteY7" fmla="*/ 7322 h 641014"/>
              <a:gd name="connsiteX8" fmla="*/ 1275900 w 1275900"/>
              <a:gd name="connsiteY8" fmla="*/ 0 h 64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900" h="641014">
                <a:moveTo>
                  <a:pt x="1275900" y="0"/>
                </a:moveTo>
                <a:lnTo>
                  <a:pt x="1147615" y="120164"/>
                </a:lnTo>
                <a:cubicBezTo>
                  <a:pt x="872256" y="362041"/>
                  <a:pt x="585927" y="545614"/>
                  <a:pt x="297290" y="610268"/>
                </a:cubicBezTo>
                <a:cubicBezTo>
                  <a:pt x="225131" y="626432"/>
                  <a:pt x="144674" y="636246"/>
                  <a:pt x="58841" y="640250"/>
                </a:cubicBezTo>
                <a:lnTo>
                  <a:pt x="0" y="641014"/>
                </a:lnTo>
                <a:lnTo>
                  <a:pt x="28541" y="580592"/>
                </a:lnTo>
                <a:cubicBezTo>
                  <a:pt x="145706" y="361096"/>
                  <a:pt x="331328" y="172577"/>
                  <a:pt x="588110" y="92469"/>
                </a:cubicBezTo>
                <a:cubicBezTo>
                  <a:pt x="716501" y="52414"/>
                  <a:pt x="910828" y="24442"/>
                  <a:pt x="1143672" y="7322"/>
                </a:cubicBezTo>
                <a:lnTo>
                  <a:pt x="1275900" y="0"/>
                </a:lnTo>
                <a:close/>
              </a:path>
            </a:pathLst>
          </a:cu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l="65086" t="100000" r="16423" b="-8399"/>
          <a:stretch>
            <a:fillRect/>
          </a:stretch>
        </p:blipFill>
        <p:spPr>
          <a:xfrm>
            <a:off x="-6468241" y="6396925"/>
            <a:ext cx="1691052" cy="431990"/>
          </a:xfrm>
          <a:custGeom>
            <a:avLst/>
            <a:gdLst>
              <a:gd name="connsiteX0" fmla="*/ 0 w 2254736"/>
              <a:gd name="connsiteY0" fmla="*/ 0 h 575986"/>
              <a:gd name="connsiteX1" fmla="*/ 2254736 w 2254736"/>
              <a:gd name="connsiteY1" fmla="*/ 0 h 575986"/>
              <a:gd name="connsiteX2" fmla="*/ 2243633 w 2254736"/>
              <a:gd name="connsiteY2" fmla="*/ 40426 h 575986"/>
              <a:gd name="connsiteX3" fmla="*/ 2201751 w 2254736"/>
              <a:gd name="connsiteY3" fmla="*/ 135798 h 575986"/>
              <a:gd name="connsiteX4" fmla="*/ 612436 w 2254736"/>
              <a:gd name="connsiteY4" fmla="*/ 527683 h 575986"/>
              <a:gd name="connsiteX5" fmla="*/ 17655 w 2254736"/>
              <a:gd name="connsiteY5" fmla="*/ 34318 h 575986"/>
              <a:gd name="connsiteX6" fmla="*/ 0 w 2254736"/>
              <a:gd name="connsiteY6" fmla="*/ 0 h 57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4736" h="575986">
                <a:moveTo>
                  <a:pt x="0" y="0"/>
                </a:moveTo>
                <a:lnTo>
                  <a:pt x="2254736" y="0"/>
                </a:lnTo>
                <a:lnTo>
                  <a:pt x="2243633" y="40426"/>
                </a:lnTo>
                <a:cubicBezTo>
                  <a:pt x="2231531" y="75303"/>
                  <a:pt x="2217626" y="107223"/>
                  <a:pt x="2201751" y="135798"/>
                </a:cubicBezTo>
                <a:cubicBezTo>
                  <a:pt x="1947751" y="592998"/>
                  <a:pt x="1011579" y="632911"/>
                  <a:pt x="612436" y="527683"/>
                </a:cubicBezTo>
                <a:cubicBezTo>
                  <a:pt x="362972" y="461915"/>
                  <a:pt x="160282" y="277085"/>
                  <a:pt x="17655" y="34318"/>
                </a:cubicBezTo>
                <a:lnTo>
                  <a:pt x="0" y="0"/>
                </a:lnTo>
                <a:close/>
              </a:path>
            </a:pathLst>
          </a:cu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64622" b="52838"/>
          <a:stretch>
            <a:fillRect/>
          </a:stretch>
        </p:blipFill>
        <p:spPr>
          <a:xfrm rot="1316952">
            <a:off x="6060240" y="55976"/>
            <a:ext cx="3235505" cy="2425795"/>
          </a:xfrm>
          <a:custGeom>
            <a:avLst/>
            <a:gdLst>
              <a:gd name="connsiteX0" fmla="*/ 1457940 w 4314006"/>
              <a:gd name="connsiteY0" fmla="*/ 0 h 3234393"/>
              <a:gd name="connsiteX1" fmla="*/ 4314006 w 4314006"/>
              <a:gd name="connsiteY1" fmla="*/ 0 h 3234393"/>
              <a:gd name="connsiteX2" fmla="*/ 4314006 w 4314006"/>
              <a:gd name="connsiteY2" fmla="*/ 803550 h 3234393"/>
              <a:gd name="connsiteX3" fmla="*/ 4276340 w 4314006"/>
              <a:gd name="connsiteY3" fmla="*/ 858164 h 3234393"/>
              <a:gd name="connsiteX4" fmla="*/ 3482182 w 4314006"/>
              <a:gd name="connsiteY4" fmla="*/ 1872282 h 3234393"/>
              <a:gd name="connsiteX5" fmla="*/ 1847344 w 4314006"/>
              <a:gd name="connsiteY5" fmla="*/ 3202318 h 3234393"/>
              <a:gd name="connsiteX6" fmla="*/ 18545 w 4314006"/>
              <a:gd name="connsiteY6" fmla="*/ 2648136 h 3234393"/>
              <a:gd name="connsiteX7" fmla="*/ 988364 w 4314006"/>
              <a:gd name="connsiteY7" fmla="*/ 763918 h 3234393"/>
              <a:gd name="connsiteX8" fmla="*/ 1432412 w 4314006"/>
              <a:gd name="connsiteY8" fmla="*/ 38828 h 3234393"/>
              <a:gd name="connsiteX9" fmla="*/ 1457940 w 4314006"/>
              <a:gd name="connsiteY9" fmla="*/ 0 h 32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4006" h="3234393">
                <a:moveTo>
                  <a:pt x="1457940" y="0"/>
                </a:moveTo>
                <a:lnTo>
                  <a:pt x="4314006" y="0"/>
                </a:lnTo>
                <a:lnTo>
                  <a:pt x="4314006" y="803550"/>
                </a:lnTo>
                <a:lnTo>
                  <a:pt x="4276340" y="858164"/>
                </a:lnTo>
                <a:cubicBezTo>
                  <a:pt x="4008636" y="1236092"/>
                  <a:pt x="3696350" y="1611644"/>
                  <a:pt x="3482182" y="1872282"/>
                </a:cubicBezTo>
                <a:cubicBezTo>
                  <a:pt x="2992656" y="2468028"/>
                  <a:pt x="2424618" y="3073009"/>
                  <a:pt x="1847344" y="3202318"/>
                </a:cubicBezTo>
                <a:cubicBezTo>
                  <a:pt x="1270072" y="3331627"/>
                  <a:pt x="161708" y="3054536"/>
                  <a:pt x="18545" y="2648136"/>
                </a:cubicBezTo>
                <a:cubicBezTo>
                  <a:pt x="-124618" y="2241736"/>
                  <a:pt x="595818" y="1350427"/>
                  <a:pt x="988364" y="763918"/>
                </a:cubicBezTo>
                <a:cubicBezTo>
                  <a:pt x="1135568" y="543977"/>
                  <a:pt x="1278226" y="285720"/>
                  <a:pt x="1432412" y="38828"/>
                </a:cubicBezTo>
                <a:lnTo>
                  <a:pt x="1457940" y="0"/>
                </a:lnTo>
                <a:close/>
              </a:path>
            </a:pathLst>
          </a:cu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077" r="47402"/>
          <a:stretch>
            <a:fillRect/>
          </a:stretch>
        </p:blipFill>
        <p:spPr>
          <a:xfrm>
            <a:off x="12" y="1781080"/>
            <a:ext cx="2969387" cy="3375171"/>
          </a:xfrm>
          <a:custGeom>
            <a:avLst/>
            <a:gdLst>
              <a:gd name="connsiteX0" fmla="*/ 1456918 w 6515424"/>
              <a:gd name="connsiteY0" fmla="*/ 0 h 6858000"/>
              <a:gd name="connsiteX1" fmla="*/ 5998126 w 6515424"/>
              <a:gd name="connsiteY1" fmla="*/ 0 h 6858000"/>
              <a:gd name="connsiteX2" fmla="*/ 6018652 w 6515424"/>
              <a:gd name="connsiteY2" fmla="*/ 32958 h 6858000"/>
              <a:gd name="connsiteX3" fmla="*/ 6400018 w 6515424"/>
              <a:gd name="connsiteY3" fmla="*/ 802285 h 6858000"/>
              <a:gd name="connsiteX4" fmla="*/ 5942818 w 6515424"/>
              <a:gd name="connsiteY4" fmla="*/ 3580654 h 6858000"/>
              <a:gd name="connsiteX5" fmla="*/ 4782233 w 6515424"/>
              <a:gd name="connsiteY5" fmla="*/ 5163269 h 6858000"/>
              <a:gd name="connsiteX6" fmla="*/ 4588459 w 6515424"/>
              <a:gd name="connsiteY6" fmla="*/ 6817082 h 6858000"/>
              <a:gd name="connsiteX7" fmla="*/ 4551685 w 6515424"/>
              <a:gd name="connsiteY7" fmla="*/ 6858000 h 6858000"/>
              <a:gd name="connsiteX8" fmla="*/ 203057 w 6515424"/>
              <a:gd name="connsiteY8" fmla="*/ 6858000 h 6858000"/>
              <a:gd name="connsiteX9" fmla="*/ 100690 w 6515424"/>
              <a:gd name="connsiteY9" fmla="*/ 6822311 h 6858000"/>
              <a:gd name="connsiteX10" fmla="*/ 5812 w 6515424"/>
              <a:gd name="connsiteY10" fmla="*/ 6773911 h 6858000"/>
              <a:gd name="connsiteX11" fmla="*/ 0 w 6515424"/>
              <a:gd name="connsiteY11" fmla="*/ 6769601 h 6858000"/>
              <a:gd name="connsiteX12" fmla="*/ 0 w 6515424"/>
              <a:gd name="connsiteY12" fmla="*/ 4454504 h 6858000"/>
              <a:gd name="connsiteX13" fmla="*/ 50289 w 6515424"/>
              <a:gd name="connsiteY13" fmla="*/ 4264084 h 6858000"/>
              <a:gd name="connsiteX14" fmla="*/ 491587 w 6515424"/>
              <a:gd name="connsiteY14" fmla="*/ 3053115 h 6858000"/>
              <a:gd name="connsiteX15" fmla="*/ 1933526 w 6515424"/>
              <a:gd name="connsiteY15" fmla="*/ 2138715 h 6858000"/>
              <a:gd name="connsiteX16" fmla="*/ 2144541 w 6515424"/>
              <a:gd name="connsiteY16" fmla="*/ 731946 h 6858000"/>
              <a:gd name="connsiteX17" fmla="*/ 1656156 w 6515424"/>
              <a:gd name="connsiteY17" fmla="*/ 166491 h 6858000"/>
              <a:gd name="connsiteX18" fmla="*/ 1456918 w 6515424"/>
              <a:gd name="connsiteY1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15424" h="6858000">
                <a:moveTo>
                  <a:pt x="1456918" y="0"/>
                </a:moveTo>
                <a:lnTo>
                  <a:pt x="5998126" y="0"/>
                </a:lnTo>
                <a:lnTo>
                  <a:pt x="6018652" y="32958"/>
                </a:lnTo>
                <a:cubicBezTo>
                  <a:pt x="6182409" y="307718"/>
                  <a:pt x="6312095" y="573685"/>
                  <a:pt x="6400018" y="802285"/>
                </a:cubicBezTo>
                <a:cubicBezTo>
                  <a:pt x="6751710" y="1716685"/>
                  <a:pt x="6212449" y="2853823"/>
                  <a:pt x="5942818" y="3580654"/>
                </a:cubicBezTo>
                <a:cubicBezTo>
                  <a:pt x="5673187" y="4307485"/>
                  <a:pt x="5034279" y="4600561"/>
                  <a:pt x="4782233" y="5163269"/>
                </a:cubicBezTo>
                <a:cubicBezTo>
                  <a:pt x="4561693" y="5655639"/>
                  <a:pt x="4866218" y="6430736"/>
                  <a:pt x="4588459" y="6817082"/>
                </a:cubicBezTo>
                <a:lnTo>
                  <a:pt x="4551685" y="6858000"/>
                </a:lnTo>
                <a:lnTo>
                  <a:pt x="203057" y="6858000"/>
                </a:lnTo>
                <a:lnTo>
                  <a:pt x="100690" y="6822311"/>
                </a:lnTo>
                <a:cubicBezTo>
                  <a:pt x="67267" y="6808221"/>
                  <a:pt x="35578" y="6792182"/>
                  <a:pt x="5812" y="6773911"/>
                </a:cubicBezTo>
                <a:lnTo>
                  <a:pt x="0" y="6769601"/>
                </a:lnTo>
                <a:lnTo>
                  <a:pt x="0" y="4454504"/>
                </a:lnTo>
                <a:lnTo>
                  <a:pt x="50289" y="4264084"/>
                </a:lnTo>
                <a:cubicBezTo>
                  <a:pt x="191825" y="3771612"/>
                  <a:pt x="355306" y="3321281"/>
                  <a:pt x="491587" y="3053115"/>
                </a:cubicBezTo>
                <a:cubicBezTo>
                  <a:pt x="855003" y="2338007"/>
                  <a:pt x="1658034" y="2525576"/>
                  <a:pt x="1933526" y="2138715"/>
                </a:cubicBezTo>
                <a:cubicBezTo>
                  <a:pt x="2209018" y="1751854"/>
                  <a:pt x="2373141" y="1177423"/>
                  <a:pt x="2144541" y="731946"/>
                </a:cubicBezTo>
                <a:cubicBezTo>
                  <a:pt x="2058816" y="564892"/>
                  <a:pt x="1875002" y="361570"/>
                  <a:pt x="1656156" y="166491"/>
                </a:cubicBezTo>
                <a:lnTo>
                  <a:pt x="1456918" y="0"/>
                </a:lnTo>
                <a:close/>
              </a:path>
            </a:pathLst>
          </a:cu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2514" r="81208" b="44213"/>
          <a:stretch>
            <a:fillRect/>
          </a:stretch>
        </p:blipFill>
        <p:spPr>
          <a:xfrm>
            <a:off x="-324544" y="-145896"/>
            <a:ext cx="1927186" cy="2247144"/>
          </a:xfrm>
          <a:custGeom>
            <a:avLst/>
            <a:gdLst>
              <a:gd name="connsiteX0" fmla="*/ 0 w 2252663"/>
              <a:gd name="connsiteY0" fmla="*/ 0 h 4454504"/>
              <a:gd name="connsiteX1" fmla="*/ 1456918 w 2252663"/>
              <a:gd name="connsiteY1" fmla="*/ 0 h 4454504"/>
              <a:gd name="connsiteX2" fmla="*/ 1656156 w 2252663"/>
              <a:gd name="connsiteY2" fmla="*/ 166491 h 4454504"/>
              <a:gd name="connsiteX3" fmla="*/ 2144541 w 2252663"/>
              <a:gd name="connsiteY3" fmla="*/ 731946 h 4454504"/>
              <a:gd name="connsiteX4" fmla="*/ 1933526 w 2252663"/>
              <a:gd name="connsiteY4" fmla="*/ 2138715 h 4454504"/>
              <a:gd name="connsiteX5" fmla="*/ 491587 w 2252663"/>
              <a:gd name="connsiteY5" fmla="*/ 3053115 h 4454504"/>
              <a:gd name="connsiteX6" fmla="*/ 50289 w 2252663"/>
              <a:gd name="connsiteY6" fmla="*/ 4264084 h 4454504"/>
              <a:gd name="connsiteX7" fmla="*/ 0 w 2252663"/>
              <a:gd name="connsiteY7" fmla="*/ 4454504 h 4454504"/>
              <a:gd name="connsiteX8" fmla="*/ 0 w 2252663"/>
              <a:gd name="connsiteY8" fmla="*/ 0 h 445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663" h="4454504">
                <a:moveTo>
                  <a:pt x="0" y="0"/>
                </a:moveTo>
                <a:lnTo>
                  <a:pt x="1456918" y="0"/>
                </a:lnTo>
                <a:lnTo>
                  <a:pt x="1656156" y="166491"/>
                </a:lnTo>
                <a:cubicBezTo>
                  <a:pt x="1875002" y="361570"/>
                  <a:pt x="2058816" y="564892"/>
                  <a:pt x="2144541" y="731946"/>
                </a:cubicBezTo>
                <a:cubicBezTo>
                  <a:pt x="2373141" y="1177423"/>
                  <a:pt x="2209018" y="1751854"/>
                  <a:pt x="1933526" y="2138715"/>
                </a:cubicBezTo>
                <a:cubicBezTo>
                  <a:pt x="1658034" y="2525576"/>
                  <a:pt x="855003" y="2338007"/>
                  <a:pt x="491587" y="3053115"/>
                </a:cubicBezTo>
                <a:cubicBezTo>
                  <a:pt x="355306" y="3321281"/>
                  <a:pt x="191825" y="3771612"/>
                  <a:pt x="50289" y="4264084"/>
                </a:cubicBezTo>
                <a:lnTo>
                  <a:pt x="0" y="4454504"/>
                </a:lnTo>
                <a:lnTo>
                  <a:pt x="0" y="0"/>
                </a:lnTo>
                <a:close/>
              </a:path>
            </a:pathLst>
          </a:cu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l="63448" t="50010" r="15944"/>
          <a:stretch>
            <a:fillRect/>
          </a:stretch>
        </p:blipFill>
        <p:spPr>
          <a:xfrm>
            <a:off x="7235919" y="2971980"/>
            <a:ext cx="1884677" cy="2571215"/>
          </a:xfrm>
          <a:custGeom>
            <a:avLst/>
            <a:gdLst>
              <a:gd name="connsiteX0" fmla="*/ 1496870 w 2512902"/>
              <a:gd name="connsiteY0" fmla="*/ 448 h 3428287"/>
              <a:gd name="connsiteX1" fmla="*/ 1987870 w 2512902"/>
              <a:gd name="connsiteY1" fmla="*/ 80656 h 3428287"/>
              <a:gd name="connsiteX2" fmla="*/ 2336213 w 2512902"/>
              <a:gd name="connsiteY2" fmla="*/ 1212770 h 3428287"/>
              <a:gd name="connsiteX3" fmla="*/ 2474475 w 2512902"/>
              <a:gd name="connsiteY3" fmla="*/ 3355598 h 3428287"/>
              <a:gd name="connsiteX4" fmla="*/ 2454513 w 2512902"/>
              <a:gd name="connsiteY4" fmla="*/ 3428287 h 3428287"/>
              <a:gd name="connsiteX5" fmla="*/ 199777 w 2512902"/>
              <a:gd name="connsiteY5" fmla="*/ 3428287 h 3428287"/>
              <a:gd name="connsiteX6" fmla="*/ 139170 w 2512902"/>
              <a:gd name="connsiteY6" fmla="*/ 3310481 h 3428287"/>
              <a:gd name="connsiteX7" fmla="*/ 28442 w 2512902"/>
              <a:gd name="connsiteY7" fmla="*/ 2976256 h 3428287"/>
              <a:gd name="connsiteX8" fmla="*/ 180842 w 2512902"/>
              <a:gd name="connsiteY8" fmla="*/ 1169227 h 3428287"/>
              <a:gd name="connsiteX9" fmla="*/ 267928 w 2512902"/>
              <a:gd name="connsiteY9" fmla="*/ 211285 h 3428287"/>
              <a:gd name="connsiteX10" fmla="*/ 1496870 w 2512902"/>
              <a:gd name="connsiteY10" fmla="*/ 448 h 342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2902" h="3428287">
                <a:moveTo>
                  <a:pt x="1496870" y="448"/>
                </a:moveTo>
                <a:cubicBezTo>
                  <a:pt x="1701199" y="3974"/>
                  <a:pt x="1880147" y="28496"/>
                  <a:pt x="1987870" y="80656"/>
                </a:cubicBezTo>
                <a:cubicBezTo>
                  <a:pt x="2332584" y="247570"/>
                  <a:pt x="2267270" y="632199"/>
                  <a:pt x="2336213" y="1212770"/>
                </a:cubicBezTo>
                <a:cubicBezTo>
                  <a:pt x="2396538" y="1720770"/>
                  <a:pt x="2595770" y="2789952"/>
                  <a:pt x="2474475" y="3355598"/>
                </a:cubicBezTo>
                <a:lnTo>
                  <a:pt x="2454513" y="3428287"/>
                </a:lnTo>
                <a:lnTo>
                  <a:pt x="199777" y="3428287"/>
                </a:lnTo>
                <a:lnTo>
                  <a:pt x="139170" y="3310481"/>
                </a:lnTo>
                <a:cubicBezTo>
                  <a:pt x="91942" y="3205083"/>
                  <a:pt x="54749" y="3092370"/>
                  <a:pt x="28442" y="2976256"/>
                </a:cubicBezTo>
                <a:cubicBezTo>
                  <a:pt x="-76787" y="2511799"/>
                  <a:pt x="140928" y="1630055"/>
                  <a:pt x="180842" y="1169227"/>
                </a:cubicBezTo>
                <a:cubicBezTo>
                  <a:pt x="220756" y="708399"/>
                  <a:pt x="-33243" y="392713"/>
                  <a:pt x="267928" y="211285"/>
                </a:cubicBezTo>
                <a:cubicBezTo>
                  <a:pt x="474983" y="86553"/>
                  <a:pt x="1047348" y="-7308"/>
                  <a:pt x="1496870" y="448"/>
                </a:cubicBezTo>
                <a:close/>
              </a:path>
            </a:pathLst>
          </a:cu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rcRect l="76717" t="37598" b="34340"/>
          <a:stretch>
            <a:fillRect/>
          </a:stretch>
        </p:blipFill>
        <p:spPr>
          <a:xfrm rot="20559365">
            <a:off x="3785063" y="2265440"/>
            <a:ext cx="2129345" cy="1443373"/>
          </a:xfrm>
          <a:custGeom>
            <a:avLst/>
            <a:gdLst>
              <a:gd name="connsiteX0" fmla="*/ 2839127 w 2839127"/>
              <a:gd name="connsiteY0" fmla="*/ 37276 h 1924497"/>
              <a:gd name="connsiteX1" fmla="*/ 2839127 w 2839127"/>
              <a:gd name="connsiteY1" fmla="*/ 1595486 h 1924497"/>
              <a:gd name="connsiteX2" fmla="*/ 2767147 w 2839127"/>
              <a:gd name="connsiteY2" fmla="*/ 1634737 h 1924497"/>
              <a:gd name="connsiteX3" fmla="*/ 2319400 w 2839127"/>
              <a:gd name="connsiteY3" fmla="*/ 1828437 h 1924497"/>
              <a:gd name="connsiteX4" fmla="*/ 728080 w 2839127"/>
              <a:gd name="connsiteY4" fmla="*/ 1847947 h 1924497"/>
              <a:gd name="connsiteX5" fmla="*/ 696471 w 2839127"/>
              <a:gd name="connsiteY5" fmla="*/ 1841014 h 1924497"/>
              <a:gd name="connsiteX6" fmla="*/ 683158 w 2839127"/>
              <a:gd name="connsiteY6" fmla="*/ 1665667 h 1924497"/>
              <a:gd name="connsiteX7" fmla="*/ 369854 w 2839127"/>
              <a:gd name="connsiteY7" fmla="*/ 931902 h 1924497"/>
              <a:gd name="connsiteX8" fmla="*/ 108931 w 2839127"/>
              <a:gd name="connsiteY8" fmla="*/ 866429 h 1924497"/>
              <a:gd name="connsiteX9" fmla="*/ 0 w 2839127"/>
              <a:gd name="connsiteY9" fmla="*/ 856560 h 1924497"/>
              <a:gd name="connsiteX10" fmla="*/ 9268 w 2839127"/>
              <a:gd name="connsiteY10" fmla="*/ 821127 h 1924497"/>
              <a:gd name="connsiteX11" fmla="*/ 50824 w 2839127"/>
              <a:gd name="connsiteY11" fmla="*/ 706145 h 1924497"/>
              <a:gd name="connsiteX12" fmla="*/ 75174 w 2839127"/>
              <a:gd name="connsiteY12" fmla="*/ 654597 h 1924497"/>
              <a:gd name="connsiteX13" fmla="*/ 134015 w 2839127"/>
              <a:gd name="connsiteY13" fmla="*/ 653833 h 1924497"/>
              <a:gd name="connsiteX14" fmla="*/ 372464 w 2839127"/>
              <a:gd name="connsiteY14" fmla="*/ 623851 h 1924497"/>
              <a:gd name="connsiteX15" fmla="*/ 1222789 w 2839127"/>
              <a:gd name="connsiteY15" fmla="*/ 133747 h 1924497"/>
              <a:gd name="connsiteX16" fmla="*/ 1351074 w 2839127"/>
              <a:gd name="connsiteY16" fmla="*/ 13583 h 1924497"/>
              <a:gd name="connsiteX17" fmla="*/ 1463513 w 2839127"/>
              <a:gd name="connsiteY17" fmla="*/ 7357 h 1924497"/>
              <a:gd name="connsiteX18" fmla="*/ 2577086 w 2839127"/>
              <a:gd name="connsiteY18" fmla="*/ 20042 h 1924497"/>
              <a:gd name="connsiteX19" fmla="*/ 2839127 w 2839127"/>
              <a:gd name="connsiteY19" fmla="*/ 37276 h 192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9127" h="1924497">
                <a:moveTo>
                  <a:pt x="2839127" y="37276"/>
                </a:moveTo>
                <a:lnTo>
                  <a:pt x="2839127" y="1595486"/>
                </a:lnTo>
                <a:lnTo>
                  <a:pt x="2767147" y="1634737"/>
                </a:lnTo>
                <a:cubicBezTo>
                  <a:pt x="2601427" y="1721026"/>
                  <a:pt x="2446636" y="1788988"/>
                  <a:pt x="2319400" y="1828437"/>
                </a:cubicBezTo>
                <a:cubicBezTo>
                  <a:pt x="1895279" y="1959935"/>
                  <a:pt x="1232734" y="1946557"/>
                  <a:pt x="728080" y="1847947"/>
                </a:cubicBezTo>
                <a:lnTo>
                  <a:pt x="696471" y="1841014"/>
                </a:lnTo>
                <a:lnTo>
                  <a:pt x="683158" y="1665667"/>
                </a:lnTo>
                <a:cubicBezTo>
                  <a:pt x="656284" y="1304738"/>
                  <a:pt x="628389" y="1057087"/>
                  <a:pt x="369854" y="931902"/>
                </a:cubicBezTo>
                <a:cubicBezTo>
                  <a:pt x="305220" y="900606"/>
                  <a:pt x="214945" y="879260"/>
                  <a:pt x="108931" y="866429"/>
                </a:cubicBezTo>
                <a:lnTo>
                  <a:pt x="0" y="856560"/>
                </a:lnTo>
                <a:lnTo>
                  <a:pt x="9268" y="821127"/>
                </a:lnTo>
                <a:cubicBezTo>
                  <a:pt x="21239" y="782537"/>
                  <a:pt x="35087" y="744090"/>
                  <a:pt x="50824" y="706145"/>
                </a:cubicBezTo>
                <a:lnTo>
                  <a:pt x="75174" y="654597"/>
                </a:lnTo>
                <a:lnTo>
                  <a:pt x="134015" y="653833"/>
                </a:lnTo>
                <a:cubicBezTo>
                  <a:pt x="219848" y="649829"/>
                  <a:pt x="300305" y="640015"/>
                  <a:pt x="372464" y="623851"/>
                </a:cubicBezTo>
                <a:cubicBezTo>
                  <a:pt x="661101" y="559197"/>
                  <a:pt x="947430" y="375624"/>
                  <a:pt x="1222789" y="133747"/>
                </a:cubicBezTo>
                <a:lnTo>
                  <a:pt x="1351074" y="13583"/>
                </a:lnTo>
                <a:lnTo>
                  <a:pt x="1463513" y="7357"/>
                </a:lnTo>
                <a:cubicBezTo>
                  <a:pt x="1804146" y="-6005"/>
                  <a:pt x="2197002" y="-805"/>
                  <a:pt x="2577086" y="20042"/>
                </a:cubicBezTo>
                <a:lnTo>
                  <a:pt x="2839127" y="37276"/>
                </a:lnTo>
                <a:close/>
              </a:path>
            </a:pathLst>
          </a:cu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36545" t="51157" r="36841" b="14696"/>
          <a:stretch>
            <a:fillRect/>
          </a:stretch>
        </p:blipFill>
        <p:spPr>
          <a:xfrm rot="20559365">
            <a:off x="2233765" y="3296380"/>
            <a:ext cx="2433937" cy="1592489"/>
          </a:xfrm>
          <a:custGeom>
            <a:avLst/>
            <a:gdLst>
              <a:gd name="connsiteX0" fmla="*/ 4786150 w 4878263"/>
              <a:gd name="connsiteY0" fmla="*/ 0 h 6858001"/>
              <a:gd name="connsiteX1" fmla="*/ 4760622 w 4878263"/>
              <a:gd name="connsiteY1" fmla="*/ 38829 h 6858001"/>
              <a:gd name="connsiteX2" fmla="*/ 4316574 w 4878263"/>
              <a:gd name="connsiteY2" fmla="*/ 763919 h 6858001"/>
              <a:gd name="connsiteX3" fmla="*/ 3346755 w 4878263"/>
              <a:gd name="connsiteY3" fmla="*/ 2648137 h 6858001"/>
              <a:gd name="connsiteX4" fmla="*/ 4804688 w 4878263"/>
              <a:gd name="connsiteY4" fmla="*/ 3234019 h 6858001"/>
              <a:gd name="connsiteX5" fmla="*/ 4878263 w 4878263"/>
              <a:gd name="connsiteY5" fmla="*/ 3233065 h 6858001"/>
              <a:gd name="connsiteX6" fmla="*/ 4853913 w 4878263"/>
              <a:gd name="connsiteY6" fmla="*/ 3284613 h 6858001"/>
              <a:gd name="connsiteX7" fmla="*/ 4812357 w 4878263"/>
              <a:gd name="connsiteY7" fmla="*/ 3399595 h 6858001"/>
              <a:gd name="connsiteX8" fmla="*/ 4803089 w 4878263"/>
              <a:gd name="connsiteY8" fmla="*/ 3435028 h 6858001"/>
              <a:gd name="connsiteX9" fmla="*/ 4801128 w 4878263"/>
              <a:gd name="connsiteY9" fmla="*/ 3434850 h 6858001"/>
              <a:gd name="connsiteX10" fmla="*/ 3453001 w 4878263"/>
              <a:gd name="connsiteY10" fmla="*/ 3640999 h 6858001"/>
              <a:gd name="connsiteX11" fmla="*/ 3365915 w 4878263"/>
              <a:gd name="connsiteY11" fmla="*/ 4598941 h 6858001"/>
              <a:gd name="connsiteX12" fmla="*/ 3213515 w 4878263"/>
              <a:gd name="connsiteY12" fmla="*/ 6405971 h 6858001"/>
              <a:gd name="connsiteX13" fmla="*/ 3324243 w 4878263"/>
              <a:gd name="connsiteY13" fmla="*/ 6740195 h 6858001"/>
              <a:gd name="connsiteX14" fmla="*/ 3384850 w 4878263"/>
              <a:gd name="connsiteY14" fmla="*/ 6858001 h 6858001"/>
              <a:gd name="connsiteX15" fmla="*/ 0 w 4878263"/>
              <a:gd name="connsiteY15" fmla="*/ 6858001 h 6858001"/>
              <a:gd name="connsiteX16" fmla="*/ 36773 w 4878263"/>
              <a:gd name="connsiteY16" fmla="*/ 6817083 h 6858001"/>
              <a:gd name="connsiteX17" fmla="*/ 230548 w 4878263"/>
              <a:gd name="connsiteY17" fmla="*/ 5163270 h 6858001"/>
              <a:gd name="connsiteX18" fmla="*/ 1391132 w 4878263"/>
              <a:gd name="connsiteY18" fmla="*/ 3580655 h 6858001"/>
              <a:gd name="connsiteX19" fmla="*/ 1848333 w 4878263"/>
              <a:gd name="connsiteY19" fmla="*/ 802286 h 6858001"/>
              <a:gd name="connsiteX20" fmla="*/ 1466967 w 4878263"/>
              <a:gd name="connsiteY20" fmla="*/ 32959 h 6858001"/>
              <a:gd name="connsiteX21" fmla="*/ 1446440 w 4878263"/>
              <a:gd name="connsiteY21" fmla="*/ 1 h 6858001"/>
              <a:gd name="connsiteX22" fmla="*/ 4786150 w 4878263"/>
              <a:gd name="connsiteY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263" h="6858001">
                <a:moveTo>
                  <a:pt x="4786150" y="0"/>
                </a:moveTo>
                <a:lnTo>
                  <a:pt x="4760622" y="38829"/>
                </a:lnTo>
                <a:cubicBezTo>
                  <a:pt x="4606435" y="285720"/>
                  <a:pt x="4463778" y="543978"/>
                  <a:pt x="4316574" y="763919"/>
                </a:cubicBezTo>
                <a:cubicBezTo>
                  <a:pt x="3924028" y="1350428"/>
                  <a:pt x="3203591" y="2241737"/>
                  <a:pt x="3346755" y="2648137"/>
                </a:cubicBezTo>
                <a:cubicBezTo>
                  <a:pt x="3463075" y="2978337"/>
                  <a:pt x="4216578" y="3223173"/>
                  <a:pt x="4804688" y="3234019"/>
                </a:cubicBezTo>
                <a:lnTo>
                  <a:pt x="4878263" y="3233065"/>
                </a:lnTo>
                <a:lnTo>
                  <a:pt x="4853913" y="3284613"/>
                </a:lnTo>
                <a:cubicBezTo>
                  <a:pt x="4838176" y="3322558"/>
                  <a:pt x="4824328" y="3361005"/>
                  <a:pt x="4812357" y="3399595"/>
                </a:cubicBezTo>
                <a:lnTo>
                  <a:pt x="4803089" y="3435028"/>
                </a:lnTo>
                <a:lnTo>
                  <a:pt x="4801128" y="3434850"/>
                </a:lnTo>
                <a:cubicBezTo>
                  <a:pt x="4339506" y="3405595"/>
                  <a:pt x="3678879" y="3504927"/>
                  <a:pt x="3453001" y="3640999"/>
                </a:cubicBezTo>
                <a:cubicBezTo>
                  <a:pt x="3151830" y="3822427"/>
                  <a:pt x="3405828" y="4138113"/>
                  <a:pt x="3365915" y="4598941"/>
                </a:cubicBezTo>
                <a:cubicBezTo>
                  <a:pt x="3326001" y="5059769"/>
                  <a:pt x="3108285" y="5941513"/>
                  <a:pt x="3213515" y="6405971"/>
                </a:cubicBezTo>
                <a:cubicBezTo>
                  <a:pt x="3239822" y="6522084"/>
                  <a:pt x="3277015" y="6634796"/>
                  <a:pt x="3324243" y="6740195"/>
                </a:cubicBezTo>
                <a:lnTo>
                  <a:pt x="3384850" y="6858001"/>
                </a:lnTo>
                <a:lnTo>
                  <a:pt x="0" y="6858001"/>
                </a:lnTo>
                <a:lnTo>
                  <a:pt x="36773" y="6817083"/>
                </a:lnTo>
                <a:cubicBezTo>
                  <a:pt x="314533" y="6430737"/>
                  <a:pt x="10008" y="5655641"/>
                  <a:pt x="230548" y="5163270"/>
                </a:cubicBezTo>
                <a:cubicBezTo>
                  <a:pt x="482594" y="4600562"/>
                  <a:pt x="1121502" y="4307486"/>
                  <a:pt x="1391132" y="3580655"/>
                </a:cubicBezTo>
                <a:cubicBezTo>
                  <a:pt x="1660764" y="2853824"/>
                  <a:pt x="2200025" y="1716686"/>
                  <a:pt x="1848333" y="802286"/>
                </a:cubicBezTo>
                <a:cubicBezTo>
                  <a:pt x="1760409" y="573686"/>
                  <a:pt x="1630724" y="307719"/>
                  <a:pt x="1466967" y="32959"/>
                </a:cubicBezTo>
                <a:lnTo>
                  <a:pt x="1446440" y="1"/>
                </a:lnTo>
                <a:lnTo>
                  <a:pt x="4786150" y="0"/>
                </a:lnTo>
                <a:close/>
              </a:path>
            </a:pathLst>
          </a:custGeom>
        </p:spPr>
      </p:pic>
      <p:grpSp>
        <p:nvGrpSpPr>
          <p:cNvPr id="3" name="Group 2"/>
          <p:cNvGrpSpPr/>
          <p:nvPr/>
        </p:nvGrpSpPr>
        <p:grpSpPr>
          <a:xfrm>
            <a:off x="1751465" y="51470"/>
            <a:ext cx="5328215" cy="3312368"/>
            <a:chOff x="708290" y="-2055721"/>
            <a:chExt cx="4199705" cy="3029294"/>
          </a:xfrm>
        </p:grpSpPr>
        <p:pic>
          <p:nvPicPr>
            <p:cNvPr id="10" name="图片 3" descr="图片包含 电视&#10;&#10;自动生成的说明"/>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08290" y="-2055721"/>
              <a:ext cx="4199705" cy="3029294"/>
            </a:xfrm>
            <a:prstGeom prst="rect">
              <a:avLst/>
            </a:prstGeom>
          </p:spPr>
        </p:pic>
        <p:sp>
          <p:nvSpPr>
            <p:cNvPr id="39" name="TextBox 38"/>
            <p:cNvSpPr txBox="1"/>
            <p:nvPr/>
          </p:nvSpPr>
          <p:spPr>
            <a:xfrm>
              <a:off x="1285492" y="-1346530"/>
              <a:ext cx="2638371" cy="788127"/>
            </a:xfrm>
            <a:prstGeom prst="rect">
              <a:avLst/>
            </a:prstGeom>
            <a:noFill/>
          </p:spPr>
          <p:txBody>
            <a:bodyPr wrap="square" lIns="0" tIns="0" rIns="0" bIns="0" rtlCol="0">
              <a:spAutoFit/>
            </a:bodyPr>
            <a:lstStyle/>
            <a:p>
              <a:pPr algn="ctr" defTabSz="685800"/>
              <a:r>
                <a:rPr lang="vi-VN" sz="2800" b="1" dirty="0">
                  <a:solidFill>
                    <a:srgbClr val="3F3F3F"/>
                  </a:solidFill>
                  <a:latin typeface="Arial" panose="020B0604020202020204" pitchFamily="34" charset="0"/>
                  <a:cs typeface="Arial" panose="020B0604020202020204" pitchFamily="34" charset="0"/>
                </a:rPr>
                <a:t>XIN CHÀO </a:t>
              </a:r>
            </a:p>
            <a:p>
              <a:pPr algn="ctr" defTabSz="685800"/>
              <a:r>
                <a:rPr lang="en-US" sz="2800" b="1" dirty="0">
                  <a:solidFill>
                    <a:srgbClr val="3F3F3F"/>
                  </a:solidFill>
                  <a:latin typeface="Arial" panose="020B0604020202020204" pitchFamily="34" charset="0"/>
                  <a:cs typeface="Arial" panose="020B0604020202020204" pitchFamily="34" charset="0"/>
                </a:rPr>
                <a:t>TẠM BIỆT CÁC EM!</a:t>
              </a:r>
              <a:endParaRPr lang="vi-VN" sz="2800" b="1" dirty="0">
                <a:solidFill>
                  <a:srgbClr val="3F3F3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4"/>
                                        </p:tgtEl>
                                        <p:attrNameLst>
                                          <p:attrName>r</p:attrName>
                                        </p:attrNameLst>
                                      </p:cBhvr>
                                    </p:animRot>
                                    <p:animRot by="-240000">
                                      <p:cBhvr>
                                        <p:cTn id="15" dur="200" fill="hold">
                                          <p:stCondLst>
                                            <p:cond delay="200"/>
                                          </p:stCondLst>
                                        </p:cTn>
                                        <p:tgtEl>
                                          <p:spTgt spid="24"/>
                                        </p:tgtEl>
                                        <p:attrNameLst>
                                          <p:attrName>r</p:attrName>
                                        </p:attrNameLst>
                                      </p:cBhvr>
                                    </p:animRot>
                                    <p:animRot by="240000">
                                      <p:cBhvr>
                                        <p:cTn id="16" dur="200" fill="hold">
                                          <p:stCondLst>
                                            <p:cond delay="400"/>
                                          </p:stCondLst>
                                        </p:cTn>
                                        <p:tgtEl>
                                          <p:spTgt spid="24"/>
                                        </p:tgtEl>
                                        <p:attrNameLst>
                                          <p:attrName>r</p:attrName>
                                        </p:attrNameLst>
                                      </p:cBhvr>
                                    </p:animRot>
                                    <p:animRot by="-240000">
                                      <p:cBhvr>
                                        <p:cTn id="17" dur="200" fill="hold">
                                          <p:stCondLst>
                                            <p:cond delay="600"/>
                                          </p:stCondLst>
                                        </p:cTn>
                                        <p:tgtEl>
                                          <p:spTgt spid="24"/>
                                        </p:tgtEl>
                                        <p:attrNameLst>
                                          <p:attrName>r</p:attrName>
                                        </p:attrNameLst>
                                      </p:cBhvr>
                                    </p:animRot>
                                    <p:animRot by="120000">
                                      <p:cBhvr>
                                        <p:cTn id="18"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672" y="2355727"/>
            <a:ext cx="5832648"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vi-VN" sz="2800" b="1" dirty="0">
                <a:solidFill>
                  <a:srgbClr val="002060"/>
                </a:solidFill>
                <a:latin typeface="Arial" panose="020B0604020202020204" pitchFamily="34" charset="0"/>
                <a:cs typeface="Arial" panose="020B0604020202020204" pitchFamily="34" charset="0"/>
              </a:rPr>
              <a:t>BÀI 61:</a:t>
            </a:r>
          </a:p>
          <a:p>
            <a:pPr algn="ctr"/>
            <a:r>
              <a:rPr lang="vi-VN" sz="2800" b="1" dirty="0">
                <a:solidFill>
                  <a:srgbClr val="002060"/>
                </a:solidFill>
                <a:latin typeface="Arial" panose="020B0604020202020204" pitchFamily="34" charset="0"/>
                <a:cs typeface="Arial" panose="020B0604020202020204" pitchFamily="34" charset="0"/>
              </a:rPr>
              <a:t>TRÁI ĐẤT LÀ MỘT HÀNH TINH TRONG HỆ MẶT TRỜI</a:t>
            </a:r>
            <a:endParaRPr lang="en-US" sz="28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55576" y="1419622"/>
            <a:ext cx="7568433" cy="2952328"/>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Arial" panose="020B0604020202020204" pitchFamily="34" charset="0"/>
                <a:cs typeface="Arial" panose="020B0604020202020204" pitchFamily="34" charset="0"/>
              </a:rPr>
              <a:t>- Có hiểu biết ban đầu về hệ Mặt Trời.</a:t>
            </a:r>
          </a:p>
          <a:p>
            <a:pPr algn="just">
              <a:lnSpc>
                <a:spcPct val="150000"/>
              </a:lnSpc>
            </a:pPr>
            <a:r>
              <a:rPr lang="vi-VN" sz="2000" dirty="0">
                <a:solidFill>
                  <a:schemeClr val="tx1"/>
                </a:solidFill>
                <a:latin typeface="Arial" panose="020B0604020202020204" pitchFamily="34" charset="0"/>
                <a:cs typeface="Arial" panose="020B0604020202020204" pitchFamily="34" charset="0"/>
              </a:rPr>
              <a:t>- Nhận biết được vị trí của Trái Đất và các hành tinh khác trong hệ Mặt Trời.</a:t>
            </a:r>
          </a:p>
          <a:p>
            <a:pPr algn="just">
              <a:lnSpc>
                <a:spcPct val="150000"/>
              </a:lnSpc>
            </a:pPr>
            <a:r>
              <a:rPr lang="vi-VN" sz="2000" dirty="0">
                <a:solidFill>
                  <a:schemeClr val="tx1"/>
                </a:solidFill>
                <a:latin typeface="Arial" panose="020B0604020202020204" pitchFamily="34" charset="0"/>
                <a:cs typeface="Arial" panose="020B0604020202020204" pitchFamily="34" charset="0"/>
              </a:rPr>
              <a:t>- Biết được Trái Đất là hành tinh có sự sống.</a:t>
            </a:r>
          </a:p>
          <a:p>
            <a:pPr algn="just">
              <a:lnSpc>
                <a:spcPct val="150000"/>
              </a:lnSpc>
            </a:pPr>
            <a:r>
              <a:rPr lang="vi-VN" sz="2000" dirty="0">
                <a:solidFill>
                  <a:schemeClr val="tx1"/>
                </a:solidFill>
                <a:latin typeface="Arial" panose="020B0604020202020204" pitchFamily="34" charset="0"/>
                <a:cs typeface="Arial" panose="020B0604020202020204" pitchFamily="34" charset="0"/>
              </a:rPr>
              <a:t>- Có ý thức giữ gìn, bảo vệ sự sống trên Trái Đất.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22460">
            <a:off x="6991861" y="383100"/>
            <a:ext cx="2232248" cy="223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0998">
            <a:off x="251521" y="3914640"/>
            <a:ext cx="1309914" cy="77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Terminator 3"/>
          <p:cNvSpPr/>
          <p:nvPr/>
        </p:nvSpPr>
        <p:spPr>
          <a:xfrm>
            <a:off x="2339752" y="483518"/>
            <a:ext cx="4824536" cy="720080"/>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YÊU CẦU CẦN ĐẠT</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DA4D"/>
        </a:solidFill>
        <a:effectLst/>
      </p:bgPr>
    </p:bg>
    <p:spTree>
      <p:nvGrpSpPr>
        <p:cNvPr id="1" name=""/>
        <p:cNvGrpSpPr/>
        <p:nvPr/>
      </p:nvGrpSpPr>
      <p:grpSpPr>
        <a:xfrm>
          <a:off x="0" y="0"/>
          <a:ext cx="0" cy="0"/>
          <a:chOff x="0" y="0"/>
          <a:chExt cx="0" cy="0"/>
        </a:xfrm>
      </p:grpSpPr>
      <p:pic>
        <p:nvPicPr>
          <p:cNvPr id="1027" name="Picture 3" descr="E:\丫头\png\小人\卡通类素材\r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5372" flipH="1">
            <a:off x="368935" y="2558440"/>
            <a:ext cx="1572335" cy="2155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丫头\png\小人\卡通类素材\r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6997884" y="2401045"/>
            <a:ext cx="1534555" cy="2248340"/>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rot="156337">
            <a:off x="1157076" y="990915"/>
            <a:ext cx="3343692" cy="1267860"/>
          </a:xfrm>
          <a:prstGeom prst="wedgeEllipseCallout">
            <a:avLst>
              <a:gd name="adj1" fmla="val -37506"/>
              <a:gd name="adj2" fmla="val 72508"/>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defRPr/>
            </a:pPr>
            <a:endParaRPr lang="vi-VN" altLang="vi-VN" sz="2000" b="1" dirty="0">
              <a:solidFill>
                <a:srgbClr val="E46C0A"/>
              </a:solidFill>
              <a:latin typeface="Arial" panose="020B0604020202020204" pitchFamily="34" charset="0"/>
              <a:cs typeface="Arial" panose="020B0604020202020204" pitchFamily="34" charset="0"/>
            </a:endParaRPr>
          </a:p>
          <a:p>
            <a:pPr algn="ctr">
              <a:defRPr/>
            </a:pPr>
            <a:r>
              <a:rPr lang="vi-VN" altLang="vi-VN" sz="2000" b="1" dirty="0">
                <a:solidFill>
                  <a:srgbClr val="E46C0A"/>
                </a:solidFill>
                <a:latin typeface="Arial" panose="020B0604020202020204" pitchFamily="34" charset="0"/>
                <a:cs typeface="Arial" panose="020B0604020202020204" pitchFamily="34" charset="0"/>
              </a:rPr>
              <a:t>1</a:t>
            </a:r>
          </a:p>
          <a:p>
            <a:pPr algn="ctr">
              <a:defRPr/>
            </a:pPr>
            <a:r>
              <a:rPr lang="vi-VN" altLang="vi-VN" sz="2000" b="1" dirty="0">
                <a:solidFill>
                  <a:srgbClr val="E46C0A"/>
                </a:solidFill>
                <a:latin typeface="Arial" panose="020B0604020202020204" pitchFamily="34" charset="0"/>
                <a:cs typeface="Arial" panose="020B0604020202020204" pitchFamily="34" charset="0"/>
              </a:rPr>
              <a:t>Các </a:t>
            </a:r>
            <a:r>
              <a:rPr lang="en-US" altLang="vi-VN" sz="2000" b="1" dirty="0" err="1">
                <a:solidFill>
                  <a:srgbClr val="E46C0A"/>
                </a:solidFill>
                <a:latin typeface="Arial" panose="020B0604020202020204" pitchFamily="34" charset="0"/>
                <a:cs typeface="Arial" panose="020B0604020202020204" pitchFamily="34" charset="0"/>
              </a:rPr>
              <a:t>hành</a:t>
            </a:r>
            <a:r>
              <a:rPr lang="en-US" altLang="vi-VN" sz="2000" b="1" dirty="0">
                <a:solidFill>
                  <a:srgbClr val="E46C0A"/>
                </a:solidFill>
                <a:latin typeface="Arial" panose="020B0604020202020204" pitchFamily="34" charset="0"/>
                <a:cs typeface="Arial" panose="020B0604020202020204" pitchFamily="34" charset="0"/>
              </a:rPr>
              <a:t> </a:t>
            </a:r>
            <a:r>
              <a:rPr lang="en-US" altLang="vi-VN" sz="2000" b="1" dirty="0" err="1">
                <a:solidFill>
                  <a:srgbClr val="E46C0A"/>
                </a:solidFill>
                <a:latin typeface="Arial" panose="020B0604020202020204" pitchFamily="34" charset="0"/>
                <a:cs typeface="Arial" panose="020B0604020202020204" pitchFamily="34" charset="0"/>
              </a:rPr>
              <a:t>tinh</a:t>
            </a:r>
            <a:r>
              <a:rPr lang="en-US" altLang="vi-VN" sz="2000" b="1" dirty="0">
                <a:solidFill>
                  <a:srgbClr val="E46C0A"/>
                </a:solidFill>
                <a:latin typeface="Arial" panose="020B0604020202020204" pitchFamily="34" charset="0"/>
                <a:cs typeface="Arial" panose="020B0604020202020204" pitchFamily="34" charset="0"/>
              </a:rPr>
              <a:t> </a:t>
            </a:r>
          </a:p>
          <a:p>
            <a:pPr algn="ctr">
              <a:defRPr/>
            </a:pPr>
            <a:r>
              <a:rPr lang="en-US" altLang="vi-VN" sz="2000" b="1" dirty="0" err="1">
                <a:solidFill>
                  <a:srgbClr val="E46C0A"/>
                </a:solidFill>
                <a:latin typeface="Arial" panose="020B0604020202020204" pitchFamily="34" charset="0"/>
                <a:cs typeface="Arial" panose="020B0604020202020204" pitchFamily="34" charset="0"/>
              </a:rPr>
              <a:t>trong</a:t>
            </a:r>
            <a:r>
              <a:rPr lang="en-US" altLang="vi-VN" sz="2000" b="1" dirty="0">
                <a:solidFill>
                  <a:srgbClr val="E46C0A"/>
                </a:solidFill>
                <a:latin typeface="Arial" panose="020B0604020202020204" pitchFamily="34" charset="0"/>
                <a:cs typeface="Arial" panose="020B0604020202020204" pitchFamily="34" charset="0"/>
              </a:rPr>
              <a:t> </a:t>
            </a:r>
            <a:r>
              <a:rPr lang="en-US" altLang="vi-VN" sz="2000" b="1" dirty="0" err="1">
                <a:solidFill>
                  <a:srgbClr val="E46C0A"/>
                </a:solidFill>
                <a:latin typeface="Arial" panose="020B0604020202020204" pitchFamily="34" charset="0"/>
                <a:cs typeface="Arial" panose="020B0604020202020204" pitchFamily="34" charset="0"/>
              </a:rPr>
              <a:t>hệ</a:t>
            </a:r>
            <a:r>
              <a:rPr lang="en-US" altLang="vi-VN" sz="2000" b="1" dirty="0">
                <a:solidFill>
                  <a:srgbClr val="E46C0A"/>
                </a:solidFill>
                <a:latin typeface="Arial" panose="020B0604020202020204" pitchFamily="34" charset="0"/>
                <a:cs typeface="Arial" panose="020B0604020202020204" pitchFamily="34" charset="0"/>
              </a:rPr>
              <a:t> </a:t>
            </a:r>
            <a:r>
              <a:rPr lang="en-US" altLang="vi-VN" sz="2000" b="1" dirty="0" err="1">
                <a:solidFill>
                  <a:srgbClr val="E46C0A"/>
                </a:solidFill>
                <a:latin typeface="Arial" panose="020B0604020202020204" pitchFamily="34" charset="0"/>
                <a:cs typeface="Arial" panose="020B0604020202020204" pitchFamily="34" charset="0"/>
              </a:rPr>
              <a:t>Mặt</a:t>
            </a:r>
            <a:r>
              <a:rPr lang="en-US" altLang="vi-VN" sz="2000" b="1" dirty="0">
                <a:solidFill>
                  <a:srgbClr val="E46C0A"/>
                </a:solidFill>
                <a:latin typeface="Arial" panose="020B0604020202020204" pitchFamily="34" charset="0"/>
                <a:cs typeface="Arial" panose="020B0604020202020204" pitchFamily="34" charset="0"/>
              </a:rPr>
              <a:t> </a:t>
            </a:r>
            <a:r>
              <a:rPr lang="en-US" altLang="vi-VN" sz="2000" b="1" dirty="0" err="1">
                <a:solidFill>
                  <a:srgbClr val="E46C0A"/>
                </a:solidFill>
                <a:latin typeface="Arial" panose="020B0604020202020204" pitchFamily="34" charset="0"/>
                <a:cs typeface="Arial" panose="020B0604020202020204" pitchFamily="34" charset="0"/>
              </a:rPr>
              <a:t>Trời</a:t>
            </a:r>
            <a:endParaRPr lang="vi-VN" altLang="vi-VN" sz="2000" b="1" dirty="0">
              <a:solidFill>
                <a:srgbClr val="E46C0A"/>
              </a:solidFill>
              <a:latin typeface="Arial" panose="020B0604020202020204" pitchFamily="34" charset="0"/>
              <a:cs typeface="Arial" panose="020B0604020202020204" pitchFamily="34" charset="0"/>
            </a:endParaRPr>
          </a:p>
          <a:p>
            <a:pPr algn="ctr">
              <a:defRPr/>
            </a:pPr>
            <a:endParaRPr lang="vi-VN" altLang="vi-VN" sz="2000" b="1" dirty="0">
              <a:solidFill>
                <a:srgbClr val="E46C0A"/>
              </a:solidFill>
              <a:latin typeface="Arial" panose="020B0604020202020204" pitchFamily="34" charset="0"/>
              <a:cs typeface="Arial" panose="020B0604020202020204" pitchFamily="34" charset="0"/>
            </a:endParaRPr>
          </a:p>
          <a:p>
            <a:pPr algn="ctr">
              <a:defRPr/>
            </a:pPr>
            <a:endParaRPr lang="en-US" altLang="vi-VN" sz="2000" b="1" dirty="0">
              <a:solidFill>
                <a:srgbClr val="E46C0A"/>
              </a:solidFill>
              <a:latin typeface="Arial" panose="020B0604020202020204" pitchFamily="34" charset="0"/>
              <a:cs typeface="Arial" panose="020B0604020202020204" pitchFamily="34" charset="0"/>
            </a:endParaRPr>
          </a:p>
        </p:txBody>
      </p:sp>
      <p:sp>
        <p:nvSpPr>
          <p:cNvPr id="11" name="Oval Callout 10"/>
          <p:cNvSpPr/>
          <p:nvPr/>
        </p:nvSpPr>
        <p:spPr>
          <a:xfrm rot="156337">
            <a:off x="4525513" y="695049"/>
            <a:ext cx="4078921" cy="1212994"/>
          </a:xfrm>
          <a:prstGeom prst="wedgeEllipseCallout">
            <a:avLst>
              <a:gd name="adj1" fmla="val 23291"/>
              <a:gd name="adj2" fmla="val 90256"/>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vi-VN" altLang="vi-VN" sz="2000" dirty="0">
                <a:solidFill>
                  <a:schemeClr val="tx2">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2</a:t>
            </a:r>
          </a:p>
          <a:p>
            <a:pPr algn="ctr"/>
            <a:r>
              <a:rPr lang="vi-VN" altLang="zh-CN" sz="2000" b="1" dirty="0">
                <a:solidFill>
                  <a:schemeClr val="tx2">
                    <a:lumMod val="75000"/>
                  </a:schemeClr>
                </a:solidFill>
                <a:latin typeface="Arial" panose="020B0604020202020204" pitchFamily="34" charset="0"/>
                <a:cs typeface="Arial" panose="020B0604020202020204" pitchFamily="34" charset="0"/>
              </a:rPr>
              <a:t>Trái Đất là một </a:t>
            </a:r>
          </a:p>
          <a:p>
            <a:pPr algn="ctr"/>
            <a:r>
              <a:rPr lang="vi-VN" altLang="zh-CN" sz="2000" b="1" dirty="0">
                <a:solidFill>
                  <a:schemeClr val="tx2">
                    <a:lumMod val="75000"/>
                  </a:schemeClr>
                </a:solidFill>
                <a:latin typeface="Arial" panose="020B0604020202020204" pitchFamily="34" charset="0"/>
                <a:cs typeface="Arial" panose="020B0604020202020204" pitchFamily="34" charset="0"/>
              </a:rPr>
              <a:t>hành tinh có sự sống</a:t>
            </a:r>
          </a:p>
          <a:p>
            <a:pPr algn="ctr"/>
            <a:endParaRPr lang="zh-CN" altLang="en-US" sz="2000" b="1" dirty="0">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0-#ppt_w/2"/>
                                          </p:val>
                                        </p:tav>
                                        <p:tav tm="100000">
                                          <p:val>
                                            <p:strVal val="#ppt_x"/>
                                          </p:val>
                                        </p:tav>
                                      </p:tavLst>
                                    </p:anim>
                                    <p:anim calcmode="lin" valueType="num">
                                      <p:cBhvr additive="base">
                                        <p:cTn id="8" dur="500" fill="hold"/>
                                        <p:tgtEl>
                                          <p:spTgt spid="10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1+#ppt_w/2"/>
                                          </p:val>
                                        </p:tav>
                                        <p:tav tm="100000">
                                          <p:val>
                                            <p:strVal val="#ppt_x"/>
                                          </p:val>
                                        </p:tav>
                                      </p:tavLst>
                                    </p:anim>
                                    <p:anim calcmode="lin" valueType="num">
                                      <p:cBhvr additive="base">
                                        <p:cTn id="18" dur="500" fill="hold"/>
                                        <p:tgtEl>
                                          <p:spTgt spid="103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46" y="2429352"/>
            <a:ext cx="234161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图片 3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431" y="4619627"/>
            <a:ext cx="506857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图片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 y="4619627"/>
            <a:ext cx="482615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图片 3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2" y="853079"/>
            <a:ext cx="2761509" cy="429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图片 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2" y="3372399"/>
            <a:ext cx="1527956" cy="17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图片 3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152" y="4406528"/>
            <a:ext cx="284900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图片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0615" y="145935"/>
            <a:ext cx="6909185" cy="85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图片 34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60520" y="3795887"/>
            <a:ext cx="3127336" cy="13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6"/>
          <p:cNvPicPr>
            <a:picLocks noChangeAspect="1" noChangeArrowheads="1"/>
          </p:cNvPicPr>
          <p:nvPr/>
        </p:nvPicPr>
        <p:blipFill>
          <a:blip r:embed="rId11" cstate="print">
            <a:extLst>
              <a:ext uri="{28A0092B-C50C-407E-A947-70E740481C1C}">
                <a14:useLocalDpi xmlns:a14="http://schemas.microsoft.com/office/drawing/2010/main" val="0"/>
              </a:ext>
            </a:extLst>
          </a:blip>
          <a:srcRect l="4533" t="32474" r="80000" b="43585"/>
          <a:stretch>
            <a:fillRect/>
          </a:stretch>
        </p:blipFill>
        <p:spPr bwMode="auto">
          <a:xfrm>
            <a:off x="3059832" y="2355726"/>
            <a:ext cx="678082" cy="72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
          <p:cNvPicPr>
            <a:picLocks noChangeAspect="1" noChangeArrowheads="1"/>
          </p:cNvPicPr>
          <p:nvPr/>
        </p:nvPicPr>
        <p:blipFill>
          <a:blip r:embed="rId12" cstate="print">
            <a:extLst>
              <a:ext uri="{28A0092B-C50C-407E-A947-70E740481C1C}">
                <a14:useLocalDpi xmlns:a14="http://schemas.microsoft.com/office/drawing/2010/main" val="0"/>
              </a:ext>
            </a:extLst>
          </a:blip>
          <a:srcRect l="34267" t="5688" r="53999" b="64444"/>
          <a:stretch>
            <a:fillRect/>
          </a:stretch>
        </p:blipFill>
        <p:spPr bwMode="auto">
          <a:xfrm>
            <a:off x="5736587" y="602781"/>
            <a:ext cx="518757" cy="7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8"/>
          <p:cNvPicPr>
            <a:picLocks noChangeAspect="1" noChangeArrowheads="1"/>
          </p:cNvPicPr>
          <p:nvPr/>
        </p:nvPicPr>
        <p:blipFill>
          <a:blip r:embed="rId13" cstate="print">
            <a:extLst>
              <a:ext uri="{28A0092B-C50C-407E-A947-70E740481C1C}">
                <a14:useLocalDpi xmlns:a14="http://schemas.microsoft.com/office/drawing/2010/main" val="0"/>
              </a:ext>
            </a:extLst>
          </a:blip>
          <a:srcRect l="69333" t="3081" r="19867" b="71083"/>
          <a:stretch>
            <a:fillRect/>
          </a:stretch>
        </p:blipFill>
        <p:spPr bwMode="auto">
          <a:xfrm>
            <a:off x="8244410" y="2169271"/>
            <a:ext cx="490761" cy="8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5"/>
          <p:cNvSpPr>
            <a:spLocks noChangeArrowheads="1" noChangeShapeType="1" noTextEdit="1"/>
          </p:cNvSpPr>
          <p:nvPr/>
        </p:nvSpPr>
        <p:spPr bwMode="auto">
          <a:xfrm>
            <a:off x="2843810" y="1150815"/>
            <a:ext cx="5998641" cy="1204912"/>
          </a:xfrm>
          <a:prstGeom prst="rect">
            <a:avLst/>
          </a:prstGeom>
          <a:extLst>
            <a:ext uri="{91240B29-F687-4F45-9708-019B960494DF}">
              <a14:hiddenLine xmlns:a14="http://schemas.microsoft.com/office/drawing/2010/main" w="9525">
                <a:solidFill>
                  <a:srgbClr val="000000"/>
                </a:solidFill>
                <a:round/>
              </a14:hiddenLine>
            </a:ext>
          </a:extLst>
        </p:spPr>
        <p:txBody>
          <a:bodyPr wrap="none" lIns="68306" tIns="34160" rIns="68306" bIns="34160" fromWordArt="1">
            <a:prstTxWarp prst="textWave1">
              <a:avLst>
                <a:gd name="adj1" fmla="val 13005"/>
                <a:gd name="adj2" fmla="val 0"/>
              </a:avLst>
            </a:prstTxWarp>
          </a:bodyPr>
          <a:lstStyle/>
          <a:p>
            <a:pPr algn="ctr" defTabSz="684530"/>
            <a:r>
              <a:rPr lang="vi-VN" sz="2700" b="1" kern="10" dirty="0">
                <a:solidFill>
                  <a:srgbClr val="00B0F0"/>
                </a:solidFill>
                <a:cs typeface="Calibri" panose="020F0502020204030204" pitchFamily="34" charset="0"/>
              </a:rPr>
              <a:t>CÁC HÀNH TINH TRONG HỆ MẶT TRỜI</a:t>
            </a:r>
            <a:endParaRPr lang="en-GB" sz="2700" b="1" kern="10" dirty="0">
              <a:solidFill>
                <a:srgbClr val="00B0F0"/>
              </a:solidFill>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1129</Words>
  <Application>Microsoft Office PowerPoint</Application>
  <PresentationFormat>On-screen Show (16:9)</PresentationFormat>
  <Paragraphs>188</Paragraphs>
  <Slides>54</Slides>
  <Notes>13</Notes>
  <HiddenSlides>0</HiddenSlides>
  <MMClips>5</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54</vt:i4>
      </vt:variant>
    </vt:vector>
  </HeadingPairs>
  <TitlesOfParts>
    <vt:vector size="82" baseType="lpstr">
      <vt:lpstr>等线</vt:lpstr>
      <vt:lpstr>华文琥珀</vt:lpstr>
      <vt:lpstr>A3.OpenSansBold-San</vt:lpstr>
      <vt:lpstr>A3.OpenSans-San</vt:lpstr>
      <vt:lpstr>Arial</vt:lpstr>
      <vt:lpstr>Calibri</vt:lpstr>
      <vt:lpstr>Calibri Light</vt:lpstr>
      <vt:lpstr>Cambria</vt:lpstr>
      <vt:lpstr>ITC Avant Garde Std Bk</vt:lpstr>
      <vt:lpstr>Times New Roman</vt:lpstr>
      <vt:lpstr>Wingdings 2</vt:lpstr>
      <vt:lpstr>Office 主题​​</vt:lpstr>
      <vt:lpstr>1_HDOfficeLightV0</vt:lpstr>
      <vt:lpstr>Office Theme</vt:lpstr>
      <vt:lpstr>1_Office Theme</vt:lpstr>
      <vt:lpstr>3_Office Theme</vt:lpstr>
      <vt:lpstr>6_Office Theme</vt:lpstr>
      <vt:lpstr>7_Office Theme</vt:lpstr>
      <vt:lpstr>4_Office Theme</vt:lpstr>
      <vt:lpstr>8_Office Theme</vt:lpstr>
      <vt:lpstr>1_Office 主题​​</vt:lpstr>
      <vt:lpstr>2_Office 主题​​</vt:lpstr>
      <vt:lpstr>3_Office 主题​​</vt:lpstr>
      <vt:lpstr>2_HDOfficeLightV0</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幼儿园卡通卡通课件小学生亲子活动幼儿园展板家长会自我介绍宝宝成长记录PPT模板</dc:title>
  <dc:creator/>
  <cp:lastModifiedBy/>
  <cp:revision>4</cp:revision>
  <dcterms:created xsi:type="dcterms:W3CDTF">2017-03-06T01:56:00Z</dcterms:created>
  <dcterms:modified xsi:type="dcterms:W3CDTF">2024-05-03T08:19:27Z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FEC50A0DED9C4EB08D418BA7E41F8CE6</vt:lpwstr>
  </property>
  <property fmtid="{D5CDD505-2E9C-101B-9397-08002B2CF9AE}" pid="3" name="KSOProductBuildVer">
    <vt:lpwstr>1033-11.2.0.10445</vt:lpwstr>
  </property>
</Properties>
</file>