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21" r:id="rId2"/>
    <p:sldMasterId id="2147484081" r:id="rId3"/>
  </p:sldMasterIdLst>
  <p:sldIdLst>
    <p:sldId id="285" r:id="rId4"/>
    <p:sldId id="260" r:id="rId5"/>
    <p:sldId id="286" r:id="rId6"/>
    <p:sldId id="284" r:id="rId7"/>
    <p:sldId id="277" r:id="rId8"/>
    <p:sldId id="269" r:id="rId9"/>
    <p:sldId id="272" r:id="rId10"/>
    <p:sldId id="261" r:id="rId11"/>
    <p:sldId id="271" r:id="rId12"/>
    <p:sldId id="262" r:id="rId13"/>
    <p:sldId id="274" r:id="rId1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Untitled Section" id="{4EA2DD99-9C82-4B8F-88BC-86E0AE97D513}">
          <p14:sldIdLst>
            <p14:sldId id="285"/>
            <p14:sldId id="260"/>
            <p14:sldId id="286"/>
            <p14:sldId id="284"/>
            <p14:sldId id="277"/>
            <p14:sldId id="269"/>
            <p14:sldId id="272"/>
            <p14:sldId id="261"/>
            <p14:sldId id="271"/>
            <p14:sldId id="262"/>
            <p14:sldId id="27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993366"/>
    <a:srgbClr val="FFFF66"/>
    <a:srgbClr val="E9B5DE"/>
    <a:srgbClr val="FF0000"/>
    <a:srgbClr val="F98579"/>
    <a:srgbClr val="F77B84"/>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64" d="100"/>
          <a:sy n="64" d="100"/>
        </p:scale>
        <p:origin x="900" y="7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914400" y="2130442"/>
            <a:ext cx="103632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a:t>Bấm &amp; sửa kiểu phụ đề</a:t>
            </a:r>
            <a:endParaRPr lang="en-US"/>
          </a:p>
        </p:txBody>
      </p:sp>
      <p:sp>
        <p:nvSpPr>
          <p:cNvPr id="4" name="Rectangle 4">
            <a:extLst>
              <a:ext uri="{FF2B5EF4-FFF2-40B4-BE49-F238E27FC236}">
                <a16:creationId xmlns:a16="http://schemas.microsoft.com/office/drawing/2014/main" id="{F1967042-6046-40FA-BB85-3E8775191577}"/>
              </a:ext>
            </a:extLst>
          </p:cNvPr>
          <p:cNvSpPr>
            <a:spLocks noGrp="1" noChangeArrowheads="1"/>
          </p:cNvSpPr>
          <p:nvPr>
            <p:ph type="dt" sz="half" idx="10"/>
          </p:nvPr>
        </p:nvSpPr>
        <p:spPr/>
        <p:txBody>
          <a:bodyPr/>
          <a:lstStyle>
            <a:lvl1pPr>
              <a:defRPr>
                <a:latin typeface="Arial" pitchFamily="34" charset="0"/>
                <a:cs typeface="Arial" charset="0"/>
              </a:defRPr>
            </a:lvl1pPr>
          </a:lstStyle>
          <a:p>
            <a:pPr>
              <a:defRPr/>
            </a:pPr>
            <a:endParaRPr lang="en-US"/>
          </a:p>
        </p:txBody>
      </p:sp>
      <p:sp>
        <p:nvSpPr>
          <p:cNvPr id="5" name="Rectangle 5">
            <a:extLst>
              <a:ext uri="{FF2B5EF4-FFF2-40B4-BE49-F238E27FC236}">
                <a16:creationId xmlns:a16="http://schemas.microsoft.com/office/drawing/2014/main" id="{51A3C4E1-4033-4F7F-960F-F569BAEFE46A}"/>
              </a:ext>
            </a:extLst>
          </p:cNvPr>
          <p:cNvSpPr>
            <a:spLocks noGrp="1" noChangeArrowheads="1"/>
          </p:cNvSpPr>
          <p:nvPr>
            <p:ph type="ftr" sz="quarter" idx="11"/>
          </p:nvPr>
        </p:nvSpPr>
        <p:spPr/>
        <p:txBody>
          <a:bodyPr/>
          <a:lstStyle>
            <a:lvl1pPr>
              <a:defRPr>
                <a:latin typeface="Arial" pitchFamily="34" charset="0"/>
                <a:cs typeface="Arial" charset="0"/>
              </a:defRPr>
            </a:lvl1pPr>
          </a:lstStyle>
          <a:p>
            <a:pPr>
              <a:defRPr/>
            </a:pPr>
            <a:endParaRPr lang="en-US"/>
          </a:p>
        </p:txBody>
      </p:sp>
      <p:sp>
        <p:nvSpPr>
          <p:cNvPr id="6" name="Rectangle 6">
            <a:extLst>
              <a:ext uri="{FF2B5EF4-FFF2-40B4-BE49-F238E27FC236}">
                <a16:creationId xmlns:a16="http://schemas.microsoft.com/office/drawing/2014/main" id="{21B3C56E-F532-4E17-A872-F99E98CD1324}"/>
              </a:ext>
            </a:extLst>
          </p:cNvPr>
          <p:cNvSpPr>
            <a:spLocks noGrp="1" noChangeArrowheads="1"/>
          </p:cNvSpPr>
          <p:nvPr>
            <p:ph type="sldNum" sz="quarter" idx="12"/>
          </p:nvPr>
        </p:nvSpPr>
        <p:spPr/>
        <p:txBody>
          <a:bodyPr/>
          <a:lstStyle>
            <a:lvl1pPr>
              <a:defRPr>
                <a:cs typeface="Arial" panose="020B0604020202020204" pitchFamily="34" charset="0"/>
              </a:defRPr>
            </a:lvl1pPr>
          </a:lstStyle>
          <a:p>
            <a:pPr>
              <a:defRPr/>
            </a:pPr>
            <a:fld id="{0632FCB1-5272-4902-9DE2-11625595DADD}" type="slidenum">
              <a:rPr lang="en-US" altLang="en-US"/>
              <a:pPr>
                <a:defRPr/>
              </a:pPr>
              <a:t>‹#›</a:t>
            </a:fld>
            <a:endParaRPr lang="en-US" altLang="en-US"/>
          </a:p>
        </p:txBody>
      </p:sp>
    </p:spTree>
    <p:extLst>
      <p:ext uri="{BB962C8B-B14F-4D97-AF65-F5344CB8AC3E}">
        <p14:creationId xmlns:p14="http://schemas.microsoft.com/office/powerpoint/2010/main" val="937936218"/>
      </p:ext>
    </p:extLst>
  </p:cSld>
  <p:clrMapOvr>
    <a:masterClrMapping/>
  </p:clrMapOvr>
  <p:transition spd="slow" advTm="24000">
    <p:wheel spokes="8"/>
    <p:sndAc>
      <p:stSnd loop="1">
        <p:snd r:embed="rId1" name="applause.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8839200" y="274655"/>
            <a:ext cx="27432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609600" y="274655"/>
            <a:ext cx="80264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a:extLst>
              <a:ext uri="{FF2B5EF4-FFF2-40B4-BE49-F238E27FC236}">
                <a16:creationId xmlns:a16="http://schemas.microsoft.com/office/drawing/2014/main" id="{82E00778-0C24-4C29-BDF7-C7998739A9F8}"/>
              </a:ext>
            </a:extLst>
          </p:cNvPr>
          <p:cNvSpPr>
            <a:spLocks noGrp="1" noChangeArrowheads="1"/>
          </p:cNvSpPr>
          <p:nvPr>
            <p:ph type="dt" sz="half" idx="10"/>
          </p:nvPr>
        </p:nvSpPr>
        <p:spPr/>
        <p:txBody>
          <a:bodyPr/>
          <a:lstStyle>
            <a:lvl1pPr>
              <a:defRPr>
                <a:latin typeface="Arial" pitchFamily="34" charset="0"/>
                <a:cs typeface="Arial" charset="0"/>
              </a:defRPr>
            </a:lvl1pPr>
          </a:lstStyle>
          <a:p>
            <a:pPr>
              <a:defRPr/>
            </a:pPr>
            <a:endParaRPr lang="en-US"/>
          </a:p>
        </p:txBody>
      </p:sp>
      <p:sp>
        <p:nvSpPr>
          <p:cNvPr id="5" name="Rectangle 5">
            <a:extLst>
              <a:ext uri="{FF2B5EF4-FFF2-40B4-BE49-F238E27FC236}">
                <a16:creationId xmlns:a16="http://schemas.microsoft.com/office/drawing/2014/main" id="{0AEA75E7-B547-4386-98A6-9ACA54313949}"/>
              </a:ext>
            </a:extLst>
          </p:cNvPr>
          <p:cNvSpPr>
            <a:spLocks noGrp="1" noChangeArrowheads="1"/>
          </p:cNvSpPr>
          <p:nvPr>
            <p:ph type="ftr" sz="quarter" idx="11"/>
          </p:nvPr>
        </p:nvSpPr>
        <p:spPr/>
        <p:txBody>
          <a:bodyPr/>
          <a:lstStyle>
            <a:lvl1pPr>
              <a:defRPr>
                <a:latin typeface="Arial" pitchFamily="34" charset="0"/>
                <a:cs typeface="Arial" charset="0"/>
              </a:defRPr>
            </a:lvl1pPr>
          </a:lstStyle>
          <a:p>
            <a:pPr>
              <a:defRPr/>
            </a:pPr>
            <a:endParaRPr lang="en-US"/>
          </a:p>
        </p:txBody>
      </p:sp>
      <p:sp>
        <p:nvSpPr>
          <p:cNvPr id="6" name="Rectangle 6">
            <a:extLst>
              <a:ext uri="{FF2B5EF4-FFF2-40B4-BE49-F238E27FC236}">
                <a16:creationId xmlns:a16="http://schemas.microsoft.com/office/drawing/2014/main" id="{0CEFD5E0-FB03-4EF9-A254-610CBACFA552}"/>
              </a:ext>
            </a:extLst>
          </p:cNvPr>
          <p:cNvSpPr>
            <a:spLocks noGrp="1" noChangeArrowheads="1"/>
          </p:cNvSpPr>
          <p:nvPr>
            <p:ph type="sldNum" sz="quarter" idx="12"/>
          </p:nvPr>
        </p:nvSpPr>
        <p:spPr/>
        <p:txBody>
          <a:bodyPr/>
          <a:lstStyle>
            <a:lvl1pPr>
              <a:defRPr>
                <a:cs typeface="Arial" panose="020B0604020202020204" pitchFamily="34" charset="0"/>
              </a:defRPr>
            </a:lvl1pPr>
          </a:lstStyle>
          <a:p>
            <a:pPr>
              <a:defRPr/>
            </a:pPr>
            <a:fld id="{AA9A2B9C-BF99-41C9-900D-9D6E853CABAF}" type="slidenum">
              <a:rPr lang="en-US" altLang="en-US"/>
              <a:pPr>
                <a:defRPr/>
              </a:pPr>
              <a:t>‹#›</a:t>
            </a:fld>
            <a:endParaRPr lang="en-US" altLang="en-US"/>
          </a:p>
        </p:txBody>
      </p:sp>
    </p:spTree>
    <p:extLst>
      <p:ext uri="{BB962C8B-B14F-4D97-AF65-F5344CB8AC3E}">
        <p14:creationId xmlns:p14="http://schemas.microsoft.com/office/powerpoint/2010/main" val="4239473280"/>
      </p:ext>
    </p:extLst>
  </p:cSld>
  <p:clrMapOvr>
    <a:masterClrMapping/>
  </p:clrMapOvr>
  <p:transition spd="slow" advTm="24000">
    <p:wheel spokes="8"/>
    <p:sndAc>
      <p:stSnd loop="1">
        <p:snd r:embed="rId1" name="applause.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Obj" preserve="1">
  <p:cSld name="Tiêu đề, Văn bản và Nội dung">
    <p:spTree>
      <p:nvGrpSpPr>
        <p:cNvPr id="1" name=""/>
        <p:cNvGrpSpPr/>
        <p:nvPr/>
      </p:nvGrpSpPr>
      <p:grpSpPr>
        <a:xfrm>
          <a:off x="0" y="0"/>
          <a:ext cx="0" cy="0"/>
          <a:chOff x="0" y="0"/>
          <a:chExt cx="0" cy="0"/>
        </a:xfrm>
      </p:grpSpPr>
      <p:sp>
        <p:nvSpPr>
          <p:cNvPr id="2" name="Tiêu đề 1"/>
          <p:cNvSpPr>
            <a:spLocks noGrp="1"/>
          </p:cNvSpPr>
          <p:nvPr>
            <p:ph type="title"/>
          </p:nvPr>
        </p:nvSpPr>
        <p:spPr>
          <a:xfrm>
            <a:off x="609600" y="274638"/>
            <a:ext cx="10972800" cy="1143000"/>
          </a:xfrm>
        </p:spPr>
        <p:txBody>
          <a:bodyPr/>
          <a:lstStyle/>
          <a:p>
            <a:r>
              <a:rPr lang="vi-VN"/>
              <a:t>Bấm &amp; sửa kiểu tiêu đề</a:t>
            </a:r>
            <a:endParaRPr lang="en-US"/>
          </a:p>
        </p:txBody>
      </p:sp>
      <p:sp>
        <p:nvSpPr>
          <p:cNvPr id="3" name="Nơi giữ chỗ cho Văn bản 2"/>
          <p:cNvSpPr>
            <a:spLocks noGrp="1"/>
          </p:cNvSpPr>
          <p:nvPr>
            <p:ph type="body" sz="half" idx="1"/>
          </p:nvPr>
        </p:nvSpPr>
        <p:spPr>
          <a:xfrm>
            <a:off x="609600" y="1600206"/>
            <a:ext cx="5384800" cy="4525963"/>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6197600" y="1600206"/>
            <a:ext cx="5384800" cy="4525963"/>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Date Placeholder 4">
            <a:extLst>
              <a:ext uri="{FF2B5EF4-FFF2-40B4-BE49-F238E27FC236}">
                <a16:creationId xmlns:a16="http://schemas.microsoft.com/office/drawing/2014/main" id="{A454C94B-8DD6-4C47-9438-CD36157500BE}"/>
              </a:ext>
            </a:extLst>
          </p:cNvPr>
          <p:cNvSpPr>
            <a:spLocks noGrp="1" noChangeArrowheads="1"/>
          </p:cNvSpPr>
          <p:nvPr>
            <p:ph type="dt" sz="half" idx="10"/>
          </p:nvPr>
        </p:nvSpPr>
        <p:spPr/>
        <p:txBody>
          <a:bodyPr/>
          <a:lstStyle>
            <a:lvl1pPr>
              <a:defRPr>
                <a:latin typeface="Arial" pitchFamily="34" charset="0"/>
                <a:cs typeface="Arial" charset="0"/>
              </a:defRPr>
            </a:lvl1pPr>
          </a:lstStyle>
          <a:p>
            <a:pPr>
              <a:defRPr/>
            </a:pPr>
            <a:endParaRPr lang="en-US"/>
          </a:p>
        </p:txBody>
      </p:sp>
      <p:sp>
        <p:nvSpPr>
          <p:cNvPr id="6" name="Footer Placeholder 5">
            <a:extLst>
              <a:ext uri="{FF2B5EF4-FFF2-40B4-BE49-F238E27FC236}">
                <a16:creationId xmlns:a16="http://schemas.microsoft.com/office/drawing/2014/main" id="{0AD8F30D-8685-48FF-845F-D9EF988938F0}"/>
              </a:ext>
            </a:extLst>
          </p:cNvPr>
          <p:cNvSpPr>
            <a:spLocks noGrp="1" noChangeArrowheads="1"/>
          </p:cNvSpPr>
          <p:nvPr>
            <p:ph type="ftr" sz="quarter" idx="11"/>
          </p:nvPr>
        </p:nvSpPr>
        <p:spPr/>
        <p:txBody>
          <a:bodyPr/>
          <a:lstStyle>
            <a:lvl1pPr>
              <a:defRPr>
                <a:latin typeface="Arial" pitchFamily="34"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CC1382E4-B8E0-4BBF-BAE1-6BDB8496876B}"/>
              </a:ext>
            </a:extLst>
          </p:cNvPr>
          <p:cNvSpPr>
            <a:spLocks noGrp="1" noChangeArrowheads="1"/>
          </p:cNvSpPr>
          <p:nvPr>
            <p:ph type="sldNum" sz="quarter" idx="12"/>
          </p:nvPr>
        </p:nvSpPr>
        <p:spPr/>
        <p:txBody>
          <a:bodyPr/>
          <a:lstStyle>
            <a:lvl1pPr>
              <a:defRPr>
                <a:cs typeface="Arial" panose="020B0604020202020204" pitchFamily="34" charset="0"/>
              </a:defRPr>
            </a:lvl1pPr>
          </a:lstStyle>
          <a:p>
            <a:pPr>
              <a:defRPr/>
            </a:pPr>
            <a:fld id="{3DCD15FC-D376-408B-93D8-623D4316B2E5}" type="slidenum">
              <a:rPr lang="en-US" altLang="en-US"/>
              <a:pPr>
                <a:defRPr/>
              </a:pPr>
              <a:t>‹#›</a:t>
            </a:fld>
            <a:endParaRPr lang="en-US" altLang="en-US"/>
          </a:p>
        </p:txBody>
      </p:sp>
    </p:spTree>
    <p:extLst>
      <p:ext uri="{BB962C8B-B14F-4D97-AF65-F5344CB8AC3E}">
        <p14:creationId xmlns:p14="http://schemas.microsoft.com/office/powerpoint/2010/main" val="2642053377"/>
      </p:ext>
    </p:extLst>
  </p:cSld>
  <p:clrMapOvr>
    <a:masterClrMapping/>
  </p:clrMapOvr>
  <p:transition spd="slow" advTm="24000">
    <p:wheel spokes="8"/>
    <p:sndAc>
      <p:stSnd loop="1">
        <p:snd r:embed="rId1" name="applause.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914400" y="2130426"/>
            <a:ext cx="10363200" cy="1470025"/>
          </a:xfrm>
        </p:spPr>
        <p:txBody>
          <a:bodyPr/>
          <a:lstStyle/>
          <a:p>
            <a:r>
              <a:rPr lang="vi-VN"/>
              <a:t>Bấm &amp; sửa kiểu tiêu đề</a:t>
            </a:r>
          </a:p>
        </p:txBody>
      </p:sp>
      <p:sp>
        <p:nvSpPr>
          <p:cNvPr id="3" name="Tiêu đề phụ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a:t>Bấm &amp; sửa kiểu phụ đề</a:t>
            </a:r>
          </a:p>
        </p:txBody>
      </p:sp>
      <p:sp>
        <p:nvSpPr>
          <p:cNvPr id="4" name="Rectangle 4">
            <a:extLst>
              <a:ext uri="{FF2B5EF4-FFF2-40B4-BE49-F238E27FC236}">
                <a16:creationId xmlns:a16="http://schemas.microsoft.com/office/drawing/2014/main" id="{31D29791-CFFA-45D2-89D4-572564C665C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7FAEAB9-A0E4-4DB7-9691-53E4A28075C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663E674-4B8D-4A9B-89DF-37BAC7DED89E}"/>
              </a:ext>
            </a:extLst>
          </p:cNvPr>
          <p:cNvSpPr>
            <a:spLocks noGrp="1" noChangeArrowheads="1"/>
          </p:cNvSpPr>
          <p:nvPr>
            <p:ph type="sldNum" sz="quarter" idx="12"/>
          </p:nvPr>
        </p:nvSpPr>
        <p:spPr>
          <a:ln/>
        </p:spPr>
        <p:txBody>
          <a:bodyPr/>
          <a:lstStyle>
            <a:lvl1pPr>
              <a:defRPr/>
            </a:lvl1pPr>
          </a:lstStyle>
          <a:p>
            <a:pPr>
              <a:defRPr/>
            </a:pPr>
            <a:fld id="{699CC50B-F711-4405-87AD-12E398951C68}" type="slidenum">
              <a:rPr lang="en-US" altLang="en-US"/>
              <a:pPr>
                <a:defRPr/>
              </a:pPr>
              <a:t>‹#›</a:t>
            </a:fld>
            <a:endParaRPr lang="en-US" altLang="en-US"/>
          </a:p>
        </p:txBody>
      </p:sp>
    </p:spTree>
    <p:extLst>
      <p:ext uri="{BB962C8B-B14F-4D97-AF65-F5344CB8AC3E}">
        <p14:creationId xmlns:p14="http://schemas.microsoft.com/office/powerpoint/2010/main" val="2518403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p>
        </p:txBody>
      </p:sp>
      <p:sp>
        <p:nvSpPr>
          <p:cNvPr id="3" name="Chỗ dành sẵn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p>
        </p:txBody>
      </p:sp>
      <p:sp>
        <p:nvSpPr>
          <p:cNvPr id="4" name="Rectangle 4">
            <a:extLst>
              <a:ext uri="{FF2B5EF4-FFF2-40B4-BE49-F238E27FC236}">
                <a16:creationId xmlns:a16="http://schemas.microsoft.com/office/drawing/2014/main" id="{DE0FD00A-F2BF-4F82-8619-75947792D6F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016B5A8-A36F-4927-95A1-0F4450FD1D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835A1E6-E071-4E9B-88BE-FF0EEB8F776B}"/>
              </a:ext>
            </a:extLst>
          </p:cNvPr>
          <p:cNvSpPr>
            <a:spLocks noGrp="1" noChangeArrowheads="1"/>
          </p:cNvSpPr>
          <p:nvPr>
            <p:ph type="sldNum" sz="quarter" idx="12"/>
          </p:nvPr>
        </p:nvSpPr>
        <p:spPr>
          <a:ln/>
        </p:spPr>
        <p:txBody>
          <a:bodyPr/>
          <a:lstStyle>
            <a:lvl1pPr>
              <a:defRPr/>
            </a:lvl1pPr>
          </a:lstStyle>
          <a:p>
            <a:pPr>
              <a:defRPr/>
            </a:pPr>
            <a:fld id="{562BDE3A-19F9-4643-ABFD-10DF146660EE}" type="slidenum">
              <a:rPr lang="en-US" altLang="en-US"/>
              <a:pPr>
                <a:defRPr/>
              </a:pPr>
              <a:t>‹#›</a:t>
            </a:fld>
            <a:endParaRPr lang="en-US" altLang="en-US"/>
          </a:p>
        </p:txBody>
      </p:sp>
    </p:spTree>
    <p:extLst>
      <p:ext uri="{BB962C8B-B14F-4D97-AF65-F5344CB8AC3E}">
        <p14:creationId xmlns:p14="http://schemas.microsoft.com/office/powerpoint/2010/main" val="12885839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963084" y="4406901"/>
            <a:ext cx="10363200" cy="1362075"/>
          </a:xfrm>
        </p:spPr>
        <p:txBody>
          <a:bodyPr anchor="t"/>
          <a:lstStyle>
            <a:lvl1pPr algn="l">
              <a:defRPr sz="4000" b="1" cap="all"/>
            </a:lvl1pPr>
          </a:lstStyle>
          <a:p>
            <a:r>
              <a:rPr lang="vi-VN"/>
              <a:t>Bấm &amp; sửa kiểu tiêu đề</a:t>
            </a:r>
          </a:p>
        </p:txBody>
      </p:sp>
      <p:sp>
        <p:nvSpPr>
          <p:cNvPr id="3" name="Chỗ dành sẵn cho Văn bản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a:t>Bấm &amp; sửa kiểu tiêu đề</a:t>
            </a:r>
          </a:p>
        </p:txBody>
      </p:sp>
      <p:sp>
        <p:nvSpPr>
          <p:cNvPr id="4" name="Rectangle 4">
            <a:extLst>
              <a:ext uri="{FF2B5EF4-FFF2-40B4-BE49-F238E27FC236}">
                <a16:creationId xmlns:a16="http://schemas.microsoft.com/office/drawing/2014/main" id="{5EA296A0-7A96-46ED-8DF7-83EBF571458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CEFBC5B-693B-4BBA-899D-F375DF50E82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208B160-A099-4F69-9ED6-3ED0B0AFB615}"/>
              </a:ext>
            </a:extLst>
          </p:cNvPr>
          <p:cNvSpPr>
            <a:spLocks noGrp="1" noChangeArrowheads="1"/>
          </p:cNvSpPr>
          <p:nvPr>
            <p:ph type="sldNum" sz="quarter" idx="12"/>
          </p:nvPr>
        </p:nvSpPr>
        <p:spPr>
          <a:ln/>
        </p:spPr>
        <p:txBody>
          <a:bodyPr/>
          <a:lstStyle>
            <a:lvl1pPr>
              <a:defRPr/>
            </a:lvl1pPr>
          </a:lstStyle>
          <a:p>
            <a:pPr>
              <a:defRPr/>
            </a:pPr>
            <a:fld id="{2331423B-4547-43C7-B2A4-74B71B3EE09B}" type="slidenum">
              <a:rPr lang="en-US" altLang="en-US"/>
              <a:pPr>
                <a:defRPr/>
              </a:pPr>
              <a:t>‹#›</a:t>
            </a:fld>
            <a:endParaRPr lang="en-US" altLang="en-US"/>
          </a:p>
        </p:txBody>
      </p:sp>
    </p:spTree>
    <p:extLst>
      <p:ext uri="{BB962C8B-B14F-4D97-AF65-F5344CB8AC3E}">
        <p14:creationId xmlns:p14="http://schemas.microsoft.com/office/powerpoint/2010/main" val="18588823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p>
        </p:txBody>
      </p:sp>
      <p:sp>
        <p:nvSpPr>
          <p:cNvPr id="3" name="Chỗ dành sẵn cho Nội dung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p>
        </p:txBody>
      </p:sp>
      <p:sp>
        <p:nvSpPr>
          <p:cNvPr id="4" name="Chỗ dành sẵn cho Nội dung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p>
        </p:txBody>
      </p:sp>
      <p:sp>
        <p:nvSpPr>
          <p:cNvPr id="5" name="Rectangle 4">
            <a:extLst>
              <a:ext uri="{FF2B5EF4-FFF2-40B4-BE49-F238E27FC236}">
                <a16:creationId xmlns:a16="http://schemas.microsoft.com/office/drawing/2014/main" id="{6677964F-E32A-448F-A3F9-57DEB69A515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EBE24AF-ECB3-4FCF-BB97-1608C50115F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7242649-FDA1-486D-A441-63A36F043547}"/>
              </a:ext>
            </a:extLst>
          </p:cNvPr>
          <p:cNvSpPr>
            <a:spLocks noGrp="1" noChangeArrowheads="1"/>
          </p:cNvSpPr>
          <p:nvPr>
            <p:ph type="sldNum" sz="quarter" idx="12"/>
          </p:nvPr>
        </p:nvSpPr>
        <p:spPr>
          <a:ln/>
        </p:spPr>
        <p:txBody>
          <a:bodyPr/>
          <a:lstStyle>
            <a:lvl1pPr>
              <a:defRPr/>
            </a:lvl1pPr>
          </a:lstStyle>
          <a:p>
            <a:pPr>
              <a:defRPr/>
            </a:pPr>
            <a:fld id="{48FBEEE0-A36E-451B-BC35-9D0614873A27}" type="slidenum">
              <a:rPr lang="en-US" altLang="en-US"/>
              <a:pPr>
                <a:defRPr/>
              </a:pPr>
              <a:t>‹#›</a:t>
            </a:fld>
            <a:endParaRPr lang="en-US" altLang="en-US"/>
          </a:p>
        </p:txBody>
      </p:sp>
    </p:spTree>
    <p:extLst>
      <p:ext uri="{BB962C8B-B14F-4D97-AF65-F5344CB8AC3E}">
        <p14:creationId xmlns:p14="http://schemas.microsoft.com/office/powerpoint/2010/main" val="3987817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p>
        </p:txBody>
      </p:sp>
      <p:sp>
        <p:nvSpPr>
          <p:cNvPr id="3" name="Chỗ dành sẵn cho Văn bản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Chỗ dành sẵn cho Nội dung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p>
        </p:txBody>
      </p:sp>
      <p:sp>
        <p:nvSpPr>
          <p:cNvPr id="5" name="Chỗ dành sẵn cho Văn bản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Chỗ dành sẵn cho Nội dung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p>
        </p:txBody>
      </p:sp>
      <p:sp>
        <p:nvSpPr>
          <p:cNvPr id="7" name="Rectangle 4">
            <a:extLst>
              <a:ext uri="{FF2B5EF4-FFF2-40B4-BE49-F238E27FC236}">
                <a16:creationId xmlns:a16="http://schemas.microsoft.com/office/drawing/2014/main" id="{7138FCC2-724B-4A3E-8AF7-C5A70F34D27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288213B-BEA6-4708-9295-8A201577FDF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53964261-9C8D-4BEB-A9C7-FD747A7D087E}"/>
              </a:ext>
            </a:extLst>
          </p:cNvPr>
          <p:cNvSpPr>
            <a:spLocks noGrp="1" noChangeArrowheads="1"/>
          </p:cNvSpPr>
          <p:nvPr>
            <p:ph type="sldNum" sz="quarter" idx="12"/>
          </p:nvPr>
        </p:nvSpPr>
        <p:spPr>
          <a:ln/>
        </p:spPr>
        <p:txBody>
          <a:bodyPr/>
          <a:lstStyle>
            <a:lvl1pPr>
              <a:defRPr/>
            </a:lvl1pPr>
          </a:lstStyle>
          <a:p>
            <a:pPr>
              <a:defRPr/>
            </a:pPr>
            <a:fld id="{0332256B-3F18-4A12-87CB-04AC022FD867}" type="slidenum">
              <a:rPr lang="en-US" altLang="en-US"/>
              <a:pPr>
                <a:defRPr/>
              </a:pPr>
              <a:t>‹#›</a:t>
            </a:fld>
            <a:endParaRPr lang="en-US" altLang="en-US"/>
          </a:p>
        </p:txBody>
      </p:sp>
    </p:spTree>
    <p:extLst>
      <p:ext uri="{BB962C8B-B14F-4D97-AF65-F5344CB8AC3E}">
        <p14:creationId xmlns:p14="http://schemas.microsoft.com/office/powerpoint/2010/main" val="17200808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p>
        </p:txBody>
      </p:sp>
      <p:sp>
        <p:nvSpPr>
          <p:cNvPr id="3" name="Rectangle 4">
            <a:extLst>
              <a:ext uri="{FF2B5EF4-FFF2-40B4-BE49-F238E27FC236}">
                <a16:creationId xmlns:a16="http://schemas.microsoft.com/office/drawing/2014/main" id="{E8B9FD52-E114-4926-ACC7-FA8FA32A18E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29084D1-CBED-4431-BB1C-BE831F0A62C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5A66513-1B0E-4551-9AB3-F4A1ABD2744F}"/>
              </a:ext>
            </a:extLst>
          </p:cNvPr>
          <p:cNvSpPr>
            <a:spLocks noGrp="1" noChangeArrowheads="1"/>
          </p:cNvSpPr>
          <p:nvPr>
            <p:ph type="sldNum" sz="quarter" idx="12"/>
          </p:nvPr>
        </p:nvSpPr>
        <p:spPr>
          <a:ln/>
        </p:spPr>
        <p:txBody>
          <a:bodyPr/>
          <a:lstStyle>
            <a:lvl1pPr>
              <a:defRPr/>
            </a:lvl1pPr>
          </a:lstStyle>
          <a:p>
            <a:pPr>
              <a:defRPr/>
            </a:pPr>
            <a:fld id="{D0FA8433-09E7-4519-95FD-1F129F34C475}" type="slidenum">
              <a:rPr lang="en-US" altLang="en-US"/>
              <a:pPr>
                <a:defRPr/>
              </a:pPr>
              <a:t>‹#›</a:t>
            </a:fld>
            <a:endParaRPr lang="en-US" altLang="en-US"/>
          </a:p>
        </p:txBody>
      </p:sp>
    </p:spTree>
    <p:extLst>
      <p:ext uri="{BB962C8B-B14F-4D97-AF65-F5344CB8AC3E}">
        <p14:creationId xmlns:p14="http://schemas.microsoft.com/office/powerpoint/2010/main" val="19899307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5D89B16-B421-4A8B-94A5-48004B2DCC69}"/>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7A5CC7C-2EB1-4BE1-8133-F0E2D1BF1D4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899C1F0B-9AE1-4EFB-856F-3AE6245AEC70}"/>
              </a:ext>
            </a:extLst>
          </p:cNvPr>
          <p:cNvSpPr>
            <a:spLocks noGrp="1" noChangeArrowheads="1"/>
          </p:cNvSpPr>
          <p:nvPr>
            <p:ph type="sldNum" sz="quarter" idx="12"/>
          </p:nvPr>
        </p:nvSpPr>
        <p:spPr>
          <a:ln/>
        </p:spPr>
        <p:txBody>
          <a:bodyPr/>
          <a:lstStyle>
            <a:lvl1pPr>
              <a:defRPr/>
            </a:lvl1pPr>
          </a:lstStyle>
          <a:p>
            <a:pPr>
              <a:defRPr/>
            </a:pPr>
            <a:fld id="{32DA64B2-19C6-4DE3-8DF2-EF01BF356180}" type="slidenum">
              <a:rPr lang="en-US" altLang="en-US"/>
              <a:pPr>
                <a:defRPr/>
              </a:pPr>
              <a:t>‹#›</a:t>
            </a:fld>
            <a:endParaRPr lang="en-US" altLang="en-US"/>
          </a:p>
        </p:txBody>
      </p:sp>
    </p:spTree>
    <p:extLst>
      <p:ext uri="{BB962C8B-B14F-4D97-AF65-F5344CB8AC3E}">
        <p14:creationId xmlns:p14="http://schemas.microsoft.com/office/powerpoint/2010/main" val="27725658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609601" y="273050"/>
            <a:ext cx="4011084" cy="1162050"/>
          </a:xfrm>
        </p:spPr>
        <p:txBody>
          <a:bodyPr anchor="b"/>
          <a:lstStyle>
            <a:lvl1pPr algn="l">
              <a:defRPr sz="2000" b="1"/>
            </a:lvl1pPr>
          </a:lstStyle>
          <a:p>
            <a:r>
              <a:rPr lang="vi-VN"/>
              <a:t>Bấm &amp; sửa kiểu tiêu đề</a:t>
            </a:r>
          </a:p>
        </p:txBody>
      </p:sp>
      <p:sp>
        <p:nvSpPr>
          <p:cNvPr id="3" name="Chỗ dành sẵn cho Nội dung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p>
        </p:txBody>
      </p:sp>
      <p:sp>
        <p:nvSpPr>
          <p:cNvPr id="4" name="Chỗ dành sẵn cho Văn bản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a:extLst>
              <a:ext uri="{FF2B5EF4-FFF2-40B4-BE49-F238E27FC236}">
                <a16:creationId xmlns:a16="http://schemas.microsoft.com/office/drawing/2014/main" id="{E22E63E9-8CB6-4400-AF5F-C02B60A26F8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E90CB15-3CEA-4C5A-9D3C-171DDEAE2CE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903F608-373F-4D6D-84EE-743075E94F52}"/>
              </a:ext>
            </a:extLst>
          </p:cNvPr>
          <p:cNvSpPr>
            <a:spLocks noGrp="1" noChangeArrowheads="1"/>
          </p:cNvSpPr>
          <p:nvPr>
            <p:ph type="sldNum" sz="quarter" idx="12"/>
          </p:nvPr>
        </p:nvSpPr>
        <p:spPr>
          <a:ln/>
        </p:spPr>
        <p:txBody>
          <a:bodyPr/>
          <a:lstStyle>
            <a:lvl1pPr>
              <a:defRPr/>
            </a:lvl1pPr>
          </a:lstStyle>
          <a:p>
            <a:pPr>
              <a:defRPr/>
            </a:pPr>
            <a:fld id="{FD96A756-928A-4503-91AA-936BE1184998}" type="slidenum">
              <a:rPr lang="en-US" altLang="en-US"/>
              <a:pPr>
                <a:defRPr/>
              </a:pPr>
              <a:t>‹#›</a:t>
            </a:fld>
            <a:endParaRPr lang="en-US" altLang="en-US"/>
          </a:p>
        </p:txBody>
      </p:sp>
    </p:spTree>
    <p:extLst>
      <p:ext uri="{BB962C8B-B14F-4D97-AF65-F5344CB8AC3E}">
        <p14:creationId xmlns:p14="http://schemas.microsoft.com/office/powerpoint/2010/main" val="2811097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a:extLst>
              <a:ext uri="{FF2B5EF4-FFF2-40B4-BE49-F238E27FC236}">
                <a16:creationId xmlns:a16="http://schemas.microsoft.com/office/drawing/2014/main" id="{204F7CE5-FE04-421D-816C-5A8C7AA4B0A1}"/>
              </a:ext>
            </a:extLst>
          </p:cNvPr>
          <p:cNvSpPr>
            <a:spLocks noGrp="1" noChangeArrowheads="1"/>
          </p:cNvSpPr>
          <p:nvPr>
            <p:ph type="dt" sz="half" idx="10"/>
          </p:nvPr>
        </p:nvSpPr>
        <p:spPr/>
        <p:txBody>
          <a:bodyPr/>
          <a:lstStyle>
            <a:lvl1pPr>
              <a:defRPr>
                <a:latin typeface="Arial" pitchFamily="34" charset="0"/>
                <a:cs typeface="Arial" charset="0"/>
              </a:defRPr>
            </a:lvl1pPr>
          </a:lstStyle>
          <a:p>
            <a:pPr>
              <a:defRPr/>
            </a:pPr>
            <a:endParaRPr lang="en-US"/>
          </a:p>
        </p:txBody>
      </p:sp>
      <p:sp>
        <p:nvSpPr>
          <p:cNvPr id="5" name="Rectangle 5">
            <a:extLst>
              <a:ext uri="{FF2B5EF4-FFF2-40B4-BE49-F238E27FC236}">
                <a16:creationId xmlns:a16="http://schemas.microsoft.com/office/drawing/2014/main" id="{36DE62E0-E596-4706-BC9E-7A71E30E19D0}"/>
              </a:ext>
            </a:extLst>
          </p:cNvPr>
          <p:cNvSpPr>
            <a:spLocks noGrp="1" noChangeArrowheads="1"/>
          </p:cNvSpPr>
          <p:nvPr>
            <p:ph type="ftr" sz="quarter" idx="11"/>
          </p:nvPr>
        </p:nvSpPr>
        <p:spPr/>
        <p:txBody>
          <a:bodyPr/>
          <a:lstStyle>
            <a:lvl1pPr>
              <a:defRPr>
                <a:latin typeface="Arial" pitchFamily="34" charset="0"/>
                <a:cs typeface="Arial" charset="0"/>
              </a:defRPr>
            </a:lvl1pPr>
          </a:lstStyle>
          <a:p>
            <a:pPr>
              <a:defRPr/>
            </a:pPr>
            <a:endParaRPr lang="en-US"/>
          </a:p>
        </p:txBody>
      </p:sp>
      <p:sp>
        <p:nvSpPr>
          <p:cNvPr id="6" name="Rectangle 6">
            <a:extLst>
              <a:ext uri="{FF2B5EF4-FFF2-40B4-BE49-F238E27FC236}">
                <a16:creationId xmlns:a16="http://schemas.microsoft.com/office/drawing/2014/main" id="{6AD8330E-E209-4BBE-A071-EC86E0A99D16}"/>
              </a:ext>
            </a:extLst>
          </p:cNvPr>
          <p:cNvSpPr>
            <a:spLocks noGrp="1" noChangeArrowheads="1"/>
          </p:cNvSpPr>
          <p:nvPr>
            <p:ph type="sldNum" sz="quarter" idx="12"/>
          </p:nvPr>
        </p:nvSpPr>
        <p:spPr/>
        <p:txBody>
          <a:bodyPr/>
          <a:lstStyle>
            <a:lvl1pPr>
              <a:defRPr>
                <a:cs typeface="Arial" panose="020B0604020202020204" pitchFamily="34" charset="0"/>
              </a:defRPr>
            </a:lvl1pPr>
          </a:lstStyle>
          <a:p>
            <a:pPr>
              <a:defRPr/>
            </a:pPr>
            <a:fld id="{A8A2E33F-E801-4103-8AE1-C7C214374B28}" type="slidenum">
              <a:rPr lang="en-US" altLang="en-US"/>
              <a:pPr>
                <a:defRPr/>
              </a:pPr>
              <a:t>‹#›</a:t>
            </a:fld>
            <a:endParaRPr lang="en-US" altLang="en-US"/>
          </a:p>
        </p:txBody>
      </p:sp>
    </p:spTree>
    <p:extLst>
      <p:ext uri="{BB962C8B-B14F-4D97-AF65-F5344CB8AC3E}">
        <p14:creationId xmlns:p14="http://schemas.microsoft.com/office/powerpoint/2010/main" val="4031742336"/>
      </p:ext>
    </p:extLst>
  </p:cSld>
  <p:clrMapOvr>
    <a:masterClrMapping/>
  </p:clrMapOvr>
  <p:transition spd="slow" advTm="24000">
    <p:wheel spokes="8"/>
    <p:sndAc>
      <p:stSnd loop="1">
        <p:snd r:embed="rId1" name="applause.wav"/>
      </p:stSnd>
    </p:sndAc>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2389717" y="4800600"/>
            <a:ext cx="7315200" cy="566738"/>
          </a:xfrm>
        </p:spPr>
        <p:txBody>
          <a:bodyPr anchor="b"/>
          <a:lstStyle>
            <a:lvl1pPr algn="l">
              <a:defRPr sz="2000" b="1"/>
            </a:lvl1pPr>
          </a:lstStyle>
          <a:p>
            <a:r>
              <a:rPr lang="vi-VN"/>
              <a:t>Bấm &amp; sửa kiểu tiêu đề</a:t>
            </a:r>
          </a:p>
        </p:txBody>
      </p:sp>
      <p:sp>
        <p:nvSpPr>
          <p:cNvPr id="3" name="Chỗ dành sẵn cho Hình ảnh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a:p>
        </p:txBody>
      </p:sp>
      <p:sp>
        <p:nvSpPr>
          <p:cNvPr id="4" name="Chỗ dành sẵn cho Văn bản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a:extLst>
              <a:ext uri="{FF2B5EF4-FFF2-40B4-BE49-F238E27FC236}">
                <a16:creationId xmlns:a16="http://schemas.microsoft.com/office/drawing/2014/main" id="{AB300867-720A-49DE-A147-FB4BB235D47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FF3BC39-CE33-43E0-A460-3FFA663DC3C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3A261D7-63AF-4ABC-B153-ECAD985964F2}"/>
              </a:ext>
            </a:extLst>
          </p:cNvPr>
          <p:cNvSpPr>
            <a:spLocks noGrp="1" noChangeArrowheads="1"/>
          </p:cNvSpPr>
          <p:nvPr>
            <p:ph type="sldNum" sz="quarter" idx="12"/>
          </p:nvPr>
        </p:nvSpPr>
        <p:spPr>
          <a:ln/>
        </p:spPr>
        <p:txBody>
          <a:bodyPr/>
          <a:lstStyle>
            <a:lvl1pPr>
              <a:defRPr/>
            </a:lvl1pPr>
          </a:lstStyle>
          <a:p>
            <a:pPr>
              <a:defRPr/>
            </a:pPr>
            <a:fld id="{B1662BD8-58A8-4F59-8803-3AD8EA7F2B76}" type="slidenum">
              <a:rPr lang="en-US" altLang="en-US"/>
              <a:pPr>
                <a:defRPr/>
              </a:pPr>
              <a:t>‹#›</a:t>
            </a:fld>
            <a:endParaRPr lang="en-US" altLang="en-US"/>
          </a:p>
        </p:txBody>
      </p:sp>
    </p:spTree>
    <p:extLst>
      <p:ext uri="{BB962C8B-B14F-4D97-AF65-F5344CB8AC3E}">
        <p14:creationId xmlns:p14="http://schemas.microsoft.com/office/powerpoint/2010/main" val="8684966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p>
        </p:txBody>
      </p:sp>
      <p:sp>
        <p:nvSpPr>
          <p:cNvPr id="3" name="Chỗ dành sẵn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p>
        </p:txBody>
      </p:sp>
      <p:sp>
        <p:nvSpPr>
          <p:cNvPr id="4" name="Rectangle 4">
            <a:extLst>
              <a:ext uri="{FF2B5EF4-FFF2-40B4-BE49-F238E27FC236}">
                <a16:creationId xmlns:a16="http://schemas.microsoft.com/office/drawing/2014/main" id="{A3DF5ACE-BFB9-40B9-BA88-2593298E65D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FEC2FA1-C56F-47BE-A08C-B5A54927D28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F147E3F-A01B-43DA-9FD5-2CFB9DD4F5AC}"/>
              </a:ext>
            </a:extLst>
          </p:cNvPr>
          <p:cNvSpPr>
            <a:spLocks noGrp="1" noChangeArrowheads="1"/>
          </p:cNvSpPr>
          <p:nvPr>
            <p:ph type="sldNum" sz="quarter" idx="12"/>
          </p:nvPr>
        </p:nvSpPr>
        <p:spPr>
          <a:ln/>
        </p:spPr>
        <p:txBody>
          <a:bodyPr/>
          <a:lstStyle>
            <a:lvl1pPr>
              <a:defRPr/>
            </a:lvl1pPr>
          </a:lstStyle>
          <a:p>
            <a:pPr>
              <a:defRPr/>
            </a:pPr>
            <a:fld id="{6E665E35-192A-4AFB-8898-F8CCFA65D22C}" type="slidenum">
              <a:rPr lang="en-US" altLang="en-US"/>
              <a:pPr>
                <a:defRPr/>
              </a:pPr>
              <a:t>‹#›</a:t>
            </a:fld>
            <a:endParaRPr lang="en-US" altLang="en-US"/>
          </a:p>
        </p:txBody>
      </p:sp>
    </p:spTree>
    <p:extLst>
      <p:ext uri="{BB962C8B-B14F-4D97-AF65-F5344CB8AC3E}">
        <p14:creationId xmlns:p14="http://schemas.microsoft.com/office/powerpoint/2010/main" val="25636066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8839200" y="274639"/>
            <a:ext cx="2743200" cy="5851525"/>
          </a:xfrm>
        </p:spPr>
        <p:txBody>
          <a:bodyPr vert="eaVert"/>
          <a:lstStyle/>
          <a:p>
            <a:r>
              <a:rPr lang="vi-VN"/>
              <a:t>Bấm &amp; sửa kiểu tiêu đề</a:t>
            </a:r>
          </a:p>
        </p:txBody>
      </p:sp>
      <p:sp>
        <p:nvSpPr>
          <p:cNvPr id="3" name="Chỗ dành sẵn cho Văn bản Dọc 2"/>
          <p:cNvSpPr>
            <a:spLocks noGrp="1"/>
          </p:cNvSpPr>
          <p:nvPr>
            <p:ph type="body" orient="vert" idx="1"/>
          </p:nvPr>
        </p:nvSpPr>
        <p:spPr>
          <a:xfrm>
            <a:off x="609600" y="274639"/>
            <a:ext cx="80264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p>
        </p:txBody>
      </p:sp>
      <p:sp>
        <p:nvSpPr>
          <p:cNvPr id="4" name="Rectangle 4">
            <a:extLst>
              <a:ext uri="{FF2B5EF4-FFF2-40B4-BE49-F238E27FC236}">
                <a16:creationId xmlns:a16="http://schemas.microsoft.com/office/drawing/2014/main" id="{6278EB77-EF49-4EA0-87DC-CF98CB6CF82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C47C6C3-F70E-411C-AB07-A5057D11FA6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9AF7F0C-B6AA-4D4E-9049-B0353DF12BE3}"/>
              </a:ext>
            </a:extLst>
          </p:cNvPr>
          <p:cNvSpPr>
            <a:spLocks noGrp="1" noChangeArrowheads="1"/>
          </p:cNvSpPr>
          <p:nvPr>
            <p:ph type="sldNum" sz="quarter" idx="12"/>
          </p:nvPr>
        </p:nvSpPr>
        <p:spPr>
          <a:ln/>
        </p:spPr>
        <p:txBody>
          <a:bodyPr/>
          <a:lstStyle>
            <a:lvl1pPr>
              <a:defRPr/>
            </a:lvl1pPr>
          </a:lstStyle>
          <a:p>
            <a:pPr>
              <a:defRPr/>
            </a:pPr>
            <a:fld id="{17FE2A49-6EFE-461E-ABC7-D4E084D83F40}" type="slidenum">
              <a:rPr lang="en-US" altLang="en-US"/>
              <a:pPr>
                <a:defRPr/>
              </a:pPr>
              <a:t>‹#›</a:t>
            </a:fld>
            <a:endParaRPr lang="en-US" altLang="en-US"/>
          </a:p>
        </p:txBody>
      </p:sp>
    </p:spTree>
    <p:extLst>
      <p:ext uri="{BB962C8B-B14F-4D97-AF65-F5344CB8AC3E}">
        <p14:creationId xmlns:p14="http://schemas.microsoft.com/office/powerpoint/2010/main" val="40219733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Ngữ cảnh">
    <p:spTree>
      <p:nvGrpSpPr>
        <p:cNvPr id="1" name=""/>
        <p:cNvGrpSpPr/>
        <p:nvPr/>
      </p:nvGrpSpPr>
      <p:grpSpPr>
        <a:xfrm>
          <a:off x="0" y="0"/>
          <a:ext cx="0" cy="0"/>
          <a:chOff x="0" y="0"/>
          <a:chExt cx="0" cy="0"/>
        </a:xfrm>
      </p:grpSpPr>
      <p:sp>
        <p:nvSpPr>
          <p:cNvPr id="2" name="Chỗ dành sẵn cho Nội dung 1"/>
          <p:cNvSpPr>
            <a:spLocks noGrp="1"/>
          </p:cNvSpPr>
          <p:nvPr>
            <p:ph/>
          </p:nvPr>
        </p:nvSpPr>
        <p:spPr>
          <a:xfrm>
            <a:off x="609600" y="274639"/>
            <a:ext cx="10972800" cy="5851525"/>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p>
        </p:txBody>
      </p:sp>
      <p:sp>
        <p:nvSpPr>
          <p:cNvPr id="3" name="Rectangle 4">
            <a:extLst>
              <a:ext uri="{FF2B5EF4-FFF2-40B4-BE49-F238E27FC236}">
                <a16:creationId xmlns:a16="http://schemas.microsoft.com/office/drawing/2014/main" id="{654F1E02-1CB1-439F-9EF4-20AB2AC3BDB9}"/>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FB4E612B-B348-4C3C-AEFA-DDB2AF803E2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7A7962B-7A1C-412D-890D-BC9D89CDFEAC}"/>
              </a:ext>
            </a:extLst>
          </p:cNvPr>
          <p:cNvSpPr>
            <a:spLocks noGrp="1" noChangeArrowheads="1"/>
          </p:cNvSpPr>
          <p:nvPr>
            <p:ph type="sldNum" sz="quarter" idx="12"/>
          </p:nvPr>
        </p:nvSpPr>
        <p:spPr>
          <a:ln/>
        </p:spPr>
        <p:txBody>
          <a:bodyPr/>
          <a:lstStyle>
            <a:lvl1pPr>
              <a:defRPr/>
            </a:lvl1pPr>
          </a:lstStyle>
          <a:p>
            <a:pPr>
              <a:defRPr/>
            </a:pPr>
            <a:fld id="{DC3A5052-A44D-4F9F-B2A1-A0FD7B83F188}" type="slidenum">
              <a:rPr lang="en-US" altLang="en-US"/>
              <a:pPr>
                <a:defRPr/>
              </a:pPr>
              <a:t>‹#›</a:t>
            </a:fld>
            <a:endParaRPr lang="en-US" altLang="en-US"/>
          </a:p>
        </p:txBody>
      </p:sp>
    </p:spTree>
    <p:extLst>
      <p:ext uri="{BB962C8B-B14F-4D97-AF65-F5344CB8AC3E}">
        <p14:creationId xmlns:p14="http://schemas.microsoft.com/office/powerpoint/2010/main" val="3370717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11704953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7247983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19210728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37152060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8496935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2172746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963084" y="4406917"/>
            <a:ext cx="1036320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a:t>Bấm &amp; sửa kiểu tiêu đề</a:t>
            </a:r>
          </a:p>
        </p:txBody>
      </p:sp>
      <p:sp>
        <p:nvSpPr>
          <p:cNvPr id="4" name="Rectangle 4">
            <a:extLst>
              <a:ext uri="{FF2B5EF4-FFF2-40B4-BE49-F238E27FC236}">
                <a16:creationId xmlns:a16="http://schemas.microsoft.com/office/drawing/2014/main" id="{84AF954E-9B49-4B3D-9D2D-B1D10BA7F999}"/>
              </a:ext>
            </a:extLst>
          </p:cNvPr>
          <p:cNvSpPr>
            <a:spLocks noGrp="1" noChangeArrowheads="1"/>
          </p:cNvSpPr>
          <p:nvPr>
            <p:ph type="dt" sz="half" idx="10"/>
          </p:nvPr>
        </p:nvSpPr>
        <p:spPr/>
        <p:txBody>
          <a:bodyPr/>
          <a:lstStyle>
            <a:lvl1pPr>
              <a:defRPr>
                <a:latin typeface="Arial" pitchFamily="34" charset="0"/>
                <a:cs typeface="Arial" charset="0"/>
              </a:defRPr>
            </a:lvl1pPr>
          </a:lstStyle>
          <a:p>
            <a:pPr>
              <a:defRPr/>
            </a:pPr>
            <a:endParaRPr lang="en-US"/>
          </a:p>
        </p:txBody>
      </p:sp>
      <p:sp>
        <p:nvSpPr>
          <p:cNvPr id="5" name="Rectangle 5">
            <a:extLst>
              <a:ext uri="{FF2B5EF4-FFF2-40B4-BE49-F238E27FC236}">
                <a16:creationId xmlns:a16="http://schemas.microsoft.com/office/drawing/2014/main" id="{D8F5D249-09CC-4F8A-A6A5-9DD3D31FFFB8}"/>
              </a:ext>
            </a:extLst>
          </p:cNvPr>
          <p:cNvSpPr>
            <a:spLocks noGrp="1" noChangeArrowheads="1"/>
          </p:cNvSpPr>
          <p:nvPr>
            <p:ph type="ftr" sz="quarter" idx="11"/>
          </p:nvPr>
        </p:nvSpPr>
        <p:spPr/>
        <p:txBody>
          <a:bodyPr/>
          <a:lstStyle>
            <a:lvl1pPr>
              <a:defRPr>
                <a:latin typeface="Arial" pitchFamily="34" charset="0"/>
                <a:cs typeface="Arial" charset="0"/>
              </a:defRPr>
            </a:lvl1pPr>
          </a:lstStyle>
          <a:p>
            <a:pPr>
              <a:defRPr/>
            </a:pPr>
            <a:endParaRPr lang="en-US"/>
          </a:p>
        </p:txBody>
      </p:sp>
      <p:sp>
        <p:nvSpPr>
          <p:cNvPr id="6" name="Rectangle 6">
            <a:extLst>
              <a:ext uri="{FF2B5EF4-FFF2-40B4-BE49-F238E27FC236}">
                <a16:creationId xmlns:a16="http://schemas.microsoft.com/office/drawing/2014/main" id="{FD3F8A26-ABA1-4EFC-A0BA-20E6295FB900}"/>
              </a:ext>
            </a:extLst>
          </p:cNvPr>
          <p:cNvSpPr>
            <a:spLocks noGrp="1" noChangeArrowheads="1"/>
          </p:cNvSpPr>
          <p:nvPr>
            <p:ph type="sldNum" sz="quarter" idx="12"/>
          </p:nvPr>
        </p:nvSpPr>
        <p:spPr/>
        <p:txBody>
          <a:bodyPr/>
          <a:lstStyle>
            <a:lvl1pPr>
              <a:defRPr>
                <a:cs typeface="Arial" panose="020B0604020202020204" pitchFamily="34" charset="0"/>
              </a:defRPr>
            </a:lvl1pPr>
          </a:lstStyle>
          <a:p>
            <a:pPr>
              <a:defRPr/>
            </a:pPr>
            <a:fld id="{5C4BEC6E-9BA0-4AF0-9EA7-795EFCD1097A}" type="slidenum">
              <a:rPr lang="en-US" altLang="en-US"/>
              <a:pPr>
                <a:defRPr/>
              </a:pPr>
              <a:t>‹#›</a:t>
            </a:fld>
            <a:endParaRPr lang="en-US" altLang="en-US"/>
          </a:p>
        </p:txBody>
      </p:sp>
    </p:spTree>
    <p:extLst>
      <p:ext uri="{BB962C8B-B14F-4D97-AF65-F5344CB8AC3E}">
        <p14:creationId xmlns:p14="http://schemas.microsoft.com/office/powerpoint/2010/main" val="68147579"/>
      </p:ext>
    </p:extLst>
  </p:cSld>
  <p:clrMapOvr>
    <a:masterClrMapping/>
  </p:clrMapOvr>
  <p:transition spd="slow" advTm="24000">
    <p:wheel spokes="8"/>
    <p:sndAc>
      <p:stSnd loop="1">
        <p:snd r:embed="rId1" name="applause.wav"/>
      </p:stSnd>
    </p:sndAc>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30512536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36474906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19822191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42772945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649772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23248349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8799506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3187438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240564046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1648550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Date Placeholder 4">
            <a:extLst>
              <a:ext uri="{FF2B5EF4-FFF2-40B4-BE49-F238E27FC236}">
                <a16:creationId xmlns:a16="http://schemas.microsoft.com/office/drawing/2014/main" id="{C4C59C83-D3B4-4761-A3B7-74D3D03E1F8F}"/>
              </a:ext>
            </a:extLst>
          </p:cNvPr>
          <p:cNvSpPr>
            <a:spLocks noGrp="1" noChangeArrowheads="1"/>
          </p:cNvSpPr>
          <p:nvPr>
            <p:ph type="dt" sz="half" idx="10"/>
          </p:nvPr>
        </p:nvSpPr>
        <p:spPr/>
        <p:txBody>
          <a:bodyPr/>
          <a:lstStyle>
            <a:lvl1pPr>
              <a:defRPr>
                <a:latin typeface="Arial" pitchFamily="34" charset="0"/>
                <a:cs typeface="Arial" charset="0"/>
              </a:defRPr>
            </a:lvl1pPr>
          </a:lstStyle>
          <a:p>
            <a:pPr>
              <a:defRPr/>
            </a:pPr>
            <a:endParaRPr lang="en-US"/>
          </a:p>
        </p:txBody>
      </p:sp>
      <p:sp>
        <p:nvSpPr>
          <p:cNvPr id="6" name="Footer Placeholder 5">
            <a:extLst>
              <a:ext uri="{FF2B5EF4-FFF2-40B4-BE49-F238E27FC236}">
                <a16:creationId xmlns:a16="http://schemas.microsoft.com/office/drawing/2014/main" id="{E9514EFA-03FB-45D3-8CAC-C1FB63E7FFDD}"/>
              </a:ext>
            </a:extLst>
          </p:cNvPr>
          <p:cNvSpPr>
            <a:spLocks noGrp="1" noChangeArrowheads="1"/>
          </p:cNvSpPr>
          <p:nvPr>
            <p:ph type="ftr" sz="quarter" idx="11"/>
          </p:nvPr>
        </p:nvSpPr>
        <p:spPr/>
        <p:txBody>
          <a:bodyPr/>
          <a:lstStyle>
            <a:lvl1pPr>
              <a:defRPr>
                <a:latin typeface="Arial" pitchFamily="34"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C1573AFD-8613-4804-8247-55AF30CF654A}"/>
              </a:ext>
            </a:extLst>
          </p:cNvPr>
          <p:cNvSpPr>
            <a:spLocks noGrp="1" noChangeArrowheads="1"/>
          </p:cNvSpPr>
          <p:nvPr>
            <p:ph type="sldNum" sz="quarter" idx="12"/>
          </p:nvPr>
        </p:nvSpPr>
        <p:spPr/>
        <p:txBody>
          <a:bodyPr/>
          <a:lstStyle>
            <a:lvl1pPr>
              <a:defRPr>
                <a:cs typeface="Arial" panose="020B0604020202020204" pitchFamily="34" charset="0"/>
              </a:defRPr>
            </a:lvl1pPr>
          </a:lstStyle>
          <a:p>
            <a:pPr>
              <a:defRPr/>
            </a:pPr>
            <a:fld id="{07E4F631-D878-41D7-B9F3-C9F40E6DFA78}" type="slidenum">
              <a:rPr lang="en-US" altLang="en-US"/>
              <a:pPr>
                <a:defRPr/>
              </a:pPr>
              <a:t>‹#›</a:t>
            </a:fld>
            <a:endParaRPr lang="en-US" altLang="en-US"/>
          </a:p>
        </p:txBody>
      </p:sp>
    </p:spTree>
    <p:extLst>
      <p:ext uri="{BB962C8B-B14F-4D97-AF65-F5344CB8AC3E}">
        <p14:creationId xmlns:p14="http://schemas.microsoft.com/office/powerpoint/2010/main" val="4029615963"/>
      </p:ext>
    </p:extLst>
  </p:cSld>
  <p:clrMapOvr>
    <a:masterClrMapping/>
  </p:clrMapOvr>
  <p:transition spd="slow" advTm="24000">
    <p:wheel spokes="8"/>
    <p:sndAc>
      <p:stSnd loop="1">
        <p:snd r:embed="rId1" name="applause.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609603"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609603"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Rectangle 4">
            <a:extLst>
              <a:ext uri="{FF2B5EF4-FFF2-40B4-BE49-F238E27FC236}">
                <a16:creationId xmlns:a16="http://schemas.microsoft.com/office/drawing/2014/main" id="{F08BD141-10DE-470A-9E54-B84A88909CCE}"/>
              </a:ext>
            </a:extLst>
          </p:cNvPr>
          <p:cNvSpPr>
            <a:spLocks noGrp="1" noChangeArrowheads="1"/>
          </p:cNvSpPr>
          <p:nvPr>
            <p:ph type="dt" sz="half" idx="10"/>
          </p:nvPr>
        </p:nvSpPr>
        <p:spPr/>
        <p:txBody>
          <a:bodyPr/>
          <a:lstStyle>
            <a:lvl1pPr>
              <a:defRPr>
                <a:latin typeface="Arial" pitchFamily="34" charset="0"/>
                <a:cs typeface="Arial" charset="0"/>
              </a:defRPr>
            </a:lvl1pPr>
          </a:lstStyle>
          <a:p>
            <a:pPr>
              <a:defRPr/>
            </a:pPr>
            <a:endParaRPr lang="en-US"/>
          </a:p>
        </p:txBody>
      </p:sp>
      <p:sp>
        <p:nvSpPr>
          <p:cNvPr id="8" name="Rectangle 5">
            <a:extLst>
              <a:ext uri="{FF2B5EF4-FFF2-40B4-BE49-F238E27FC236}">
                <a16:creationId xmlns:a16="http://schemas.microsoft.com/office/drawing/2014/main" id="{1D342E7D-ECF9-4223-AAAA-60F509AAC464}"/>
              </a:ext>
            </a:extLst>
          </p:cNvPr>
          <p:cNvSpPr>
            <a:spLocks noGrp="1" noChangeArrowheads="1"/>
          </p:cNvSpPr>
          <p:nvPr>
            <p:ph type="ftr" sz="quarter" idx="11"/>
          </p:nvPr>
        </p:nvSpPr>
        <p:spPr/>
        <p:txBody>
          <a:bodyPr/>
          <a:lstStyle>
            <a:lvl1pPr>
              <a:defRPr>
                <a:latin typeface="Arial" pitchFamily="34" charset="0"/>
                <a:cs typeface="Arial" charset="0"/>
              </a:defRPr>
            </a:lvl1pPr>
          </a:lstStyle>
          <a:p>
            <a:pPr>
              <a:defRPr/>
            </a:pPr>
            <a:endParaRPr lang="en-US"/>
          </a:p>
        </p:txBody>
      </p:sp>
      <p:sp>
        <p:nvSpPr>
          <p:cNvPr id="9" name="Rectangle 6">
            <a:extLst>
              <a:ext uri="{FF2B5EF4-FFF2-40B4-BE49-F238E27FC236}">
                <a16:creationId xmlns:a16="http://schemas.microsoft.com/office/drawing/2014/main" id="{732E52D1-A0DA-487F-BD3A-6E359851C558}"/>
              </a:ext>
            </a:extLst>
          </p:cNvPr>
          <p:cNvSpPr>
            <a:spLocks noGrp="1" noChangeArrowheads="1"/>
          </p:cNvSpPr>
          <p:nvPr>
            <p:ph type="sldNum" sz="quarter" idx="12"/>
          </p:nvPr>
        </p:nvSpPr>
        <p:spPr/>
        <p:txBody>
          <a:bodyPr/>
          <a:lstStyle>
            <a:lvl1pPr>
              <a:defRPr>
                <a:cs typeface="Arial" panose="020B0604020202020204" pitchFamily="34" charset="0"/>
              </a:defRPr>
            </a:lvl1pPr>
          </a:lstStyle>
          <a:p>
            <a:pPr>
              <a:defRPr/>
            </a:pPr>
            <a:fld id="{6FA7C701-4CEC-431F-BC06-A7B366A474CB}" type="slidenum">
              <a:rPr lang="en-US" altLang="en-US"/>
              <a:pPr>
                <a:defRPr/>
              </a:pPr>
              <a:t>‹#›</a:t>
            </a:fld>
            <a:endParaRPr lang="en-US" altLang="en-US"/>
          </a:p>
        </p:txBody>
      </p:sp>
    </p:spTree>
    <p:extLst>
      <p:ext uri="{BB962C8B-B14F-4D97-AF65-F5344CB8AC3E}">
        <p14:creationId xmlns:p14="http://schemas.microsoft.com/office/powerpoint/2010/main" val="1560400778"/>
      </p:ext>
    </p:extLst>
  </p:cSld>
  <p:clrMapOvr>
    <a:masterClrMapping/>
  </p:clrMapOvr>
  <p:transition spd="slow" advTm="24000">
    <p:wheel spokes="8"/>
    <p:sndAc>
      <p:stSnd loop="1">
        <p:snd r:embed="rId1" name="applause.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Rectangle 4">
            <a:extLst>
              <a:ext uri="{FF2B5EF4-FFF2-40B4-BE49-F238E27FC236}">
                <a16:creationId xmlns:a16="http://schemas.microsoft.com/office/drawing/2014/main" id="{8D085F5D-7F3D-4C5F-AF6E-034D3A1FFE69}"/>
              </a:ext>
            </a:extLst>
          </p:cNvPr>
          <p:cNvSpPr>
            <a:spLocks noGrp="1" noChangeArrowheads="1"/>
          </p:cNvSpPr>
          <p:nvPr>
            <p:ph type="dt" sz="half" idx="10"/>
          </p:nvPr>
        </p:nvSpPr>
        <p:spPr/>
        <p:txBody>
          <a:bodyPr/>
          <a:lstStyle>
            <a:lvl1pPr>
              <a:defRPr>
                <a:latin typeface="Arial" pitchFamily="34" charset="0"/>
                <a:cs typeface="Arial" charset="0"/>
              </a:defRPr>
            </a:lvl1pPr>
          </a:lstStyle>
          <a:p>
            <a:pPr>
              <a:defRPr/>
            </a:pPr>
            <a:endParaRPr lang="en-US"/>
          </a:p>
        </p:txBody>
      </p:sp>
      <p:sp>
        <p:nvSpPr>
          <p:cNvPr id="4" name="Rectangle 5">
            <a:extLst>
              <a:ext uri="{FF2B5EF4-FFF2-40B4-BE49-F238E27FC236}">
                <a16:creationId xmlns:a16="http://schemas.microsoft.com/office/drawing/2014/main" id="{5AC88141-214C-41AA-B8DD-722FFC8BB619}"/>
              </a:ext>
            </a:extLst>
          </p:cNvPr>
          <p:cNvSpPr>
            <a:spLocks noGrp="1" noChangeArrowheads="1"/>
          </p:cNvSpPr>
          <p:nvPr>
            <p:ph type="ftr" sz="quarter" idx="11"/>
          </p:nvPr>
        </p:nvSpPr>
        <p:spPr/>
        <p:txBody>
          <a:bodyPr/>
          <a:lstStyle>
            <a:lvl1pPr>
              <a:defRPr>
                <a:latin typeface="Arial" pitchFamily="34" charset="0"/>
                <a:cs typeface="Arial" charset="0"/>
              </a:defRPr>
            </a:lvl1pPr>
          </a:lstStyle>
          <a:p>
            <a:pPr>
              <a:defRPr/>
            </a:pPr>
            <a:endParaRPr lang="en-US"/>
          </a:p>
        </p:txBody>
      </p:sp>
      <p:sp>
        <p:nvSpPr>
          <p:cNvPr id="5" name="Rectangle 6">
            <a:extLst>
              <a:ext uri="{FF2B5EF4-FFF2-40B4-BE49-F238E27FC236}">
                <a16:creationId xmlns:a16="http://schemas.microsoft.com/office/drawing/2014/main" id="{4CB40AD2-0908-439A-B086-C2F0C4C41436}"/>
              </a:ext>
            </a:extLst>
          </p:cNvPr>
          <p:cNvSpPr>
            <a:spLocks noGrp="1" noChangeArrowheads="1"/>
          </p:cNvSpPr>
          <p:nvPr>
            <p:ph type="sldNum" sz="quarter" idx="12"/>
          </p:nvPr>
        </p:nvSpPr>
        <p:spPr/>
        <p:txBody>
          <a:bodyPr/>
          <a:lstStyle>
            <a:lvl1pPr>
              <a:defRPr>
                <a:cs typeface="Arial" panose="020B0604020202020204" pitchFamily="34" charset="0"/>
              </a:defRPr>
            </a:lvl1pPr>
          </a:lstStyle>
          <a:p>
            <a:pPr>
              <a:defRPr/>
            </a:pPr>
            <a:fld id="{E5A2A68A-2C29-48AE-98BE-293293D0A44D}" type="slidenum">
              <a:rPr lang="en-US" altLang="en-US"/>
              <a:pPr>
                <a:defRPr/>
              </a:pPr>
              <a:t>‹#›</a:t>
            </a:fld>
            <a:endParaRPr lang="en-US" altLang="en-US"/>
          </a:p>
        </p:txBody>
      </p:sp>
    </p:spTree>
    <p:extLst>
      <p:ext uri="{BB962C8B-B14F-4D97-AF65-F5344CB8AC3E}">
        <p14:creationId xmlns:p14="http://schemas.microsoft.com/office/powerpoint/2010/main" val="3834768940"/>
      </p:ext>
    </p:extLst>
  </p:cSld>
  <p:clrMapOvr>
    <a:masterClrMapping/>
  </p:clrMapOvr>
  <p:transition spd="slow" advTm="24000">
    <p:wheel spokes="8"/>
    <p:sndAc>
      <p:stSnd loop="1">
        <p:snd r:embed="rId1" name="applause.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609606" y="273050"/>
            <a:ext cx="4011084" cy="1162050"/>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4766733" y="27306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609606"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Date Placeholder 4">
            <a:extLst>
              <a:ext uri="{FF2B5EF4-FFF2-40B4-BE49-F238E27FC236}">
                <a16:creationId xmlns:a16="http://schemas.microsoft.com/office/drawing/2014/main" id="{0DF6B316-807E-4FFF-8C6B-115F0624E18F}"/>
              </a:ext>
            </a:extLst>
          </p:cNvPr>
          <p:cNvSpPr>
            <a:spLocks noGrp="1" noChangeArrowheads="1"/>
          </p:cNvSpPr>
          <p:nvPr>
            <p:ph type="dt" sz="half" idx="10"/>
          </p:nvPr>
        </p:nvSpPr>
        <p:spPr/>
        <p:txBody>
          <a:bodyPr/>
          <a:lstStyle>
            <a:lvl1pPr>
              <a:defRPr>
                <a:latin typeface="Arial" pitchFamily="34" charset="0"/>
                <a:cs typeface="Arial" charset="0"/>
              </a:defRPr>
            </a:lvl1pPr>
          </a:lstStyle>
          <a:p>
            <a:pPr>
              <a:defRPr/>
            </a:pPr>
            <a:endParaRPr lang="en-US"/>
          </a:p>
        </p:txBody>
      </p:sp>
      <p:sp>
        <p:nvSpPr>
          <p:cNvPr id="6" name="Footer Placeholder 5">
            <a:extLst>
              <a:ext uri="{FF2B5EF4-FFF2-40B4-BE49-F238E27FC236}">
                <a16:creationId xmlns:a16="http://schemas.microsoft.com/office/drawing/2014/main" id="{5B59E097-2BA9-49ED-9D60-E63B87AA7FF5}"/>
              </a:ext>
            </a:extLst>
          </p:cNvPr>
          <p:cNvSpPr>
            <a:spLocks noGrp="1" noChangeArrowheads="1"/>
          </p:cNvSpPr>
          <p:nvPr>
            <p:ph type="ftr" sz="quarter" idx="11"/>
          </p:nvPr>
        </p:nvSpPr>
        <p:spPr/>
        <p:txBody>
          <a:bodyPr/>
          <a:lstStyle>
            <a:lvl1pPr>
              <a:defRPr>
                <a:latin typeface="Arial" pitchFamily="34"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3ED19D9A-D0BE-4718-B1D7-4047E162D88C}"/>
              </a:ext>
            </a:extLst>
          </p:cNvPr>
          <p:cNvSpPr>
            <a:spLocks noGrp="1" noChangeArrowheads="1"/>
          </p:cNvSpPr>
          <p:nvPr>
            <p:ph type="sldNum" sz="quarter" idx="12"/>
          </p:nvPr>
        </p:nvSpPr>
        <p:spPr/>
        <p:txBody>
          <a:bodyPr/>
          <a:lstStyle>
            <a:lvl1pPr>
              <a:defRPr>
                <a:cs typeface="Arial" panose="020B0604020202020204" pitchFamily="34" charset="0"/>
              </a:defRPr>
            </a:lvl1pPr>
          </a:lstStyle>
          <a:p>
            <a:pPr>
              <a:defRPr/>
            </a:pPr>
            <a:fld id="{368F73CE-EA70-45B6-9CE9-258DFB8CD508}" type="slidenum">
              <a:rPr lang="en-US" altLang="en-US"/>
              <a:pPr>
                <a:defRPr/>
              </a:pPr>
              <a:t>‹#›</a:t>
            </a:fld>
            <a:endParaRPr lang="en-US" altLang="en-US"/>
          </a:p>
        </p:txBody>
      </p:sp>
    </p:spTree>
    <p:extLst>
      <p:ext uri="{BB962C8B-B14F-4D97-AF65-F5344CB8AC3E}">
        <p14:creationId xmlns:p14="http://schemas.microsoft.com/office/powerpoint/2010/main" val="364614602"/>
      </p:ext>
    </p:extLst>
  </p:cSld>
  <p:clrMapOvr>
    <a:masterClrMapping/>
  </p:clrMapOvr>
  <p:transition spd="slow" advTm="24000">
    <p:wheel spokes="8"/>
    <p:sndAc>
      <p:stSnd loop="1">
        <p:snd r:embed="rId1" name="applause.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2389717" y="4800600"/>
            <a:ext cx="7315200" cy="566738"/>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Date Placeholder 4">
            <a:extLst>
              <a:ext uri="{FF2B5EF4-FFF2-40B4-BE49-F238E27FC236}">
                <a16:creationId xmlns:a16="http://schemas.microsoft.com/office/drawing/2014/main" id="{CAFA044B-A93D-4B9E-8350-73A26E6CC425}"/>
              </a:ext>
            </a:extLst>
          </p:cNvPr>
          <p:cNvSpPr>
            <a:spLocks noGrp="1" noChangeArrowheads="1"/>
          </p:cNvSpPr>
          <p:nvPr>
            <p:ph type="dt" sz="half" idx="10"/>
          </p:nvPr>
        </p:nvSpPr>
        <p:spPr/>
        <p:txBody>
          <a:bodyPr/>
          <a:lstStyle>
            <a:lvl1pPr>
              <a:defRPr>
                <a:latin typeface="Arial" pitchFamily="34" charset="0"/>
                <a:cs typeface="Arial" charset="0"/>
              </a:defRPr>
            </a:lvl1pPr>
          </a:lstStyle>
          <a:p>
            <a:pPr>
              <a:defRPr/>
            </a:pPr>
            <a:endParaRPr lang="en-US"/>
          </a:p>
        </p:txBody>
      </p:sp>
      <p:sp>
        <p:nvSpPr>
          <p:cNvPr id="6" name="Footer Placeholder 5">
            <a:extLst>
              <a:ext uri="{FF2B5EF4-FFF2-40B4-BE49-F238E27FC236}">
                <a16:creationId xmlns:a16="http://schemas.microsoft.com/office/drawing/2014/main" id="{7EDEFA8B-9839-4ED3-B818-05A6E9CE71F9}"/>
              </a:ext>
            </a:extLst>
          </p:cNvPr>
          <p:cNvSpPr>
            <a:spLocks noGrp="1" noChangeArrowheads="1"/>
          </p:cNvSpPr>
          <p:nvPr>
            <p:ph type="ftr" sz="quarter" idx="11"/>
          </p:nvPr>
        </p:nvSpPr>
        <p:spPr/>
        <p:txBody>
          <a:bodyPr/>
          <a:lstStyle>
            <a:lvl1pPr>
              <a:defRPr>
                <a:latin typeface="Arial" pitchFamily="34"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A834B87C-9EA3-44DD-AA1B-F48CBC4E662B}"/>
              </a:ext>
            </a:extLst>
          </p:cNvPr>
          <p:cNvSpPr>
            <a:spLocks noGrp="1" noChangeArrowheads="1"/>
          </p:cNvSpPr>
          <p:nvPr>
            <p:ph type="sldNum" sz="quarter" idx="12"/>
          </p:nvPr>
        </p:nvSpPr>
        <p:spPr/>
        <p:txBody>
          <a:bodyPr/>
          <a:lstStyle>
            <a:lvl1pPr>
              <a:defRPr>
                <a:cs typeface="Arial" panose="020B0604020202020204" pitchFamily="34" charset="0"/>
              </a:defRPr>
            </a:lvl1pPr>
          </a:lstStyle>
          <a:p>
            <a:pPr>
              <a:defRPr/>
            </a:pPr>
            <a:fld id="{C69EF78A-64B4-470A-8CB6-FA452B41E8AA}" type="slidenum">
              <a:rPr lang="en-US" altLang="en-US"/>
              <a:pPr>
                <a:defRPr/>
              </a:pPr>
              <a:t>‹#›</a:t>
            </a:fld>
            <a:endParaRPr lang="en-US" altLang="en-US"/>
          </a:p>
        </p:txBody>
      </p:sp>
    </p:spTree>
    <p:extLst>
      <p:ext uri="{BB962C8B-B14F-4D97-AF65-F5344CB8AC3E}">
        <p14:creationId xmlns:p14="http://schemas.microsoft.com/office/powerpoint/2010/main" val="3761942404"/>
      </p:ext>
    </p:extLst>
  </p:cSld>
  <p:clrMapOvr>
    <a:masterClrMapping/>
  </p:clrMapOvr>
  <p:transition spd="slow" advTm="24000">
    <p:wheel spokes="8"/>
    <p:sndAc>
      <p:stSnd loop="1">
        <p:snd r:embed="rId1" name="applause.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a:extLst>
              <a:ext uri="{FF2B5EF4-FFF2-40B4-BE49-F238E27FC236}">
                <a16:creationId xmlns:a16="http://schemas.microsoft.com/office/drawing/2014/main" id="{DA9D2027-508D-42F9-94C8-CBAA75B8F8DD}"/>
              </a:ext>
            </a:extLst>
          </p:cNvPr>
          <p:cNvSpPr>
            <a:spLocks noGrp="1" noChangeArrowheads="1"/>
          </p:cNvSpPr>
          <p:nvPr>
            <p:ph type="dt" sz="half" idx="10"/>
          </p:nvPr>
        </p:nvSpPr>
        <p:spPr/>
        <p:txBody>
          <a:bodyPr/>
          <a:lstStyle>
            <a:lvl1pPr>
              <a:defRPr>
                <a:latin typeface="Arial" pitchFamily="34" charset="0"/>
                <a:cs typeface="Arial" charset="0"/>
              </a:defRPr>
            </a:lvl1pPr>
          </a:lstStyle>
          <a:p>
            <a:pPr>
              <a:defRPr/>
            </a:pPr>
            <a:endParaRPr lang="en-US"/>
          </a:p>
        </p:txBody>
      </p:sp>
      <p:sp>
        <p:nvSpPr>
          <p:cNvPr id="5" name="Rectangle 5">
            <a:extLst>
              <a:ext uri="{FF2B5EF4-FFF2-40B4-BE49-F238E27FC236}">
                <a16:creationId xmlns:a16="http://schemas.microsoft.com/office/drawing/2014/main" id="{F8CAF5DC-1390-4961-8D42-3D09AC95DB7F}"/>
              </a:ext>
            </a:extLst>
          </p:cNvPr>
          <p:cNvSpPr>
            <a:spLocks noGrp="1" noChangeArrowheads="1"/>
          </p:cNvSpPr>
          <p:nvPr>
            <p:ph type="ftr" sz="quarter" idx="11"/>
          </p:nvPr>
        </p:nvSpPr>
        <p:spPr/>
        <p:txBody>
          <a:bodyPr/>
          <a:lstStyle>
            <a:lvl1pPr>
              <a:defRPr>
                <a:latin typeface="Arial" pitchFamily="34" charset="0"/>
                <a:cs typeface="Arial" charset="0"/>
              </a:defRPr>
            </a:lvl1pPr>
          </a:lstStyle>
          <a:p>
            <a:pPr>
              <a:defRPr/>
            </a:pPr>
            <a:endParaRPr lang="en-US"/>
          </a:p>
        </p:txBody>
      </p:sp>
      <p:sp>
        <p:nvSpPr>
          <p:cNvPr id="6" name="Rectangle 6">
            <a:extLst>
              <a:ext uri="{FF2B5EF4-FFF2-40B4-BE49-F238E27FC236}">
                <a16:creationId xmlns:a16="http://schemas.microsoft.com/office/drawing/2014/main" id="{7CB7773E-687E-4C62-834D-BC8157A6090A}"/>
              </a:ext>
            </a:extLst>
          </p:cNvPr>
          <p:cNvSpPr>
            <a:spLocks noGrp="1" noChangeArrowheads="1"/>
          </p:cNvSpPr>
          <p:nvPr>
            <p:ph type="sldNum" sz="quarter" idx="12"/>
          </p:nvPr>
        </p:nvSpPr>
        <p:spPr/>
        <p:txBody>
          <a:bodyPr/>
          <a:lstStyle>
            <a:lvl1pPr>
              <a:defRPr>
                <a:cs typeface="Arial" panose="020B0604020202020204" pitchFamily="34" charset="0"/>
              </a:defRPr>
            </a:lvl1pPr>
          </a:lstStyle>
          <a:p>
            <a:pPr>
              <a:defRPr/>
            </a:pPr>
            <a:fld id="{181D3A9F-C50C-4D40-8E69-26BC0FB3BC74}" type="slidenum">
              <a:rPr lang="en-US" altLang="en-US"/>
              <a:pPr>
                <a:defRPr/>
              </a:pPr>
              <a:t>‹#›</a:t>
            </a:fld>
            <a:endParaRPr lang="en-US" altLang="en-US"/>
          </a:p>
        </p:txBody>
      </p:sp>
    </p:spTree>
    <p:extLst>
      <p:ext uri="{BB962C8B-B14F-4D97-AF65-F5344CB8AC3E}">
        <p14:creationId xmlns:p14="http://schemas.microsoft.com/office/powerpoint/2010/main" val="3531594877"/>
      </p:ext>
    </p:extLst>
  </p:cSld>
  <p:clrMapOvr>
    <a:masterClrMapping/>
  </p:clrMapOvr>
  <p:transition spd="slow" advTm="24000">
    <p:wheel spokes="8"/>
    <p:sndAc>
      <p:stSnd loop="1">
        <p:snd r:embed="rId1" name="applause.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theme" Target="../theme/theme3.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BBF62E63-DBD8-4BCB-9808-ED4F49BC2F56}"/>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46D7C3C0-1420-4911-A505-343F87F1EFC1}"/>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02D24A9-6D68-4FCA-BE55-D29AF220EBCF}"/>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a:cs typeface="+mn-cs"/>
              </a:defRPr>
            </a:lvl1pPr>
          </a:lstStyle>
          <a:p>
            <a:pPr>
              <a:defRPr/>
            </a:pPr>
            <a:endParaRPr lang="en-US"/>
          </a:p>
        </p:txBody>
      </p:sp>
      <p:sp>
        <p:nvSpPr>
          <p:cNvPr id="1029" name="Rectangle 5">
            <a:extLst>
              <a:ext uri="{FF2B5EF4-FFF2-40B4-BE49-F238E27FC236}">
                <a16:creationId xmlns:a16="http://schemas.microsoft.com/office/drawing/2014/main" id="{52DCA5F2-BA95-458B-8961-F8490248F95B}"/>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a:cs typeface="+mn-cs"/>
              </a:defRPr>
            </a:lvl1pPr>
          </a:lstStyle>
          <a:p>
            <a:pPr>
              <a:defRPr/>
            </a:pPr>
            <a:endParaRPr lang="en-US"/>
          </a:p>
        </p:txBody>
      </p:sp>
      <p:sp>
        <p:nvSpPr>
          <p:cNvPr id="1030" name="Rectangle 6">
            <a:extLst>
              <a:ext uri="{FF2B5EF4-FFF2-40B4-BE49-F238E27FC236}">
                <a16:creationId xmlns:a16="http://schemas.microsoft.com/office/drawing/2014/main" id="{C2754420-C359-48E1-80C6-24ACAFC04BEA}"/>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D2657303-C922-474C-828F-7F6E8F711A2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70" r:id="rId1"/>
    <p:sldLayoutId id="2147484071" r:id="rId2"/>
    <p:sldLayoutId id="2147484072" r:id="rId3"/>
    <p:sldLayoutId id="2147484073" r:id="rId4"/>
    <p:sldLayoutId id="2147484074" r:id="rId5"/>
    <p:sldLayoutId id="2147484075" r:id="rId6"/>
    <p:sldLayoutId id="2147484076" r:id="rId7"/>
    <p:sldLayoutId id="2147484077" r:id="rId8"/>
    <p:sldLayoutId id="2147484078" r:id="rId9"/>
    <p:sldLayoutId id="2147484079" r:id="rId10"/>
    <p:sldLayoutId id="2147484080" r:id="rId11"/>
  </p:sldLayoutIdLst>
  <p:transition spd="slow" advTm="24000">
    <p:wheel spokes="8"/>
    <p:sndAc>
      <p:stSnd loop="1">
        <p:snd r:embed="rId13" name="applause.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B9B02DA-4234-4897-9D1D-0552461EDCA9}"/>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a:extLst>
              <a:ext uri="{FF2B5EF4-FFF2-40B4-BE49-F238E27FC236}">
                <a16:creationId xmlns:a16="http://schemas.microsoft.com/office/drawing/2014/main" id="{5AD7BC69-B349-42C2-83B7-0105B07F426D}"/>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3DE0E6BD-DDE2-47D3-BFE8-76B06307D268}"/>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baseline="0">
                <a:solidFill>
                  <a:srgbClr val="000000"/>
                </a:solidFill>
                <a:latin typeface="Arial" charset="0"/>
              </a:defRPr>
            </a:lvl1pPr>
          </a:lstStyle>
          <a:p>
            <a:pPr>
              <a:defRPr/>
            </a:pPr>
            <a:endParaRPr lang="en-US"/>
          </a:p>
        </p:txBody>
      </p:sp>
      <p:sp>
        <p:nvSpPr>
          <p:cNvPr id="1029" name="Rectangle 5">
            <a:extLst>
              <a:ext uri="{FF2B5EF4-FFF2-40B4-BE49-F238E27FC236}">
                <a16:creationId xmlns:a16="http://schemas.microsoft.com/office/drawing/2014/main" id="{9E58C0F9-D660-4A81-BC76-590627DCF960}"/>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baseline="0">
                <a:solidFill>
                  <a:srgbClr val="000000"/>
                </a:solidFill>
                <a:latin typeface="Arial" charset="0"/>
              </a:defRPr>
            </a:lvl1pPr>
          </a:lstStyle>
          <a:p>
            <a:pPr>
              <a:defRPr/>
            </a:pPr>
            <a:endParaRPr lang="en-US"/>
          </a:p>
        </p:txBody>
      </p:sp>
      <p:sp>
        <p:nvSpPr>
          <p:cNvPr id="1030" name="Rectangle 6">
            <a:extLst>
              <a:ext uri="{FF2B5EF4-FFF2-40B4-BE49-F238E27FC236}">
                <a16:creationId xmlns:a16="http://schemas.microsoft.com/office/drawing/2014/main" id="{C9E091FB-AD62-495D-85C0-FDA893E20F7F}"/>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ACB114E5-5507-410F-94E6-6E72B3A13A4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58" r:id="rId1"/>
    <p:sldLayoutId id="2147484059" r:id="rId2"/>
    <p:sldLayoutId id="2147484060" r:id="rId3"/>
    <p:sldLayoutId id="2147484061" r:id="rId4"/>
    <p:sldLayoutId id="2147484062" r:id="rId5"/>
    <p:sldLayoutId id="2147484063" r:id="rId6"/>
    <p:sldLayoutId id="2147484064" r:id="rId7"/>
    <p:sldLayoutId id="2147484065" r:id="rId8"/>
    <p:sldLayoutId id="2147484066" r:id="rId9"/>
    <p:sldLayoutId id="2147484067" r:id="rId10"/>
    <p:sldLayoutId id="2147484068" r:id="rId11"/>
    <p:sldLayoutId id="214748406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F56AB775-3628-4277-BEA1-819B30CCA5E6}" type="slidenum">
              <a:rPr lang="en-US" altLang="en-US" smtClean="0"/>
              <a:pPr>
                <a:defRPr/>
              </a:pPr>
              <a:t>‹#›</a:t>
            </a:fld>
            <a:endParaRPr lang="en-US" altLang="en-US"/>
          </a:p>
        </p:txBody>
      </p:sp>
    </p:spTree>
    <p:extLst>
      <p:ext uri="{BB962C8B-B14F-4D97-AF65-F5344CB8AC3E}">
        <p14:creationId xmlns:p14="http://schemas.microsoft.com/office/powerpoint/2010/main" val="3870503244"/>
      </p:ext>
    </p:extLst>
  </p:cSld>
  <p:clrMap bg1="lt1" tx1="dk1" bg2="lt2" tx2="dk2" accent1="accent1" accent2="accent2" accent3="accent3" accent4="accent4" accent5="accent5" accent6="accent6" hlink="hlink" folHlink="folHlink"/>
  <p:sldLayoutIdLst>
    <p:sldLayoutId id="2147484082" r:id="rId1"/>
    <p:sldLayoutId id="2147484083" r:id="rId2"/>
    <p:sldLayoutId id="2147484084" r:id="rId3"/>
    <p:sldLayoutId id="2147484085" r:id="rId4"/>
    <p:sldLayoutId id="2147484086" r:id="rId5"/>
    <p:sldLayoutId id="2147484087" r:id="rId6"/>
    <p:sldLayoutId id="2147484088" r:id="rId7"/>
    <p:sldLayoutId id="2147484089" r:id="rId8"/>
    <p:sldLayoutId id="2147484090" r:id="rId9"/>
    <p:sldLayoutId id="2147484091" r:id="rId10"/>
    <p:sldLayoutId id="2147484092" r:id="rId11"/>
    <p:sldLayoutId id="2147484093" r:id="rId12"/>
    <p:sldLayoutId id="2147484094" r:id="rId13"/>
    <p:sldLayoutId id="2147484095" r:id="rId14"/>
    <p:sldLayoutId id="2147484096" r:id="rId15"/>
    <p:sldLayoutId id="214748409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126" name="WordArt 6">
            <a:extLst>
              <a:ext uri="{FF2B5EF4-FFF2-40B4-BE49-F238E27FC236}">
                <a16:creationId xmlns:a16="http://schemas.microsoft.com/office/drawing/2014/main" id="{AE7AF4A1-B0CD-4D96-A93F-6C1615109108}"/>
              </a:ext>
            </a:extLst>
          </p:cNvPr>
          <p:cNvSpPr>
            <a:spLocks noChangeArrowheads="1" noChangeShapeType="1" noTextEdit="1"/>
          </p:cNvSpPr>
          <p:nvPr/>
        </p:nvSpPr>
        <p:spPr bwMode="auto">
          <a:xfrm>
            <a:off x="2667000" y="1981201"/>
            <a:ext cx="6858000" cy="2386013"/>
          </a:xfrm>
          <a:prstGeom prst="rect">
            <a:avLst/>
          </a:prstGeom>
        </p:spPr>
        <p:txBody>
          <a:bodyPr wrap="none" fromWordArt="1">
            <a:prstTxWarp prst="textWave2">
              <a:avLst>
                <a:gd name="adj1" fmla="val 13005"/>
                <a:gd name="adj2" fmla="val 0"/>
              </a:avLst>
            </a:prstTxWarp>
          </a:bodyPr>
          <a:lstStyle/>
          <a:p>
            <a:pPr algn="ctr"/>
            <a:r>
              <a:rPr lang="vi-VN" sz="4400" i="1" kern="10" spc="-440">
                <a:ln w="9525" cap="rnd">
                  <a:solidFill>
                    <a:srgbClr val="800080"/>
                  </a:solidFill>
                  <a:prstDash val="sysDot"/>
                  <a:round/>
                  <a:headEnd/>
                  <a:tailEnd/>
                </a:ln>
                <a:solidFill>
                  <a:srgbClr val="FF0000"/>
                </a:solidFill>
                <a:effectLst>
                  <a:outerShdw dist="35921" dir="2700000" algn="ctr" rotWithShape="0">
                    <a:srgbClr val="808080">
                      <a:alpha val="79999"/>
                    </a:srgbClr>
                  </a:outerShdw>
                </a:effectLst>
                <a:latin typeface="Times New Roman" panose="02020603050405020304" pitchFamily="18" charset="0"/>
                <a:cs typeface="Times New Roman" panose="02020603050405020304" pitchFamily="18" charset="0"/>
              </a:rPr>
              <a:t>ÔN TẬP VỀ TẢ NGƯỜI</a:t>
            </a:r>
            <a:endParaRPr lang="en-US" sz="4400" i="1" kern="10" spc="-440">
              <a:ln w="9525" cap="rnd">
                <a:solidFill>
                  <a:srgbClr val="800080"/>
                </a:solidFill>
                <a:prstDash val="sysDot"/>
                <a:round/>
                <a:headEnd/>
                <a:tailEnd/>
              </a:ln>
              <a:solidFill>
                <a:srgbClr val="FF0000"/>
              </a:solidFill>
              <a:effectLst>
                <a:outerShdw dist="35921" dir="2700000" algn="ctr" rotWithShape="0">
                  <a:srgbClr val="808080">
                    <a:alpha val="79999"/>
                  </a:srgbClr>
                </a:outerShdw>
              </a:effectLst>
              <a:latin typeface="Times New Roman" panose="02020603050405020304" pitchFamily="18" charset="0"/>
              <a:cs typeface="Times New Roman" panose="02020603050405020304" pitchFamily="18" charset="0"/>
            </a:endParaRPr>
          </a:p>
        </p:txBody>
      </p:sp>
      <p:sp>
        <p:nvSpPr>
          <p:cNvPr id="3" name="Text Box 5">
            <a:extLst>
              <a:ext uri="{FF2B5EF4-FFF2-40B4-BE49-F238E27FC236}">
                <a16:creationId xmlns:a16="http://schemas.microsoft.com/office/drawing/2014/main" id="{C319E1E5-A0FD-4DD6-91EA-986DCBBCE6AD}"/>
              </a:ext>
            </a:extLst>
          </p:cNvPr>
          <p:cNvSpPr txBox="1">
            <a:spLocks noChangeArrowheads="1"/>
          </p:cNvSpPr>
          <p:nvPr/>
        </p:nvSpPr>
        <p:spPr bwMode="auto">
          <a:xfrm>
            <a:off x="3647728" y="1052737"/>
            <a:ext cx="5256584"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400" b="1">
                <a:solidFill>
                  <a:srgbClr val="660033"/>
                </a:solidFill>
              </a:rPr>
              <a:t>TẬP LÀM VĂN</a:t>
            </a:r>
          </a:p>
        </p:txBody>
      </p:sp>
    </p:spTree>
  </p:cSld>
  <p:clrMapOvr>
    <a:masterClrMapping/>
  </p:clrMapOvr>
  <p:transition spd="slow" advTm="24000">
    <p:wheel spokes="8"/>
    <p:sndAc>
      <p:stSnd loop="1">
        <p:snd r:embed="rId2" name="applaus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5126"/>
                                        </p:tgtEl>
                                        <p:attrNameLst>
                                          <p:attrName>style.visibility</p:attrName>
                                        </p:attrNameLst>
                                      </p:cBhvr>
                                      <p:to>
                                        <p:strVal val="visible"/>
                                      </p:to>
                                    </p:set>
                                    <p:anim calcmode="lin" valueType="num">
                                      <p:cBhvr>
                                        <p:cTn id="7" dur="3000" fill="hold"/>
                                        <p:tgtEl>
                                          <p:spTgt spid="5126"/>
                                        </p:tgtEl>
                                        <p:attrNameLst>
                                          <p:attrName>ppt_w</p:attrName>
                                        </p:attrNameLst>
                                      </p:cBhvr>
                                      <p:tavLst>
                                        <p:tav tm="0">
                                          <p:val>
                                            <p:strVal val="#ppt_w*0.05"/>
                                          </p:val>
                                        </p:tav>
                                        <p:tav tm="100000">
                                          <p:val>
                                            <p:strVal val="#ppt_w"/>
                                          </p:val>
                                        </p:tav>
                                      </p:tavLst>
                                    </p:anim>
                                    <p:anim calcmode="lin" valueType="num">
                                      <p:cBhvr>
                                        <p:cTn id="8" dur="3000" fill="hold"/>
                                        <p:tgtEl>
                                          <p:spTgt spid="5126"/>
                                        </p:tgtEl>
                                        <p:attrNameLst>
                                          <p:attrName>ppt_h</p:attrName>
                                        </p:attrNameLst>
                                      </p:cBhvr>
                                      <p:tavLst>
                                        <p:tav tm="0">
                                          <p:val>
                                            <p:strVal val="#ppt_h"/>
                                          </p:val>
                                        </p:tav>
                                        <p:tav tm="100000">
                                          <p:val>
                                            <p:strVal val="#ppt_h"/>
                                          </p:val>
                                        </p:tav>
                                      </p:tavLst>
                                    </p:anim>
                                    <p:anim calcmode="lin" valueType="num">
                                      <p:cBhvr>
                                        <p:cTn id="9" dur="3000" fill="hold"/>
                                        <p:tgtEl>
                                          <p:spTgt spid="5126"/>
                                        </p:tgtEl>
                                        <p:attrNameLst>
                                          <p:attrName>ppt_x</p:attrName>
                                        </p:attrNameLst>
                                      </p:cBhvr>
                                      <p:tavLst>
                                        <p:tav tm="0">
                                          <p:val>
                                            <p:strVal val="#ppt_x-.2"/>
                                          </p:val>
                                        </p:tav>
                                        <p:tav tm="100000">
                                          <p:val>
                                            <p:strVal val="#ppt_x"/>
                                          </p:val>
                                        </p:tav>
                                      </p:tavLst>
                                    </p:anim>
                                    <p:anim calcmode="lin" valueType="num">
                                      <p:cBhvr>
                                        <p:cTn id="10" dur="3000" fill="hold"/>
                                        <p:tgtEl>
                                          <p:spTgt spid="5126"/>
                                        </p:tgtEl>
                                        <p:attrNameLst>
                                          <p:attrName>ppt_y</p:attrName>
                                        </p:attrNameLst>
                                      </p:cBhvr>
                                      <p:tavLst>
                                        <p:tav tm="0">
                                          <p:val>
                                            <p:strVal val="#ppt_y"/>
                                          </p:val>
                                        </p:tav>
                                        <p:tav tm="100000">
                                          <p:val>
                                            <p:strVal val="#ppt_y"/>
                                          </p:val>
                                        </p:tav>
                                      </p:tavLst>
                                    </p:anim>
                                    <p:animEffect transition="in" filter="fade">
                                      <p:cBhvr>
                                        <p:cTn id="11" dur="3000"/>
                                        <p:tgtEl>
                                          <p:spTgt spid="5126"/>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dissolve">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6" descr="CD7E42041D9C4E3DAF0698FCD5C9C53B">
            <a:extLst>
              <a:ext uri="{FF2B5EF4-FFF2-40B4-BE49-F238E27FC236}">
                <a16:creationId xmlns:a16="http://schemas.microsoft.com/office/drawing/2014/main" id="{FC53AA82-A916-4908-A4B0-BCF0BBF536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2500" t="3334" r="12083" b="3334"/>
          <a:stretch>
            <a:fillRect/>
          </a:stretch>
        </p:blipFill>
        <p:spPr bwMode="auto">
          <a:xfrm>
            <a:off x="119336" y="0"/>
            <a:ext cx="12072664"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Text Box 4">
            <a:extLst>
              <a:ext uri="{FF2B5EF4-FFF2-40B4-BE49-F238E27FC236}">
                <a16:creationId xmlns:a16="http://schemas.microsoft.com/office/drawing/2014/main" id="{5A3B5BA1-FEEF-444F-B250-86CE648C8514}"/>
              </a:ext>
            </a:extLst>
          </p:cNvPr>
          <p:cNvSpPr txBox="1">
            <a:spLocks noChangeArrowheads="1"/>
          </p:cNvSpPr>
          <p:nvPr/>
        </p:nvSpPr>
        <p:spPr bwMode="auto">
          <a:xfrm>
            <a:off x="2971800" y="1905001"/>
            <a:ext cx="6858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b="1" u="sng">
                <a:solidFill>
                  <a:srgbClr val="660033"/>
                </a:solidFill>
              </a:rPr>
              <a:t>Bài 2</a:t>
            </a:r>
            <a:r>
              <a:rPr lang="en-US" altLang="en-US" sz="4000" b="1">
                <a:solidFill>
                  <a:srgbClr val="660033"/>
                </a:solidFill>
              </a:rPr>
              <a:t>: </a:t>
            </a:r>
          </a:p>
        </p:txBody>
      </p:sp>
      <p:sp>
        <p:nvSpPr>
          <p:cNvPr id="9223" name="Text Box 7">
            <a:extLst>
              <a:ext uri="{FF2B5EF4-FFF2-40B4-BE49-F238E27FC236}">
                <a16:creationId xmlns:a16="http://schemas.microsoft.com/office/drawing/2014/main" id="{65D8D4D4-AF5C-4883-A20F-22972E22F098}"/>
              </a:ext>
            </a:extLst>
          </p:cNvPr>
          <p:cNvSpPr txBox="1">
            <a:spLocks noChangeArrowheads="1"/>
          </p:cNvSpPr>
          <p:nvPr/>
        </p:nvSpPr>
        <p:spPr bwMode="auto">
          <a:xfrm>
            <a:off x="3352800" y="3106738"/>
            <a:ext cx="6324600"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b="1">
                <a:solidFill>
                  <a:srgbClr val="660033"/>
                </a:solidFill>
              </a:rPr>
              <a:t>Tập nói theo dàn ý đã lập</a:t>
            </a:r>
          </a:p>
          <a:p>
            <a:pPr eaLnBrk="1" hangingPunct="1">
              <a:spcBef>
                <a:spcPct val="50000"/>
              </a:spcBef>
              <a:buFontTx/>
              <a:buNone/>
            </a:pPr>
            <a:endParaRPr lang="en-US" altLang="en-US" sz="3600"/>
          </a:p>
        </p:txBody>
      </p:sp>
      <p:pic>
        <p:nvPicPr>
          <p:cNvPr id="25605" name="Picture 9" descr="Picture4">
            <a:extLst>
              <a:ext uri="{FF2B5EF4-FFF2-40B4-BE49-F238E27FC236}">
                <a16:creationId xmlns:a16="http://schemas.microsoft.com/office/drawing/2014/main" id="{91624A51-ADE8-47F0-8282-7B9209FFDE72}"/>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9372600" y="1600200"/>
            <a:ext cx="914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10" descr="Picture4">
            <a:extLst>
              <a:ext uri="{FF2B5EF4-FFF2-40B4-BE49-F238E27FC236}">
                <a16:creationId xmlns:a16="http://schemas.microsoft.com/office/drawing/2014/main" id="{4B16EB4C-6BB0-41A7-9AEF-20DFBD580E78}"/>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237038" y="5791200"/>
            <a:ext cx="792162"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7" name="Picture 11" descr="Picture4">
            <a:extLst>
              <a:ext uri="{FF2B5EF4-FFF2-40B4-BE49-F238E27FC236}">
                <a16:creationId xmlns:a16="http://schemas.microsoft.com/office/drawing/2014/main" id="{4FDAAB35-0A09-4554-A73A-65CD410ED196}"/>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3276600"/>
            <a:ext cx="5334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8" name="Picture 12" descr="Picture4">
            <a:extLst>
              <a:ext uri="{FF2B5EF4-FFF2-40B4-BE49-F238E27FC236}">
                <a16:creationId xmlns:a16="http://schemas.microsoft.com/office/drawing/2014/main" id="{A8E0C017-D0A4-4759-A877-E0B1E64B2DB2}"/>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610600" y="5181600"/>
            <a:ext cx="685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9" name="Picture 13" descr="Picture4">
            <a:extLst>
              <a:ext uri="{FF2B5EF4-FFF2-40B4-BE49-F238E27FC236}">
                <a16:creationId xmlns:a16="http://schemas.microsoft.com/office/drawing/2014/main" id="{0CDC4954-0D29-4940-929B-FCDC818B1DCC}"/>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524000"/>
            <a:ext cx="381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 calcmode="lin" valueType="num">
                                      <p:cBhvr>
                                        <p:cTn id="7" dur="1000" fill="hold"/>
                                        <p:tgtEl>
                                          <p:spTgt spid="922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9220"/>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9220"/>
                                        </p:tgtEl>
                                        <p:attrNameLst>
                                          <p:attrName>ppt_y</p:attrName>
                                        </p:attrNameLst>
                                      </p:cBhvr>
                                      <p:tavLst>
                                        <p:tav tm="0">
                                          <p:val>
                                            <p:strVal val="#ppt_y"/>
                                          </p:val>
                                        </p:tav>
                                        <p:tav tm="100000">
                                          <p:val>
                                            <p:strVal val="#ppt_y"/>
                                          </p:val>
                                        </p:tav>
                                      </p:tavLst>
                                    </p:anim>
                                    <p:animEffect transition="in" filter="fade">
                                      <p:cBhvr>
                                        <p:cTn id="10" dur="1000"/>
                                        <p:tgtEl>
                                          <p:spTgt spid="922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9223"/>
                                        </p:tgtEl>
                                        <p:attrNameLst>
                                          <p:attrName>style.visibility</p:attrName>
                                        </p:attrNameLst>
                                      </p:cBhvr>
                                      <p:to>
                                        <p:strVal val="visible"/>
                                      </p:to>
                                    </p:set>
                                    <p:anim calcmode="lin" valueType="num">
                                      <p:cBhvr>
                                        <p:cTn id="15" dur="2000" fill="hold"/>
                                        <p:tgtEl>
                                          <p:spTgt spid="922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2000" fill="hold"/>
                                        <p:tgtEl>
                                          <p:spTgt spid="9223"/>
                                        </p:tgtEl>
                                        <p:attrNameLst>
                                          <p:attrName>ppt_x</p:attrName>
                                        </p:attrNameLst>
                                      </p:cBhvr>
                                      <p:tavLst>
                                        <p:tav tm="0">
                                          <p:val>
                                            <p:fltVal val="-1"/>
                                          </p:val>
                                        </p:tav>
                                        <p:tav tm="50000">
                                          <p:val>
                                            <p:fltVal val="0.95"/>
                                          </p:val>
                                        </p:tav>
                                        <p:tav tm="100000">
                                          <p:val>
                                            <p:strVal val="#ppt_x"/>
                                          </p:val>
                                        </p:tav>
                                      </p:tavLst>
                                    </p:anim>
                                    <p:anim calcmode="lin" valueType="num">
                                      <p:cBhvr>
                                        <p:cTn id="17" dur="2000" fill="hold"/>
                                        <p:tgtEl>
                                          <p:spTgt spid="9223"/>
                                        </p:tgtEl>
                                        <p:attrNameLst>
                                          <p:attrName>ppt_y</p:attrName>
                                        </p:attrNameLst>
                                      </p:cBhvr>
                                      <p:tavLst>
                                        <p:tav tm="0">
                                          <p:val>
                                            <p:strVal val="#ppt_y"/>
                                          </p:val>
                                        </p:tav>
                                        <p:tav tm="100000">
                                          <p:val>
                                            <p:strVal val="#ppt_y"/>
                                          </p:val>
                                        </p:tav>
                                      </p:tavLst>
                                    </p:anim>
                                    <p:animEffect transition="in" filter="fade">
                                      <p:cBhvr>
                                        <p:cTn id="18" dur="2000"/>
                                        <p:tgtEl>
                                          <p:spTgt spid="9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92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4">
            <a:extLst>
              <a:ext uri="{FF2B5EF4-FFF2-40B4-BE49-F238E27FC236}">
                <a16:creationId xmlns:a16="http://schemas.microsoft.com/office/drawing/2014/main" id="{E99D661B-0E60-4FA6-82BE-7973BACA4940}"/>
              </a:ext>
            </a:extLst>
          </p:cNvPr>
          <p:cNvSpPr txBox="1">
            <a:spLocks noChangeArrowheads="1"/>
          </p:cNvSpPr>
          <p:nvPr/>
        </p:nvSpPr>
        <p:spPr bwMode="auto">
          <a:xfrm>
            <a:off x="2135560" y="404665"/>
            <a:ext cx="7429500"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b="1" dirty="0" err="1">
                <a:solidFill>
                  <a:srgbClr val="FF0000"/>
                </a:solidFill>
              </a:rPr>
              <a:t>Em</a:t>
            </a:r>
            <a:r>
              <a:rPr lang="en-US" altLang="en-US" b="1" dirty="0">
                <a:solidFill>
                  <a:srgbClr val="FF0000"/>
                </a:solidFill>
              </a:rPr>
              <a:t> </a:t>
            </a:r>
            <a:r>
              <a:rPr lang="en-US" altLang="en-US" b="1" dirty="0" err="1">
                <a:solidFill>
                  <a:srgbClr val="FF0000"/>
                </a:solidFill>
              </a:rPr>
              <a:t>đã</a:t>
            </a:r>
            <a:r>
              <a:rPr lang="en-US" altLang="en-US" b="1" dirty="0">
                <a:solidFill>
                  <a:srgbClr val="FF0000"/>
                </a:solidFill>
              </a:rPr>
              <a:t> </a:t>
            </a:r>
            <a:r>
              <a:rPr lang="en-US" altLang="en-US" b="1" dirty="0" err="1">
                <a:solidFill>
                  <a:srgbClr val="FF0000"/>
                </a:solidFill>
              </a:rPr>
              <a:t>được</a:t>
            </a:r>
            <a:r>
              <a:rPr lang="en-US" altLang="en-US" b="1" dirty="0">
                <a:solidFill>
                  <a:srgbClr val="FF0000"/>
                </a:solidFill>
              </a:rPr>
              <a:t> </a:t>
            </a:r>
            <a:r>
              <a:rPr lang="en-US" altLang="en-US" b="1" dirty="0" err="1">
                <a:solidFill>
                  <a:srgbClr val="FF0000"/>
                </a:solidFill>
              </a:rPr>
              <a:t>học</a:t>
            </a:r>
            <a:r>
              <a:rPr lang="en-US" altLang="en-US" b="1" dirty="0">
                <a:solidFill>
                  <a:srgbClr val="FF0000"/>
                </a:solidFill>
              </a:rPr>
              <a:t> </a:t>
            </a:r>
            <a:r>
              <a:rPr lang="en-US" altLang="en-US" b="1" dirty="0" err="1">
                <a:solidFill>
                  <a:srgbClr val="FF0000"/>
                </a:solidFill>
              </a:rPr>
              <a:t>với</a:t>
            </a:r>
            <a:r>
              <a:rPr lang="en-US" altLang="en-US" b="1" dirty="0">
                <a:solidFill>
                  <a:srgbClr val="FF0000"/>
                </a:solidFill>
              </a:rPr>
              <a:t> </a:t>
            </a:r>
            <a:r>
              <a:rPr lang="en-US" altLang="en-US" b="1" dirty="0" err="1">
                <a:solidFill>
                  <a:srgbClr val="FF0000"/>
                </a:solidFill>
              </a:rPr>
              <a:t>nhiều</a:t>
            </a:r>
            <a:r>
              <a:rPr lang="en-US" altLang="en-US" b="1" dirty="0">
                <a:solidFill>
                  <a:srgbClr val="FF0000"/>
                </a:solidFill>
              </a:rPr>
              <a:t> </a:t>
            </a:r>
            <a:r>
              <a:rPr lang="en-US" altLang="en-US" b="1" dirty="0" err="1">
                <a:solidFill>
                  <a:srgbClr val="FF0000"/>
                </a:solidFill>
              </a:rPr>
              <a:t>thầy</a:t>
            </a:r>
            <a:r>
              <a:rPr lang="en-US" altLang="en-US" b="1" dirty="0">
                <a:solidFill>
                  <a:srgbClr val="FF0000"/>
                </a:solidFill>
              </a:rPr>
              <a:t> </a:t>
            </a:r>
            <a:r>
              <a:rPr lang="en-US" altLang="en-US" b="1" dirty="0" err="1">
                <a:solidFill>
                  <a:srgbClr val="FF0000"/>
                </a:solidFill>
              </a:rPr>
              <a:t>cô</a:t>
            </a:r>
            <a:r>
              <a:rPr lang="en-US" altLang="en-US" b="1" dirty="0">
                <a:solidFill>
                  <a:srgbClr val="FF0000"/>
                </a:solidFill>
              </a:rPr>
              <a:t> </a:t>
            </a:r>
            <a:r>
              <a:rPr lang="en-US" altLang="en-US" b="1" dirty="0" err="1">
                <a:solidFill>
                  <a:srgbClr val="FF0000"/>
                </a:solidFill>
              </a:rPr>
              <a:t>giáo</a:t>
            </a:r>
            <a:r>
              <a:rPr lang="en-US" altLang="en-US" b="1" dirty="0">
                <a:solidFill>
                  <a:srgbClr val="FF0000"/>
                </a:solidFill>
              </a:rPr>
              <a:t>. </a:t>
            </a:r>
            <a:r>
              <a:rPr lang="en-US" altLang="en-US" b="1" dirty="0" err="1">
                <a:solidFill>
                  <a:srgbClr val="FF0000"/>
                </a:solidFill>
              </a:rPr>
              <a:t>Thầy</a:t>
            </a:r>
            <a:r>
              <a:rPr lang="en-US" altLang="en-US" b="1" dirty="0">
                <a:solidFill>
                  <a:srgbClr val="FF0000"/>
                </a:solidFill>
              </a:rPr>
              <a:t> </a:t>
            </a:r>
            <a:r>
              <a:rPr lang="en-US" altLang="en-US" b="1" dirty="0" err="1">
                <a:solidFill>
                  <a:srgbClr val="FF0000"/>
                </a:solidFill>
              </a:rPr>
              <a:t>cô</a:t>
            </a:r>
            <a:r>
              <a:rPr lang="en-US" altLang="en-US" b="1" dirty="0">
                <a:solidFill>
                  <a:srgbClr val="FF0000"/>
                </a:solidFill>
              </a:rPr>
              <a:t> </a:t>
            </a:r>
            <a:r>
              <a:rPr lang="en-US" altLang="en-US" b="1" dirty="0" err="1">
                <a:solidFill>
                  <a:srgbClr val="FF0000"/>
                </a:solidFill>
              </a:rPr>
              <a:t>nào</a:t>
            </a:r>
            <a:r>
              <a:rPr lang="en-US" altLang="en-US" b="1" dirty="0">
                <a:solidFill>
                  <a:srgbClr val="FF0000"/>
                </a:solidFill>
              </a:rPr>
              <a:t> </a:t>
            </a:r>
            <a:r>
              <a:rPr lang="en-US" altLang="en-US" b="1" dirty="0" err="1">
                <a:solidFill>
                  <a:srgbClr val="FF0000"/>
                </a:solidFill>
              </a:rPr>
              <a:t>em</a:t>
            </a:r>
            <a:r>
              <a:rPr lang="en-US" altLang="en-US" b="1" dirty="0">
                <a:solidFill>
                  <a:srgbClr val="FF0000"/>
                </a:solidFill>
              </a:rPr>
              <a:t> </a:t>
            </a:r>
            <a:r>
              <a:rPr lang="en-US" altLang="en-US" b="1" dirty="0" err="1">
                <a:solidFill>
                  <a:srgbClr val="FF0000"/>
                </a:solidFill>
              </a:rPr>
              <a:t>cũng</a:t>
            </a:r>
            <a:r>
              <a:rPr lang="en-US" altLang="en-US" b="1" dirty="0">
                <a:solidFill>
                  <a:srgbClr val="FF0000"/>
                </a:solidFill>
              </a:rPr>
              <a:t> </a:t>
            </a:r>
            <a:r>
              <a:rPr lang="en-US" altLang="en-US" b="1" dirty="0" err="1">
                <a:solidFill>
                  <a:srgbClr val="FF0000"/>
                </a:solidFill>
              </a:rPr>
              <a:t>kính</a:t>
            </a:r>
            <a:r>
              <a:rPr lang="en-US" altLang="en-US" b="1" dirty="0">
                <a:solidFill>
                  <a:srgbClr val="FF0000"/>
                </a:solidFill>
              </a:rPr>
              <a:t> </a:t>
            </a:r>
            <a:r>
              <a:rPr lang="en-US" altLang="en-US" b="1" dirty="0" err="1">
                <a:solidFill>
                  <a:srgbClr val="FF0000"/>
                </a:solidFill>
              </a:rPr>
              <a:t>yêu</a:t>
            </a:r>
            <a:r>
              <a:rPr lang="en-US" altLang="en-US" b="1" dirty="0">
                <a:solidFill>
                  <a:srgbClr val="FF0000"/>
                </a:solidFill>
              </a:rPr>
              <a:t>, </a:t>
            </a:r>
            <a:r>
              <a:rPr lang="en-US" altLang="en-US" b="1" dirty="0" err="1">
                <a:solidFill>
                  <a:srgbClr val="FF0000"/>
                </a:solidFill>
              </a:rPr>
              <a:t>nhưng</a:t>
            </a:r>
            <a:r>
              <a:rPr lang="en-US" altLang="en-US" b="1" dirty="0">
                <a:solidFill>
                  <a:srgbClr val="FF0000"/>
                </a:solidFill>
              </a:rPr>
              <a:t> </a:t>
            </a:r>
            <a:r>
              <a:rPr lang="en-US" altLang="en-US" b="1" dirty="0" err="1">
                <a:solidFill>
                  <a:srgbClr val="FF0000"/>
                </a:solidFill>
              </a:rPr>
              <a:t>người</a:t>
            </a:r>
            <a:r>
              <a:rPr lang="en-US" altLang="en-US" b="1" dirty="0">
                <a:solidFill>
                  <a:srgbClr val="FF0000"/>
                </a:solidFill>
              </a:rPr>
              <a:t>  </a:t>
            </a:r>
            <a:r>
              <a:rPr lang="en-US" altLang="en-US" b="1" dirty="0" err="1">
                <a:solidFill>
                  <a:srgbClr val="FF0000"/>
                </a:solidFill>
              </a:rPr>
              <a:t>đã</a:t>
            </a:r>
            <a:r>
              <a:rPr lang="en-US" altLang="en-US" b="1" dirty="0">
                <a:solidFill>
                  <a:srgbClr val="FF0000"/>
                </a:solidFill>
              </a:rPr>
              <a:t> </a:t>
            </a:r>
            <a:r>
              <a:rPr lang="en-US" altLang="en-US" b="1" dirty="0" err="1">
                <a:solidFill>
                  <a:srgbClr val="FF0000"/>
                </a:solidFill>
              </a:rPr>
              <a:t>để</a:t>
            </a:r>
            <a:r>
              <a:rPr lang="en-US" altLang="en-US" b="1" dirty="0">
                <a:solidFill>
                  <a:srgbClr val="FF0000"/>
                </a:solidFill>
              </a:rPr>
              <a:t> </a:t>
            </a:r>
            <a:r>
              <a:rPr lang="en-US" altLang="en-US" b="1" dirty="0" err="1">
                <a:solidFill>
                  <a:srgbClr val="FF0000"/>
                </a:solidFill>
              </a:rPr>
              <a:t>lại</a:t>
            </a:r>
            <a:r>
              <a:rPr lang="en-US" altLang="en-US" b="1" dirty="0">
                <a:solidFill>
                  <a:srgbClr val="FF0000"/>
                </a:solidFill>
              </a:rPr>
              <a:t> </a:t>
            </a:r>
            <a:r>
              <a:rPr lang="en-US" altLang="en-US" b="1" dirty="0" err="1">
                <a:solidFill>
                  <a:srgbClr val="FF0000"/>
                </a:solidFill>
              </a:rPr>
              <a:t>trong</a:t>
            </a:r>
            <a:r>
              <a:rPr lang="en-US" altLang="en-US" b="1" dirty="0">
                <a:solidFill>
                  <a:srgbClr val="FF0000"/>
                </a:solidFill>
              </a:rPr>
              <a:t> </a:t>
            </a:r>
            <a:r>
              <a:rPr lang="en-US" altLang="en-US" b="1" dirty="0" err="1">
                <a:solidFill>
                  <a:srgbClr val="FF0000"/>
                </a:solidFill>
              </a:rPr>
              <a:t>em</a:t>
            </a:r>
            <a:r>
              <a:rPr lang="en-US" altLang="en-US" b="1" dirty="0">
                <a:solidFill>
                  <a:srgbClr val="FF0000"/>
                </a:solidFill>
              </a:rPr>
              <a:t> </a:t>
            </a:r>
            <a:r>
              <a:rPr lang="en-US" altLang="en-US" b="1" dirty="0" err="1">
                <a:solidFill>
                  <a:srgbClr val="FF0000"/>
                </a:solidFill>
              </a:rPr>
              <a:t>những</a:t>
            </a:r>
            <a:r>
              <a:rPr lang="en-US" altLang="en-US" b="1" dirty="0">
                <a:solidFill>
                  <a:srgbClr val="FF0000"/>
                </a:solidFill>
              </a:rPr>
              <a:t> </a:t>
            </a:r>
            <a:r>
              <a:rPr lang="en-US" altLang="en-US" b="1" dirty="0" err="1">
                <a:solidFill>
                  <a:srgbClr val="FF0000"/>
                </a:solidFill>
              </a:rPr>
              <a:t>ấn</a:t>
            </a:r>
            <a:r>
              <a:rPr lang="en-US" altLang="en-US" b="1" dirty="0">
                <a:solidFill>
                  <a:srgbClr val="FF0000"/>
                </a:solidFill>
              </a:rPr>
              <a:t> </a:t>
            </a:r>
            <a:r>
              <a:rPr lang="en-US" altLang="en-US" b="1" dirty="0" err="1">
                <a:solidFill>
                  <a:srgbClr val="FF0000"/>
                </a:solidFill>
              </a:rPr>
              <a:t>tượng</a:t>
            </a:r>
            <a:r>
              <a:rPr lang="en-US" altLang="en-US" b="1" dirty="0">
                <a:solidFill>
                  <a:srgbClr val="FF0000"/>
                </a:solidFill>
              </a:rPr>
              <a:t> </a:t>
            </a:r>
            <a:r>
              <a:rPr lang="en-US" altLang="en-US" b="1" dirty="0" err="1">
                <a:solidFill>
                  <a:srgbClr val="FF0000"/>
                </a:solidFill>
              </a:rPr>
              <a:t>và</a:t>
            </a:r>
            <a:r>
              <a:rPr lang="en-US" altLang="en-US" b="1" dirty="0">
                <a:solidFill>
                  <a:srgbClr val="FF0000"/>
                </a:solidFill>
              </a:rPr>
              <a:t> </a:t>
            </a:r>
            <a:r>
              <a:rPr lang="en-US" altLang="en-US" b="1" dirty="0" err="1">
                <a:solidFill>
                  <a:srgbClr val="FF0000"/>
                </a:solidFill>
              </a:rPr>
              <a:t>tình</a:t>
            </a:r>
            <a:r>
              <a:rPr lang="en-US" altLang="en-US" b="1" dirty="0">
                <a:solidFill>
                  <a:srgbClr val="FF0000"/>
                </a:solidFill>
              </a:rPr>
              <a:t> </a:t>
            </a:r>
            <a:r>
              <a:rPr lang="en-US" altLang="en-US" b="1" dirty="0" err="1">
                <a:solidFill>
                  <a:srgbClr val="FF0000"/>
                </a:solidFill>
              </a:rPr>
              <a:t>cảm</a:t>
            </a:r>
            <a:r>
              <a:rPr lang="en-US" altLang="en-US" b="1" dirty="0">
                <a:solidFill>
                  <a:srgbClr val="FF0000"/>
                </a:solidFill>
              </a:rPr>
              <a:t> </a:t>
            </a:r>
            <a:r>
              <a:rPr lang="en-US" altLang="en-US" b="1" dirty="0" err="1">
                <a:solidFill>
                  <a:srgbClr val="FF0000"/>
                </a:solidFill>
              </a:rPr>
              <a:t>sâu</a:t>
            </a:r>
            <a:r>
              <a:rPr lang="en-US" altLang="en-US" b="1" dirty="0">
                <a:solidFill>
                  <a:srgbClr val="FF0000"/>
                </a:solidFill>
              </a:rPr>
              <a:t> </a:t>
            </a:r>
            <a:r>
              <a:rPr lang="en-US" altLang="en-US" b="1" dirty="0" err="1">
                <a:solidFill>
                  <a:srgbClr val="FF0000"/>
                </a:solidFill>
              </a:rPr>
              <a:t>đậm</a:t>
            </a:r>
            <a:r>
              <a:rPr lang="en-US" altLang="en-US" b="1" dirty="0">
                <a:solidFill>
                  <a:srgbClr val="FF0000"/>
                </a:solidFill>
              </a:rPr>
              <a:t> </a:t>
            </a:r>
            <a:r>
              <a:rPr lang="en-US" altLang="en-US" b="1" dirty="0" err="1">
                <a:solidFill>
                  <a:srgbClr val="FF0000"/>
                </a:solidFill>
              </a:rPr>
              <a:t>nhất</a:t>
            </a:r>
            <a:r>
              <a:rPr lang="en-US" altLang="en-US" b="1" dirty="0">
                <a:solidFill>
                  <a:srgbClr val="FF0000"/>
                </a:solidFill>
              </a:rPr>
              <a:t> </a:t>
            </a:r>
            <a:r>
              <a:rPr lang="en-US" altLang="en-US" b="1" dirty="0" err="1">
                <a:solidFill>
                  <a:srgbClr val="FF0000"/>
                </a:solidFill>
              </a:rPr>
              <a:t>chính</a:t>
            </a:r>
            <a:r>
              <a:rPr lang="en-US" altLang="en-US" b="1" dirty="0">
                <a:solidFill>
                  <a:srgbClr val="FF0000"/>
                </a:solidFill>
              </a:rPr>
              <a:t> </a:t>
            </a:r>
            <a:r>
              <a:rPr lang="en-US" altLang="en-US" b="1" dirty="0" err="1">
                <a:solidFill>
                  <a:srgbClr val="FF0000"/>
                </a:solidFill>
              </a:rPr>
              <a:t>là</a:t>
            </a:r>
            <a:r>
              <a:rPr lang="en-US" altLang="en-US" b="1" dirty="0">
                <a:solidFill>
                  <a:srgbClr val="FF0000"/>
                </a:solidFill>
              </a:rPr>
              <a:t> </a:t>
            </a:r>
            <a:r>
              <a:rPr lang="en-US" altLang="en-US" b="1" dirty="0" err="1">
                <a:solidFill>
                  <a:srgbClr val="FF0000"/>
                </a:solidFill>
              </a:rPr>
              <a:t>cô</a:t>
            </a:r>
            <a:r>
              <a:rPr lang="en-US" altLang="en-US" b="1" dirty="0">
                <a:solidFill>
                  <a:srgbClr val="FF0000"/>
                </a:solidFill>
              </a:rPr>
              <a:t> </a:t>
            </a:r>
            <a:r>
              <a:rPr lang="en-US" altLang="en-US" b="1" dirty="0" err="1">
                <a:solidFill>
                  <a:srgbClr val="FF0000"/>
                </a:solidFill>
              </a:rPr>
              <a:t>Phương</a:t>
            </a:r>
            <a:r>
              <a:rPr lang="en-US" altLang="en-US" b="1" dirty="0">
                <a:solidFill>
                  <a:srgbClr val="FF0000"/>
                </a:solidFill>
              </a:rPr>
              <a:t>. </a:t>
            </a:r>
          </a:p>
          <a:p>
            <a:pPr algn="just" eaLnBrk="1" hangingPunct="1">
              <a:spcBef>
                <a:spcPct val="50000"/>
              </a:spcBef>
              <a:buFontTx/>
              <a:buNone/>
            </a:pPr>
            <a:endParaRPr lang="en-US" altLang="en-US" sz="2400" b="1" dirty="0">
              <a:solidFill>
                <a:srgbClr val="FF0000"/>
              </a:solidFill>
            </a:endParaRPr>
          </a:p>
        </p:txBody>
      </p:sp>
      <p:sp>
        <p:nvSpPr>
          <p:cNvPr id="3" name="Text Box 5">
            <a:extLst>
              <a:ext uri="{FF2B5EF4-FFF2-40B4-BE49-F238E27FC236}">
                <a16:creationId xmlns:a16="http://schemas.microsoft.com/office/drawing/2014/main" id="{E753607A-0550-4135-B714-5DB9838D3642}"/>
              </a:ext>
            </a:extLst>
          </p:cNvPr>
          <p:cNvSpPr txBox="1">
            <a:spLocks noChangeArrowheads="1"/>
          </p:cNvSpPr>
          <p:nvPr/>
        </p:nvSpPr>
        <p:spPr bwMode="auto">
          <a:xfrm>
            <a:off x="2027548" y="3645025"/>
            <a:ext cx="8136904" cy="2554545"/>
          </a:xfrm>
          <a:prstGeom prst="rect">
            <a:avLst/>
          </a:prstGeom>
          <a:noFill/>
          <a:ln w="9525">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200" b="1" dirty="0">
                <a:solidFill>
                  <a:srgbClr val="9900CC"/>
                </a:solidFill>
              </a:rPr>
              <a:t>	</a:t>
            </a:r>
            <a:r>
              <a:rPr lang="en-US" altLang="en-US" sz="2200" b="1" dirty="0">
                <a:solidFill>
                  <a:srgbClr val="993366"/>
                </a:solidFill>
              </a:rPr>
              <a:t> </a:t>
            </a:r>
            <a:r>
              <a:rPr lang="en-US" altLang="en-US" b="1" dirty="0" err="1">
                <a:solidFill>
                  <a:srgbClr val="993366"/>
                </a:solidFill>
              </a:rPr>
              <a:t>Em</a:t>
            </a:r>
            <a:r>
              <a:rPr lang="en-US" altLang="en-US" b="1" dirty="0">
                <a:solidFill>
                  <a:srgbClr val="993366"/>
                </a:solidFill>
              </a:rPr>
              <a:t> </a:t>
            </a:r>
            <a:r>
              <a:rPr lang="en-US" altLang="en-US" b="1" dirty="0" err="1">
                <a:solidFill>
                  <a:srgbClr val="993366"/>
                </a:solidFill>
              </a:rPr>
              <a:t>yêu</a:t>
            </a:r>
            <a:r>
              <a:rPr lang="en-US" altLang="en-US" b="1" dirty="0">
                <a:solidFill>
                  <a:srgbClr val="993366"/>
                </a:solidFill>
              </a:rPr>
              <a:t> </a:t>
            </a:r>
            <a:r>
              <a:rPr lang="en-US" altLang="en-US" b="1" dirty="0" err="1">
                <a:solidFill>
                  <a:srgbClr val="993366"/>
                </a:solidFill>
              </a:rPr>
              <a:t>cô</a:t>
            </a:r>
            <a:r>
              <a:rPr lang="en-US" altLang="en-US" b="1" dirty="0">
                <a:solidFill>
                  <a:srgbClr val="993366"/>
                </a:solidFill>
              </a:rPr>
              <a:t> </a:t>
            </a:r>
            <a:r>
              <a:rPr lang="en-US" altLang="en-US" b="1" dirty="0" err="1">
                <a:solidFill>
                  <a:srgbClr val="993366"/>
                </a:solidFill>
              </a:rPr>
              <a:t>Phương</a:t>
            </a:r>
            <a:r>
              <a:rPr lang="en-US" altLang="en-US" b="1" dirty="0">
                <a:solidFill>
                  <a:srgbClr val="993366"/>
                </a:solidFill>
              </a:rPr>
              <a:t> </a:t>
            </a:r>
            <a:r>
              <a:rPr lang="en-US" altLang="en-US" b="1" dirty="0" err="1">
                <a:solidFill>
                  <a:srgbClr val="993366"/>
                </a:solidFill>
              </a:rPr>
              <a:t>của</a:t>
            </a:r>
            <a:r>
              <a:rPr lang="en-US" altLang="en-US" b="1" dirty="0">
                <a:solidFill>
                  <a:srgbClr val="993366"/>
                </a:solidFill>
              </a:rPr>
              <a:t> </a:t>
            </a:r>
            <a:r>
              <a:rPr lang="en-US" altLang="en-US" b="1" dirty="0" err="1">
                <a:solidFill>
                  <a:srgbClr val="993366"/>
                </a:solidFill>
              </a:rPr>
              <a:t>em</a:t>
            </a:r>
            <a:r>
              <a:rPr lang="en-US" altLang="en-US" b="1" dirty="0">
                <a:solidFill>
                  <a:srgbClr val="993366"/>
                </a:solidFill>
              </a:rPr>
              <a:t> </a:t>
            </a:r>
            <a:r>
              <a:rPr lang="en-US" altLang="en-US" b="1" dirty="0" err="1">
                <a:solidFill>
                  <a:srgbClr val="993366"/>
                </a:solidFill>
              </a:rPr>
              <a:t>nhiều</a:t>
            </a:r>
            <a:r>
              <a:rPr lang="en-US" altLang="en-US" b="1" dirty="0">
                <a:solidFill>
                  <a:srgbClr val="993366"/>
                </a:solidFill>
              </a:rPr>
              <a:t> </a:t>
            </a:r>
            <a:r>
              <a:rPr lang="en-US" altLang="en-US" b="1" dirty="0" err="1">
                <a:solidFill>
                  <a:srgbClr val="993366"/>
                </a:solidFill>
              </a:rPr>
              <a:t>lắm</a:t>
            </a:r>
            <a:r>
              <a:rPr lang="en-US" altLang="en-US" b="1" dirty="0">
                <a:solidFill>
                  <a:srgbClr val="993366"/>
                </a:solidFill>
              </a:rPr>
              <a:t>. </a:t>
            </a:r>
            <a:r>
              <a:rPr lang="en-US" altLang="en-US" b="1" dirty="0" err="1">
                <a:solidFill>
                  <a:srgbClr val="993366"/>
                </a:solidFill>
              </a:rPr>
              <a:t>Em</a:t>
            </a:r>
            <a:r>
              <a:rPr lang="en-US" altLang="en-US" b="1" dirty="0">
                <a:solidFill>
                  <a:srgbClr val="993366"/>
                </a:solidFill>
              </a:rPr>
              <a:t> </a:t>
            </a:r>
            <a:r>
              <a:rPr lang="en-US" altLang="en-US" b="1" dirty="0" err="1">
                <a:solidFill>
                  <a:srgbClr val="993366"/>
                </a:solidFill>
              </a:rPr>
              <a:t>ước</a:t>
            </a:r>
            <a:r>
              <a:rPr lang="en-US" altLang="en-US" b="1" dirty="0">
                <a:solidFill>
                  <a:srgbClr val="993366"/>
                </a:solidFill>
              </a:rPr>
              <a:t> </a:t>
            </a:r>
            <a:r>
              <a:rPr lang="en-US" altLang="en-US" b="1" dirty="0" err="1">
                <a:solidFill>
                  <a:srgbClr val="993366"/>
                </a:solidFill>
              </a:rPr>
              <a:t>sao</a:t>
            </a:r>
            <a:r>
              <a:rPr lang="en-US" altLang="en-US" b="1" dirty="0">
                <a:solidFill>
                  <a:srgbClr val="993366"/>
                </a:solidFill>
              </a:rPr>
              <a:t> </a:t>
            </a:r>
            <a:r>
              <a:rPr lang="en-US" altLang="en-US" b="1" dirty="0" err="1">
                <a:solidFill>
                  <a:srgbClr val="993366"/>
                </a:solidFill>
              </a:rPr>
              <a:t>sau</a:t>
            </a:r>
            <a:r>
              <a:rPr lang="en-US" altLang="en-US" b="1" dirty="0">
                <a:solidFill>
                  <a:srgbClr val="993366"/>
                </a:solidFill>
              </a:rPr>
              <a:t> </a:t>
            </a:r>
            <a:r>
              <a:rPr lang="en-US" altLang="en-US" b="1" dirty="0" err="1">
                <a:solidFill>
                  <a:srgbClr val="993366"/>
                </a:solidFill>
              </a:rPr>
              <a:t>này</a:t>
            </a:r>
            <a:r>
              <a:rPr lang="en-US" altLang="en-US" b="1" dirty="0">
                <a:solidFill>
                  <a:srgbClr val="993366"/>
                </a:solidFill>
              </a:rPr>
              <a:t> </a:t>
            </a:r>
            <a:r>
              <a:rPr lang="en-US" altLang="en-US" b="1" dirty="0" err="1">
                <a:solidFill>
                  <a:srgbClr val="993366"/>
                </a:solidFill>
              </a:rPr>
              <a:t>em</a:t>
            </a:r>
            <a:r>
              <a:rPr lang="en-US" altLang="en-US" b="1" dirty="0">
                <a:solidFill>
                  <a:srgbClr val="993366"/>
                </a:solidFill>
              </a:rPr>
              <a:t> </a:t>
            </a:r>
            <a:r>
              <a:rPr lang="en-US" altLang="en-US" b="1" dirty="0" err="1">
                <a:solidFill>
                  <a:srgbClr val="993366"/>
                </a:solidFill>
              </a:rPr>
              <a:t>cũng</a:t>
            </a:r>
            <a:r>
              <a:rPr lang="en-US" altLang="en-US" b="1" dirty="0">
                <a:solidFill>
                  <a:srgbClr val="993366"/>
                </a:solidFill>
              </a:rPr>
              <a:t> </a:t>
            </a:r>
            <a:r>
              <a:rPr lang="en-US" altLang="en-US" b="1" dirty="0" err="1">
                <a:solidFill>
                  <a:srgbClr val="993366"/>
                </a:solidFill>
              </a:rPr>
              <a:t>làm</a:t>
            </a:r>
            <a:r>
              <a:rPr lang="en-US" altLang="en-US" b="1" dirty="0">
                <a:solidFill>
                  <a:srgbClr val="993366"/>
                </a:solidFill>
              </a:rPr>
              <a:t> </a:t>
            </a:r>
            <a:r>
              <a:rPr lang="en-US" altLang="en-US" b="1" dirty="0" err="1">
                <a:solidFill>
                  <a:srgbClr val="993366"/>
                </a:solidFill>
              </a:rPr>
              <a:t>cô</a:t>
            </a:r>
            <a:r>
              <a:rPr lang="en-US" altLang="en-US" b="1" dirty="0">
                <a:solidFill>
                  <a:srgbClr val="993366"/>
                </a:solidFill>
              </a:rPr>
              <a:t> </a:t>
            </a:r>
            <a:r>
              <a:rPr lang="en-US" altLang="en-US" b="1" dirty="0" err="1">
                <a:solidFill>
                  <a:srgbClr val="993366"/>
                </a:solidFill>
              </a:rPr>
              <a:t>giáo</a:t>
            </a:r>
            <a:r>
              <a:rPr lang="en-US" altLang="en-US" b="1" dirty="0">
                <a:solidFill>
                  <a:srgbClr val="993366"/>
                </a:solidFill>
              </a:rPr>
              <a:t> </a:t>
            </a:r>
            <a:r>
              <a:rPr lang="en-US" altLang="en-US" b="1" dirty="0" err="1">
                <a:solidFill>
                  <a:srgbClr val="993366"/>
                </a:solidFill>
              </a:rPr>
              <a:t>như</a:t>
            </a:r>
            <a:r>
              <a:rPr lang="en-US" altLang="en-US" b="1" dirty="0">
                <a:solidFill>
                  <a:srgbClr val="993366"/>
                </a:solidFill>
              </a:rPr>
              <a:t> </a:t>
            </a:r>
            <a:r>
              <a:rPr lang="en-US" altLang="en-US" b="1" dirty="0" err="1">
                <a:solidFill>
                  <a:srgbClr val="993366"/>
                </a:solidFill>
              </a:rPr>
              <a:t>cô</a:t>
            </a:r>
            <a:r>
              <a:rPr lang="en-US" altLang="en-US" b="1" dirty="0">
                <a:solidFill>
                  <a:srgbClr val="993366"/>
                </a:solidFill>
              </a:rPr>
              <a:t>. </a:t>
            </a:r>
            <a:r>
              <a:rPr lang="en-US" altLang="en-US" b="1" dirty="0" err="1">
                <a:solidFill>
                  <a:srgbClr val="993366"/>
                </a:solidFill>
              </a:rPr>
              <a:t>Còn</a:t>
            </a:r>
            <a:r>
              <a:rPr lang="en-US" altLang="en-US" b="1" dirty="0">
                <a:solidFill>
                  <a:srgbClr val="993366"/>
                </a:solidFill>
              </a:rPr>
              <a:t> </a:t>
            </a:r>
            <a:r>
              <a:rPr lang="en-US" altLang="en-US" b="1" dirty="0" err="1">
                <a:solidFill>
                  <a:srgbClr val="993366"/>
                </a:solidFill>
              </a:rPr>
              <a:t>bây</a:t>
            </a:r>
            <a:r>
              <a:rPr lang="en-US" altLang="en-US" b="1" dirty="0">
                <a:solidFill>
                  <a:srgbClr val="993366"/>
                </a:solidFill>
              </a:rPr>
              <a:t> </a:t>
            </a:r>
            <a:r>
              <a:rPr lang="en-US" altLang="en-US" b="1" dirty="0" err="1">
                <a:solidFill>
                  <a:srgbClr val="993366"/>
                </a:solidFill>
              </a:rPr>
              <a:t>giờ</a:t>
            </a:r>
            <a:r>
              <a:rPr lang="en-US" altLang="en-US" b="1" dirty="0">
                <a:solidFill>
                  <a:srgbClr val="993366"/>
                </a:solidFill>
              </a:rPr>
              <a:t> </a:t>
            </a:r>
            <a:r>
              <a:rPr lang="en-US" altLang="en-US" b="1" dirty="0" err="1">
                <a:solidFill>
                  <a:srgbClr val="993366"/>
                </a:solidFill>
              </a:rPr>
              <a:t>thì</a:t>
            </a:r>
            <a:r>
              <a:rPr lang="en-US" altLang="en-US" b="1" dirty="0">
                <a:solidFill>
                  <a:srgbClr val="993366"/>
                </a:solidFill>
              </a:rPr>
              <a:t> </a:t>
            </a:r>
            <a:r>
              <a:rPr lang="en-US" altLang="en-US" b="1" dirty="0" err="1">
                <a:solidFill>
                  <a:srgbClr val="993366"/>
                </a:solidFill>
              </a:rPr>
              <a:t>em</a:t>
            </a:r>
            <a:r>
              <a:rPr lang="en-US" altLang="en-US" b="1" dirty="0">
                <a:solidFill>
                  <a:srgbClr val="993366"/>
                </a:solidFill>
              </a:rPr>
              <a:t> </a:t>
            </a:r>
            <a:r>
              <a:rPr lang="en-US" altLang="en-US" b="1" dirty="0" err="1">
                <a:solidFill>
                  <a:srgbClr val="993366"/>
                </a:solidFill>
              </a:rPr>
              <a:t>sẽ</a:t>
            </a:r>
            <a:r>
              <a:rPr lang="en-US" altLang="en-US" b="1" dirty="0">
                <a:solidFill>
                  <a:srgbClr val="993366"/>
                </a:solidFill>
              </a:rPr>
              <a:t> </a:t>
            </a:r>
            <a:r>
              <a:rPr lang="en-US" altLang="en-US" b="1" dirty="0" err="1">
                <a:solidFill>
                  <a:srgbClr val="993366"/>
                </a:solidFill>
              </a:rPr>
              <a:t>luôn</a:t>
            </a:r>
            <a:r>
              <a:rPr lang="en-US" altLang="en-US" b="1" dirty="0">
                <a:solidFill>
                  <a:srgbClr val="993366"/>
                </a:solidFill>
              </a:rPr>
              <a:t> </a:t>
            </a:r>
            <a:r>
              <a:rPr lang="en-US" altLang="en-US" b="1" dirty="0" err="1">
                <a:solidFill>
                  <a:srgbClr val="993366"/>
                </a:solidFill>
              </a:rPr>
              <a:t>học</a:t>
            </a:r>
            <a:r>
              <a:rPr lang="en-US" altLang="en-US" b="1" dirty="0">
                <a:solidFill>
                  <a:srgbClr val="993366"/>
                </a:solidFill>
              </a:rPr>
              <a:t> </a:t>
            </a:r>
            <a:r>
              <a:rPr lang="en-US" altLang="en-US" b="1" dirty="0" err="1">
                <a:solidFill>
                  <a:srgbClr val="993366"/>
                </a:solidFill>
              </a:rPr>
              <a:t>thật</a:t>
            </a:r>
            <a:r>
              <a:rPr lang="en-US" altLang="en-US" b="1" dirty="0">
                <a:solidFill>
                  <a:srgbClr val="993366"/>
                </a:solidFill>
              </a:rPr>
              <a:t> </a:t>
            </a:r>
            <a:r>
              <a:rPr lang="en-US" altLang="en-US" b="1" dirty="0" err="1">
                <a:solidFill>
                  <a:srgbClr val="993366"/>
                </a:solidFill>
              </a:rPr>
              <a:t>giỏi</a:t>
            </a:r>
            <a:r>
              <a:rPr lang="en-US" altLang="en-US" b="1" dirty="0">
                <a:solidFill>
                  <a:srgbClr val="993366"/>
                </a:solidFill>
              </a:rPr>
              <a:t> </a:t>
            </a:r>
            <a:r>
              <a:rPr lang="en-US" altLang="en-US" b="1" dirty="0" err="1">
                <a:solidFill>
                  <a:srgbClr val="993366"/>
                </a:solidFill>
              </a:rPr>
              <a:t>để</a:t>
            </a:r>
            <a:r>
              <a:rPr lang="en-US" altLang="en-US" b="1" dirty="0">
                <a:solidFill>
                  <a:srgbClr val="993366"/>
                </a:solidFill>
              </a:rPr>
              <a:t> </a:t>
            </a:r>
            <a:r>
              <a:rPr lang="en-US" altLang="en-US" b="1" dirty="0" err="1">
                <a:solidFill>
                  <a:srgbClr val="993366"/>
                </a:solidFill>
              </a:rPr>
              <a:t>xứng</a:t>
            </a:r>
            <a:r>
              <a:rPr lang="en-US" altLang="en-US" b="1" dirty="0">
                <a:solidFill>
                  <a:srgbClr val="993366"/>
                </a:solidFill>
              </a:rPr>
              <a:t> </a:t>
            </a:r>
            <a:r>
              <a:rPr lang="en-US" altLang="en-US" b="1" dirty="0" err="1">
                <a:solidFill>
                  <a:srgbClr val="993366"/>
                </a:solidFill>
              </a:rPr>
              <a:t>đáng</a:t>
            </a:r>
            <a:r>
              <a:rPr lang="en-US" altLang="en-US" b="1" dirty="0">
                <a:solidFill>
                  <a:srgbClr val="993366"/>
                </a:solidFill>
              </a:rPr>
              <a:t> </a:t>
            </a:r>
            <a:r>
              <a:rPr lang="en-US" altLang="en-US" b="1" dirty="0" err="1">
                <a:solidFill>
                  <a:srgbClr val="993366"/>
                </a:solidFill>
              </a:rPr>
              <a:t>là</a:t>
            </a:r>
            <a:r>
              <a:rPr lang="en-US" altLang="en-US" b="1" dirty="0">
                <a:solidFill>
                  <a:srgbClr val="993366"/>
                </a:solidFill>
              </a:rPr>
              <a:t> </a:t>
            </a:r>
            <a:r>
              <a:rPr lang="en-US" altLang="en-US" b="1" dirty="0" err="1">
                <a:solidFill>
                  <a:srgbClr val="993366"/>
                </a:solidFill>
              </a:rPr>
              <a:t>học</a:t>
            </a:r>
            <a:r>
              <a:rPr lang="en-US" altLang="en-US" b="1" dirty="0">
                <a:solidFill>
                  <a:srgbClr val="993366"/>
                </a:solidFill>
              </a:rPr>
              <a:t> </a:t>
            </a:r>
            <a:r>
              <a:rPr lang="en-US" altLang="en-US" b="1" dirty="0" err="1">
                <a:solidFill>
                  <a:srgbClr val="993366"/>
                </a:solidFill>
              </a:rPr>
              <a:t>trò</a:t>
            </a:r>
            <a:r>
              <a:rPr lang="en-US" altLang="en-US" b="1" dirty="0">
                <a:solidFill>
                  <a:srgbClr val="993366"/>
                </a:solidFill>
              </a:rPr>
              <a:t> </a:t>
            </a:r>
            <a:r>
              <a:rPr lang="en-US" altLang="en-US" b="1" dirty="0" err="1">
                <a:solidFill>
                  <a:srgbClr val="993366"/>
                </a:solidFill>
              </a:rPr>
              <a:t>ngoan</a:t>
            </a:r>
            <a:r>
              <a:rPr lang="en-US" altLang="en-US" b="1" dirty="0">
                <a:solidFill>
                  <a:srgbClr val="993366"/>
                </a:solidFill>
              </a:rPr>
              <a:t> </a:t>
            </a:r>
            <a:r>
              <a:rPr lang="en-US" altLang="en-US" b="1" dirty="0" err="1">
                <a:solidFill>
                  <a:srgbClr val="993366"/>
                </a:solidFill>
              </a:rPr>
              <a:t>của</a:t>
            </a:r>
            <a:r>
              <a:rPr lang="en-US" altLang="en-US" b="1" dirty="0">
                <a:solidFill>
                  <a:srgbClr val="993366"/>
                </a:solidFill>
              </a:rPr>
              <a:t> </a:t>
            </a:r>
            <a:r>
              <a:rPr lang="en-US" altLang="en-US" b="1" dirty="0" err="1">
                <a:solidFill>
                  <a:srgbClr val="993366"/>
                </a:solidFill>
              </a:rPr>
              <a:t>cô</a:t>
            </a:r>
            <a:r>
              <a:rPr lang="en-US" altLang="en-US" b="1" dirty="0">
                <a:solidFill>
                  <a:srgbClr val="993366"/>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7652"/>
                                        </p:tgtEl>
                                        <p:attrNameLst>
                                          <p:attrName>style.visibility</p:attrName>
                                        </p:attrNameLst>
                                      </p:cBhvr>
                                      <p:to>
                                        <p:strVal val="visible"/>
                                      </p:to>
                                    </p:set>
                                    <p:anim calcmode="lin" valueType="num">
                                      <p:cBhvr>
                                        <p:cTn id="7" dur="1000" fill="hold"/>
                                        <p:tgtEl>
                                          <p:spTgt spid="27652"/>
                                        </p:tgtEl>
                                        <p:attrNameLst>
                                          <p:attrName>ppt_w</p:attrName>
                                        </p:attrNameLst>
                                      </p:cBhvr>
                                      <p:tavLst>
                                        <p:tav tm="0">
                                          <p:val>
                                            <p:strVal val="#ppt_w*0.70"/>
                                          </p:val>
                                        </p:tav>
                                        <p:tav tm="100000">
                                          <p:val>
                                            <p:strVal val="#ppt_w"/>
                                          </p:val>
                                        </p:tav>
                                      </p:tavLst>
                                    </p:anim>
                                    <p:anim calcmode="lin" valueType="num">
                                      <p:cBhvr>
                                        <p:cTn id="8" dur="1000" fill="hold"/>
                                        <p:tgtEl>
                                          <p:spTgt spid="27652"/>
                                        </p:tgtEl>
                                        <p:attrNameLst>
                                          <p:attrName>ppt_h</p:attrName>
                                        </p:attrNameLst>
                                      </p:cBhvr>
                                      <p:tavLst>
                                        <p:tav tm="0">
                                          <p:val>
                                            <p:strVal val="#ppt_h"/>
                                          </p:val>
                                        </p:tav>
                                        <p:tav tm="100000">
                                          <p:val>
                                            <p:strVal val="#ppt_h"/>
                                          </p:val>
                                        </p:tav>
                                      </p:tavLst>
                                    </p:anim>
                                    <p:animEffect transition="in" filter="fade">
                                      <p:cBhvr>
                                        <p:cTn id="9" dur="1000"/>
                                        <p:tgtEl>
                                          <p:spTgt spid="2765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4" descr="761208civf7vumcn">
            <a:extLst>
              <a:ext uri="{FF2B5EF4-FFF2-40B4-BE49-F238E27FC236}">
                <a16:creationId xmlns:a16="http://schemas.microsoft.com/office/drawing/2014/main" id="{164D1BB9-A902-424D-86C8-F44E2C9837E6}"/>
              </a:ext>
            </a:extLst>
          </p:cNvPr>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706781" y="5517232"/>
            <a:ext cx="571500" cy="9525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8435" name="Picture 6" descr="761208civf7vumcn">
            <a:extLst>
              <a:ext uri="{FF2B5EF4-FFF2-40B4-BE49-F238E27FC236}">
                <a16:creationId xmlns:a16="http://schemas.microsoft.com/office/drawing/2014/main" id="{D68E1774-69D8-4F31-A92B-78B5D247A2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400" y="548680"/>
            <a:ext cx="571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7" descr="761208civf7vumcn">
            <a:extLst>
              <a:ext uri="{FF2B5EF4-FFF2-40B4-BE49-F238E27FC236}">
                <a16:creationId xmlns:a16="http://schemas.microsoft.com/office/drawing/2014/main" id="{60B3728E-CA88-47E7-98BC-7F2FEB4455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08568" y="260648"/>
            <a:ext cx="571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Text Box 8">
            <a:extLst>
              <a:ext uri="{FF2B5EF4-FFF2-40B4-BE49-F238E27FC236}">
                <a16:creationId xmlns:a16="http://schemas.microsoft.com/office/drawing/2014/main" id="{075D4316-CECB-49CD-A05E-15D218168D39}"/>
              </a:ext>
            </a:extLst>
          </p:cNvPr>
          <p:cNvSpPr txBox="1">
            <a:spLocks noChangeArrowheads="1"/>
          </p:cNvSpPr>
          <p:nvPr/>
        </p:nvSpPr>
        <p:spPr bwMode="auto">
          <a:xfrm>
            <a:off x="1631504" y="2780928"/>
            <a:ext cx="8519864" cy="2357438"/>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0000"/>
                </a:solidFill>
              </a:rPr>
              <a:t>Cấu tạo của bài văn tả người:</a:t>
            </a:r>
          </a:p>
          <a:p>
            <a:pPr eaLnBrk="1" hangingPunct="1">
              <a:spcBef>
                <a:spcPct val="50000"/>
              </a:spcBef>
              <a:buFontTx/>
              <a:buNone/>
            </a:pPr>
            <a:r>
              <a:rPr lang="en-US" altLang="en-US" sz="2000" b="1">
                <a:solidFill>
                  <a:srgbClr val="006600"/>
                </a:solidFill>
              </a:rPr>
              <a:t>1- Mở bài: Giới thiệu người định tả.</a:t>
            </a:r>
          </a:p>
          <a:p>
            <a:pPr eaLnBrk="1" hangingPunct="1">
              <a:spcBef>
                <a:spcPct val="50000"/>
              </a:spcBef>
              <a:buFontTx/>
              <a:buNone/>
            </a:pPr>
            <a:r>
              <a:rPr lang="en-US" altLang="en-US" sz="2000" b="1">
                <a:solidFill>
                  <a:srgbClr val="006600"/>
                </a:solidFill>
              </a:rPr>
              <a:t>2- Thân bài:  + Tả đặc điểm nổi bật của ngoại hình.</a:t>
            </a:r>
          </a:p>
          <a:p>
            <a:pPr eaLnBrk="1" hangingPunct="1">
              <a:spcBef>
                <a:spcPct val="50000"/>
              </a:spcBef>
              <a:buFontTx/>
              <a:buNone/>
            </a:pPr>
            <a:r>
              <a:rPr lang="en-US" altLang="en-US" sz="2000" b="1">
                <a:solidFill>
                  <a:srgbClr val="006600"/>
                </a:solidFill>
              </a:rPr>
              <a:t>	       + Tả tính tình, hoạt động.</a:t>
            </a:r>
          </a:p>
          <a:p>
            <a:pPr eaLnBrk="1" hangingPunct="1">
              <a:spcBef>
                <a:spcPct val="50000"/>
              </a:spcBef>
              <a:buFontTx/>
              <a:buNone/>
            </a:pPr>
            <a:r>
              <a:rPr lang="en-US" altLang="en-US" sz="2000" b="1">
                <a:solidFill>
                  <a:srgbClr val="006600"/>
                </a:solidFill>
              </a:rPr>
              <a:t>3- Kết bài:  Nêu cảm nghĩ với người được tả.</a:t>
            </a:r>
          </a:p>
        </p:txBody>
      </p:sp>
      <p:sp>
        <p:nvSpPr>
          <p:cNvPr id="7" name="Text Box 5">
            <a:extLst>
              <a:ext uri="{FF2B5EF4-FFF2-40B4-BE49-F238E27FC236}">
                <a16:creationId xmlns:a16="http://schemas.microsoft.com/office/drawing/2014/main" id="{C319E1E5-A0FD-4DD6-91EA-986DCBBCE6AD}"/>
              </a:ext>
            </a:extLst>
          </p:cNvPr>
          <p:cNvSpPr txBox="1">
            <a:spLocks noChangeArrowheads="1"/>
          </p:cNvSpPr>
          <p:nvPr/>
        </p:nvSpPr>
        <p:spPr bwMode="auto">
          <a:xfrm>
            <a:off x="2999656" y="255075"/>
            <a:ext cx="5256584"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400" b="1" smtClean="0">
                <a:solidFill>
                  <a:srgbClr val="660033"/>
                </a:solidFill>
              </a:rPr>
              <a:t>KHỞI ĐỘNG</a:t>
            </a:r>
            <a:endParaRPr lang="en-US" altLang="en-US" sz="4400" b="1">
              <a:solidFill>
                <a:srgbClr val="660033"/>
              </a:solidFill>
            </a:endParaRPr>
          </a:p>
        </p:txBody>
      </p:sp>
      <p:sp>
        <p:nvSpPr>
          <p:cNvPr id="8" name="Text Box 5">
            <a:extLst>
              <a:ext uri="{FF2B5EF4-FFF2-40B4-BE49-F238E27FC236}">
                <a16:creationId xmlns:a16="http://schemas.microsoft.com/office/drawing/2014/main" id="{C319E1E5-A0FD-4DD6-91EA-986DCBBCE6AD}"/>
              </a:ext>
            </a:extLst>
          </p:cNvPr>
          <p:cNvSpPr txBox="1">
            <a:spLocks noChangeArrowheads="1"/>
          </p:cNvSpPr>
          <p:nvPr/>
        </p:nvSpPr>
        <p:spPr bwMode="auto">
          <a:xfrm>
            <a:off x="1199456" y="1556792"/>
            <a:ext cx="9577064"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400" b="1" smtClean="0">
                <a:solidFill>
                  <a:srgbClr val="CC0099"/>
                </a:solidFill>
              </a:rPr>
              <a:t>Nêu cấu tạo của bài văn tả người?</a:t>
            </a:r>
            <a:endParaRPr lang="en-US" altLang="en-US" sz="4400" b="1">
              <a:solidFill>
                <a:srgbClr val="CC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ssolve">
                                      <p:cBhvr>
                                        <p:cTn id="12" dur="1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176">
                                            <p:txEl>
                                              <p:pRg st="0" end="0"/>
                                            </p:txEl>
                                          </p:spTgt>
                                        </p:tgtEl>
                                        <p:attrNameLst>
                                          <p:attrName>style.visibility</p:attrName>
                                        </p:attrNameLst>
                                      </p:cBhvr>
                                      <p:to>
                                        <p:strVal val="visible"/>
                                      </p:to>
                                    </p:set>
                                    <p:animEffect transition="in" filter="circle(in)">
                                      <p:cBhvr>
                                        <p:cTn id="17" dur="2000"/>
                                        <p:tgtEl>
                                          <p:spTgt spid="7176">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5" presetClass="entr" presetSubtype="0" fill="hold" grpId="0" nodeType="clickEffect">
                                  <p:stCondLst>
                                    <p:cond delay="0"/>
                                  </p:stCondLst>
                                  <p:childTnLst>
                                    <p:set>
                                      <p:cBhvr>
                                        <p:cTn id="21" dur="1" fill="hold">
                                          <p:stCondLst>
                                            <p:cond delay="0"/>
                                          </p:stCondLst>
                                        </p:cTn>
                                        <p:tgtEl>
                                          <p:spTgt spid="7176">
                                            <p:bg/>
                                          </p:spTgt>
                                        </p:tgtEl>
                                        <p:attrNameLst>
                                          <p:attrName>style.visibility</p:attrName>
                                        </p:attrNameLst>
                                      </p:cBhvr>
                                      <p:to>
                                        <p:strVal val="visible"/>
                                      </p:to>
                                    </p:set>
                                    <p:anim calcmode="lin" valueType="num">
                                      <p:cBhvr>
                                        <p:cTn id="22" dur="1000" fill="hold"/>
                                        <p:tgtEl>
                                          <p:spTgt spid="7176">
                                            <p:bg/>
                                          </p:spTgt>
                                        </p:tgtEl>
                                        <p:attrNameLst>
                                          <p:attrName>ppt_w</p:attrName>
                                        </p:attrNameLst>
                                      </p:cBhvr>
                                      <p:tavLst>
                                        <p:tav tm="0">
                                          <p:val>
                                            <p:strVal val="#ppt_w*0.70"/>
                                          </p:val>
                                        </p:tav>
                                        <p:tav tm="100000">
                                          <p:val>
                                            <p:strVal val="#ppt_w"/>
                                          </p:val>
                                        </p:tav>
                                      </p:tavLst>
                                    </p:anim>
                                    <p:anim calcmode="lin" valueType="num">
                                      <p:cBhvr>
                                        <p:cTn id="23" dur="1000" fill="hold"/>
                                        <p:tgtEl>
                                          <p:spTgt spid="7176">
                                            <p:bg/>
                                          </p:spTgt>
                                        </p:tgtEl>
                                        <p:attrNameLst>
                                          <p:attrName>ppt_h</p:attrName>
                                        </p:attrNameLst>
                                      </p:cBhvr>
                                      <p:tavLst>
                                        <p:tav tm="0">
                                          <p:val>
                                            <p:strVal val="#ppt_h"/>
                                          </p:val>
                                        </p:tav>
                                        <p:tav tm="100000">
                                          <p:val>
                                            <p:strVal val="#ppt_h"/>
                                          </p:val>
                                        </p:tav>
                                      </p:tavLst>
                                    </p:anim>
                                    <p:animEffect transition="in" filter="fade">
                                      <p:cBhvr>
                                        <p:cTn id="24" dur="1000"/>
                                        <p:tgtEl>
                                          <p:spTgt spid="7176">
                                            <p:bg/>
                                          </p:spTgt>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7176">
                                            <p:txEl>
                                              <p:pRg st="0" end="0"/>
                                            </p:txEl>
                                          </p:spTgt>
                                        </p:tgtEl>
                                        <p:attrNameLst>
                                          <p:attrName>style.visibility</p:attrName>
                                        </p:attrNameLst>
                                      </p:cBhvr>
                                      <p:to>
                                        <p:strVal val="visible"/>
                                      </p:to>
                                    </p:set>
                                    <p:anim calcmode="lin" valueType="num">
                                      <p:cBhvr>
                                        <p:cTn id="27" dur="1000" fill="hold"/>
                                        <p:tgtEl>
                                          <p:spTgt spid="7176">
                                            <p:txEl>
                                              <p:pRg st="0" end="0"/>
                                            </p:txEl>
                                          </p:spTgt>
                                        </p:tgtEl>
                                        <p:attrNameLst>
                                          <p:attrName>ppt_w</p:attrName>
                                        </p:attrNameLst>
                                      </p:cBhvr>
                                      <p:tavLst>
                                        <p:tav tm="0">
                                          <p:val>
                                            <p:strVal val="#ppt_w*0.70"/>
                                          </p:val>
                                        </p:tav>
                                        <p:tav tm="100000">
                                          <p:val>
                                            <p:strVal val="#ppt_w"/>
                                          </p:val>
                                        </p:tav>
                                      </p:tavLst>
                                    </p:anim>
                                    <p:anim calcmode="lin" valueType="num">
                                      <p:cBhvr>
                                        <p:cTn id="28" dur="1000" fill="hold"/>
                                        <p:tgtEl>
                                          <p:spTgt spid="7176">
                                            <p:txEl>
                                              <p:pRg st="0" end="0"/>
                                            </p:txEl>
                                          </p:spTgt>
                                        </p:tgtEl>
                                        <p:attrNameLst>
                                          <p:attrName>ppt_h</p:attrName>
                                        </p:attrNameLst>
                                      </p:cBhvr>
                                      <p:tavLst>
                                        <p:tav tm="0">
                                          <p:val>
                                            <p:strVal val="#ppt_h"/>
                                          </p:val>
                                        </p:tav>
                                        <p:tav tm="100000">
                                          <p:val>
                                            <p:strVal val="#ppt_h"/>
                                          </p:val>
                                        </p:tav>
                                      </p:tavLst>
                                    </p:anim>
                                    <p:animEffect transition="in" filter="fade">
                                      <p:cBhvr>
                                        <p:cTn id="29" dur="1000"/>
                                        <p:tgtEl>
                                          <p:spTgt spid="7176">
                                            <p:txEl>
                                              <p:pRg st="0" end="0"/>
                                            </p:txEl>
                                          </p:spTgt>
                                        </p:tgtEl>
                                      </p:cBhvr>
                                    </p:animEffect>
                                  </p:childTnLst>
                                </p:cTn>
                              </p:par>
                              <p:par>
                                <p:cTn id="30" presetID="55" presetClass="entr" presetSubtype="0" fill="hold" grpId="0" nodeType="withEffect">
                                  <p:stCondLst>
                                    <p:cond delay="0"/>
                                  </p:stCondLst>
                                  <p:childTnLst>
                                    <p:set>
                                      <p:cBhvr>
                                        <p:cTn id="31" dur="1" fill="hold">
                                          <p:stCondLst>
                                            <p:cond delay="0"/>
                                          </p:stCondLst>
                                        </p:cTn>
                                        <p:tgtEl>
                                          <p:spTgt spid="7176">
                                            <p:txEl>
                                              <p:pRg st="1" end="1"/>
                                            </p:txEl>
                                          </p:spTgt>
                                        </p:tgtEl>
                                        <p:attrNameLst>
                                          <p:attrName>style.visibility</p:attrName>
                                        </p:attrNameLst>
                                      </p:cBhvr>
                                      <p:to>
                                        <p:strVal val="visible"/>
                                      </p:to>
                                    </p:set>
                                    <p:anim calcmode="lin" valueType="num">
                                      <p:cBhvr>
                                        <p:cTn id="32" dur="1000" fill="hold"/>
                                        <p:tgtEl>
                                          <p:spTgt spid="7176">
                                            <p:txEl>
                                              <p:pRg st="1" end="1"/>
                                            </p:txEl>
                                          </p:spTgt>
                                        </p:tgtEl>
                                        <p:attrNameLst>
                                          <p:attrName>ppt_w</p:attrName>
                                        </p:attrNameLst>
                                      </p:cBhvr>
                                      <p:tavLst>
                                        <p:tav tm="0">
                                          <p:val>
                                            <p:strVal val="#ppt_w*0.70"/>
                                          </p:val>
                                        </p:tav>
                                        <p:tav tm="100000">
                                          <p:val>
                                            <p:strVal val="#ppt_w"/>
                                          </p:val>
                                        </p:tav>
                                      </p:tavLst>
                                    </p:anim>
                                    <p:anim calcmode="lin" valueType="num">
                                      <p:cBhvr>
                                        <p:cTn id="33" dur="1000" fill="hold"/>
                                        <p:tgtEl>
                                          <p:spTgt spid="7176">
                                            <p:txEl>
                                              <p:pRg st="1" end="1"/>
                                            </p:txEl>
                                          </p:spTgt>
                                        </p:tgtEl>
                                        <p:attrNameLst>
                                          <p:attrName>ppt_h</p:attrName>
                                        </p:attrNameLst>
                                      </p:cBhvr>
                                      <p:tavLst>
                                        <p:tav tm="0">
                                          <p:val>
                                            <p:strVal val="#ppt_h"/>
                                          </p:val>
                                        </p:tav>
                                        <p:tav tm="100000">
                                          <p:val>
                                            <p:strVal val="#ppt_h"/>
                                          </p:val>
                                        </p:tav>
                                      </p:tavLst>
                                    </p:anim>
                                    <p:animEffect transition="in" filter="fade">
                                      <p:cBhvr>
                                        <p:cTn id="34" dur="1000"/>
                                        <p:tgtEl>
                                          <p:spTgt spid="7176">
                                            <p:txEl>
                                              <p:pRg st="1" end="1"/>
                                            </p:txEl>
                                          </p:spTgt>
                                        </p:tgtEl>
                                      </p:cBhvr>
                                    </p:animEffect>
                                  </p:childTnLst>
                                </p:cTn>
                              </p:par>
                              <p:par>
                                <p:cTn id="35" presetID="55" presetClass="entr" presetSubtype="0" fill="hold" grpId="0" nodeType="withEffect">
                                  <p:stCondLst>
                                    <p:cond delay="0"/>
                                  </p:stCondLst>
                                  <p:childTnLst>
                                    <p:set>
                                      <p:cBhvr>
                                        <p:cTn id="36" dur="1" fill="hold">
                                          <p:stCondLst>
                                            <p:cond delay="0"/>
                                          </p:stCondLst>
                                        </p:cTn>
                                        <p:tgtEl>
                                          <p:spTgt spid="7176">
                                            <p:txEl>
                                              <p:pRg st="2" end="2"/>
                                            </p:txEl>
                                          </p:spTgt>
                                        </p:tgtEl>
                                        <p:attrNameLst>
                                          <p:attrName>style.visibility</p:attrName>
                                        </p:attrNameLst>
                                      </p:cBhvr>
                                      <p:to>
                                        <p:strVal val="visible"/>
                                      </p:to>
                                    </p:set>
                                    <p:anim calcmode="lin" valueType="num">
                                      <p:cBhvr>
                                        <p:cTn id="37" dur="1000" fill="hold"/>
                                        <p:tgtEl>
                                          <p:spTgt spid="7176">
                                            <p:txEl>
                                              <p:pRg st="2" end="2"/>
                                            </p:txEl>
                                          </p:spTgt>
                                        </p:tgtEl>
                                        <p:attrNameLst>
                                          <p:attrName>ppt_w</p:attrName>
                                        </p:attrNameLst>
                                      </p:cBhvr>
                                      <p:tavLst>
                                        <p:tav tm="0">
                                          <p:val>
                                            <p:strVal val="#ppt_w*0.70"/>
                                          </p:val>
                                        </p:tav>
                                        <p:tav tm="100000">
                                          <p:val>
                                            <p:strVal val="#ppt_w"/>
                                          </p:val>
                                        </p:tav>
                                      </p:tavLst>
                                    </p:anim>
                                    <p:anim calcmode="lin" valueType="num">
                                      <p:cBhvr>
                                        <p:cTn id="38" dur="1000" fill="hold"/>
                                        <p:tgtEl>
                                          <p:spTgt spid="7176">
                                            <p:txEl>
                                              <p:pRg st="2" end="2"/>
                                            </p:txEl>
                                          </p:spTgt>
                                        </p:tgtEl>
                                        <p:attrNameLst>
                                          <p:attrName>ppt_h</p:attrName>
                                        </p:attrNameLst>
                                      </p:cBhvr>
                                      <p:tavLst>
                                        <p:tav tm="0">
                                          <p:val>
                                            <p:strVal val="#ppt_h"/>
                                          </p:val>
                                        </p:tav>
                                        <p:tav tm="100000">
                                          <p:val>
                                            <p:strVal val="#ppt_h"/>
                                          </p:val>
                                        </p:tav>
                                      </p:tavLst>
                                    </p:anim>
                                    <p:animEffect transition="in" filter="fade">
                                      <p:cBhvr>
                                        <p:cTn id="39" dur="1000"/>
                                        <p:tgtEl>
                                          <p:spTgt spid="7176">
                                            <p:txEl>
                                              <p:pRg st="2" end="2"/>
                                            </p:txEl>
                                          </p:spTgt>
                                        </p:tgtEl>
                                      </p:cBhvr>
                                    </p:animEffect>
                                  </p:childTnLst>
                                </p:cTn>
                              </p:par>
                              <p:par>
                                <p:cTn id="40" presetID="55" presetClass="entr" presetSubtype="0" fill="hold" grpId="0" nodeType="withEffect">
                                  <p:stCondLst>
                                    <p:cond delay="0"/>
                                  </p:stCondLst>
                                  <p:childTnLst>
                                    <p:set>
                                      <p:cBhvr>
                                        <p:cTn id="41" dur="1" fill="hold">
                                          <p:stCondLst>
                                            <p:cond delay="0"/>
                                          </p:stCondLst>
                                        </p:cTn>
                                        <p:tgtEl>
                                          <p:spTgt spid="7176">
                                            <p:txEl>
                                              <p:pRg st="3" end="3"/>
                                            </p:txEl>
                                          </p:spTgt>
                                        </p:tgtEl>
                                        <p:attrNameLst>
                                          <p:attrName>style.visibility</p:attrName>
                                        </p:attrNameLst>
                                      </p:cBhvr>
                                      <p:to>
                                        <p:strVal val="visible"/>
                                      </p:to>
                                    </p:set>
                                    <p:anim calcmode="lin" valueType="num">
                                      <p:cBhvr>
                                        <p:cTn id="42" dur="1000" fill="hold"/>
                                        <p:tgtEl>
                                          <p:spTgt spid="7176">
                                            <p:txEl>
                                              <p:pRg st="3" end="3"/>
                                            </p:txEl>
                                          </p:spTgt>
                                        </p:tgtEl>
                                        <p:attrNameLst>
                                          <p:attrName>ppt_w</p:attrName>
                                        </p:attrNameLst>
                                      </p:cBhvr>
                                      <p:tavLst>
                                        <p:tav tm="0">
                                          <p:val>
                                            <p:strVal val="#ppt_w*0.70"/>
                                          </p:val>
                                        </p:tav>
                                        <p:tav tm="100000">
                                          <p:val>
                                            <p:strVal val="#ppt_w"/>
                                          </p:val>
                                        </p:tav>
                                      </p:tavLst>
                                    </p:anim>
                                    <p:anim calcmode="lin" valueType="num">
                                      <p:cBhvr>
                                        <p:cTn id="43" dur="1000" fill="hold"/>
                                        <p:tgtEl>
                                          <p:spTgt spid="7176">
                                            <p:txEl>
                                              <p:pRg st="3" end="3"/>
                                            </p:txEl>
                                          </p:spTgt>
                                        </p:tgtEl>
                                        <p:attrNameLst>
                                          <p:attrName>ppt_h</p:attrName>
                                        </p:attrNameLst>
                                      </p:cBhvr>
                                      <p:tavLst>
                                        <p:tav tm="0">
                                          <p:val>
                                            <p:strVal val="#ppt_h"/>
                                          </p:val>
                                        </p:tav>
                                        <p:tav tm="100000">
                                          <p:val>
                                            <p:strVal val="#ppt_h"/>
                                          </p:val>
                                        </p:tav>
                                      </p:tavLst>
                                    </p:anim>
                                    <p:animEffect transition="in" filter="fade">
                                      <p:cBhvr>
                                        <p:cTn id="44" dur="1000"/>
                                        <p:tgtEl>
                                          <p:spTgt spid="7176">
                                            <p:txEl>
                                              <p:pRg st="3" end="3"/>
                                            </p:txEl>
                                          </p:spTgt>
                                        </p:tgtEl>
                                      </p:cBhvr>
                                    </p:animEffect>
                                  </p:childTnLst>
                                </p:cTn>
                              </p:par>
                              <p:par>
                                <p:cTn id="45" presetID="55" presetClass="entr" presetSubtype="0" fill="hold" grpId="0" nodeType="withEffect">
                                  <p:stCondLst>
                                    <p:cond delay="0"/>
                                  </p:stCondLst>
                                  <p:childTnLst>
                                    <p:set>
                                      <p:cBhvr>
                                        <p:cTn id="46" dur="1" fill="hold">
                                          <p:stCondLst>
                                            <p:cond delay="0"/>
                                          </p:stCondLst>
                                        </p:cTn>
                                        <p:tgtEl>
                                          <p:spTgt spid="7176">
                                            <p:txEl>
                                              <p:pRg st="4" end="4"/>
                                            </p:txEl>
                                          </p:spTgt>
                                        </p:tgtEl>
                                        <p:attrNameLst>
                                          <p:attrName>style.visibility</p:attrName>
                                        </p:attrNameLst>
                                      </p:cBhvr>
                                      <p:to>
                                        <p:strVal val="visible"/>
                                      </p:to>
                                    </p:set>
                                    <p:anim calcmode="lin" valueType="num">
                                      <p:cBhvr>
                                        <p:cTn id="47" dur="1000" fill="hold"/>
                                        <p:tgtEl>
                                          <p:spTgt spid="7176">
                                            <p:txEl>
                                              <p:pRg st="4" end="4"/>
                                            </p:txEl>
                                          </p:spTgt>
                                        </p:tgtEl>
                                        <p:attrNameLst>
                                          <p:attrName>ppt_w</p:attrName>
                                        </p:attrNameLst>
                                      </p:cBhvr>
                                      <p:tavLst>
                                        <p:tav tm="0">
                                          <p:val>
                                            <p:strVal val="#ppt_w*0.70"/>
                                          </p:val>
                                        </p:tav>
                                        <p:tav tm="100000">
                                          <p:val>
                                            <p:strVal val="#ppt_w"/>
                                          </p:val>
                                        </p:tav>
                                      </p:tavLst>
                                    </p:anim>
                                    <p:anim calcmode="lin" valueType="num">
                                      <p:cBhvr>
                                        <p:cTn id="48" dur="1000" fill="hold"/>
                                        <p:tgtEl>
                                          <p:spTgt spid="7176">
                                            <p:txEl>
                                              <p:pRg st="4" end="4"/>
                                            </p:txEl>
                                          </p:spTgt>
                                        </p:tgtEl>
                                        <p:attrNameLst>
                                          <p:attrName>ppt_h</p:attrName>
                                        </p:attrNameLst>
                                      </p:cBhvr>
                                      <p:tavLst>
                                        <p:tav tm="0">
                                          <p:val>
                                            <p:strVal val="#ppt_h"/>
                                          </p:val>
                                        </p:tav>
                                        <p:tav tm="100000">
                                          <p:val>
                                            <p:strVal val="#ppt_h"/>
                                          </p:val>
                                        </p:tav>
                                      </p:tavLst>
                                    </p:anim>
                                    <p:animEffect transition="in" filter="fade">
                                      <p:cBhvr>
                                        <p:cTn id="49" dur="1000"/>
                                        <p:tgtEl>
                                          <p:spTgt spid="717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build="allAtOnce" animBg="1"/>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4" descr="761208civf7vumcn">
            <a:extLst>
              <a:ext uri="{FF2B5EF4-FFF2-40B4-BE49-F238E27FC236}">
                <a16:creationId xmlns:a16="http://schemas.microsoft.com/office/drawing/2014/main" id="{164D1BB9-A902-424D-86C8-F44E2C9837E6}"/>
              </a:ext>
            </a:extLst>
          </p:cNvPr>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706781" y="5517232"/>
            <a:ext cx="571500" cy="9525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8435" name="Picture 6" descr="761208civf7vumcn">
            <a:extLst>
              <a:ext uri="{FF2B5EF4-FFF2-40B4-BE49-F238E27FC236}">
                <a16:creationId xmlns:a16="http://schemas.microsoft.com/office/drawing/2014/main" id="{D68E1774-69D8-4F31-A92B-78B5D247A2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400" y="548680"/>
            <a:ext cx="571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7" descr="761208civf7vumcn">
            <a:extLst>
              <a:ext uri="{FF2B5EF4-FFF2-40B4-BE49-F238E27FC236}">
                <a16:creationId xmlns:a16="http://schemas.microsoft.com/office/drawing/2014/main" id="{60B3728E-CA88-47E7-98BC-7F2FEB4455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08568" y="260648"/>
            <a:ext cx="571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7" name="Text Box 9">
            <a:extLst>
              <a:ext uri="{FF2B5EF4-FFF2-40B4-BE49-F238E27FC236}">
                <a16:creationId xmlns:a16="http://schemas.microsoft.com/office/drawing/2014/main" id="{A88C2962-BC9C-4A5B-A4EF-71A638E9292A}"/>
              </a:ext>
            </a:extLst>
          </p:cNvPr>
          <p:cNvSpPr txBox="1">
            <a:spLocks noChangeArrowheads="1"/>
          </p:cNvSpPr>
          <p:nvPr/>
        </p:nvSpPr>
        <p:spPr bwMode="auto">
          <a:xfrm>
            <a:off x="1919536" y="1340768"/>
            <a:ext cx="8343900" cy="360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u="sng">
                <a:solidFill>
                  <a:srgbClr val="660033"/>
                </a:solidFill>
              </a:rPr>
              <a:t>Bài 1</a:t>
            </a:r>
            <a:r>
              <a:rPr lang="en-US" altLang="en-US" sz="2400" b="1">
                <a:solidFill>
                  <a:srgbClr val="660033"/>
                </a:solidFill>
              </a:rPr>
              <a:t>:  Lập dàn ý chi tiết cho một trong các đề bài sau:</a:t>
            </a:r>
          </a:p>
          <a:p>
            <a:pPr eaLnBrk="1" hangingPunct="1">
              <a:spcBef>
                <a:spcPct val="50000"/>
              </a:spcBef>
              <a:buFontTx/>
              <a:buAutoNum type="alphaLcParenR"/>
            </a:pPr>
            <a:r>
              <a:rPr lang="en-US" altLang="en-US" sz="2400" b="1">
                <a:solidFill>
                  <a:srgbClr val="660033"/>
                </a:solidFill>
              </a:rPr>
              <a:t>Tả cô giáo( hoặc thầy giáo) đã từng dạy dỗ em và để lại cho em nhiều ấn tượng và tình cảm tốt đẹp.</a:t>
            </a:r>
          </a:p>
          <a:p>
            <a:pPr eaLnBrk="1" hangingPunct="1">
              <a:spcBef>
                <a:spcPct val="50000"/>
              </a:spcBef>
              <a:buFontTx/>
              <a:buAutoNum type="alphaLcParenR"/>
            </a:pPr>
            <a:r>
              <a:rPr lang="en-US" altLang="en-US" sz="2400" b="1">
                <a:solidFill>
                  <a:srgbClr val="660033"/>
                </a:solidFill>
              </a:rPr>
              <a:t>Tả một người ở địa phương em sinh sống (chú công an, chú dân phòng, bác tổ trưởng dân phố, bà cụ bán hàng..)</a:t>
            </a:r>
          </a:p>
          <a:p>
            <a:pPr eaLnBrk="1" hangingPunct="1">
              <a:spcBef>
                <a:spcPct val="50000"/>
              </a:spcBef>
              <a:buFontTx/>
              <a:buAutoNum type="alphaLcParenR"/>
            </a:pPr>
            <a:r>
              <a:rPr lang="en-US" altLang="en-US" sz="2400" b="1">
                <a:solidFill>
                  <a:srgbClr val="660033"/>
                </a:solidFill>
              </a:rPr>
              <a:t>Tả một người em mới gặp lần đầu nhưng để lại cho em những ấn tượng sâu sắc.</a:t>
            </a:r>
          </a:p>
        </p:txBody>
      </p:sp>
    </p:spTree>
    <p:extLst>
      <p:ext uri="{BB962C8B-B14F-4D97-AF65-F5344CB8AC3E}">
        <p14:creationId xmlns:p14="http://schemas.microsoft.com/office/powerpoint/2010/main" val="6167484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7177"/>
                                        </p:tgtEl>
                                        <p:attrNameLst>
                                          <p:attrName>style.visibility</p:attrName>
                                        </p:attrNameLst>
                                      </p:cBhvr>
                                      <p:to>
                                        <p:strVal val="visible"/>
                                      </p:to>
                                    </p:set>
                                    <p:animEffect transition="in" filter="fade">
                                      <p:cBhvr>
                                        <p:cTn id="7" dur="2000"/>
                                        <p:tgtEl>
                                          <p:spTgt spid="7177"/>
                                        </p:tgtEl>
                                      </p:cBhvr>
                                    </p:animEffect>
                                    <p:anim calcmode="lin" valueType="num">
                                      <p:cBhvr>
                                        <p:cTn id="8" dur="2000" fill="hold"/>
                                        <p:tgtEl>
                                          <p:spTgt spid="7177"/>
                                        </p:tgtEl>
                                        <p:attrNameLst>
                                          <p:attrName>style.rotation</p:attrName>
                                        </p:attrNameLst>
                                      </p:cBhvr>
                                      <p:tavLst>
                                        <p:tav tm="0">
                                          <p:val>
                                            <p:fltVal val="720"/>
                                          </p:val>
                                        </p:tav>
                                        <p:tav tm="100000">
                                          <p:val>
                                            <p:fltVal val="0"/>
                                          </p:val>
                                        </p:tav>
                                      </p:tavLst>
                                    </p:anim>
                                    <p:anim calcmode="lin" valueType="num">
                                      <p:cBhvr>
                                        <p:cTn id="9" dur="2000" fill="hold"/>
                                        <p:tgtEl>
                                          <p:spTgt spid="7177"/>
                                        </p:tgtEl>
                                        <p:attrNameLst>
                                          <p:attrName>ppt_h</p:attrName>
                                        </p:attrNameLst>
                                      </p:cBhvr>
                                      <p:tavLst>
                                        <p:tav tm="0">
                                          <p:val>
                                            <p:fltVal val="0"/>
                                          </p:val>
                                        </p:tav>
                                        <p:tav tm="100000">
                                          <p:val>
                                            <p:strVal val="#ppt_h"/>
                                          </p:val>
                                        </p:tav>
                                      </p:tavLst>
                                    </p:anim>
                                    <p:anim calcmode="lin" valueType="num">
                                      <p:cBhvr>
                                        <p:cTn id="10" dur="2000" fill="hold"/>
                                        <p:tgtEl>
                                          <p:spTgt spid="7177"/>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E39C250-C961-48D7-BEE6-0DA19133B5F7}"/>
              </a:ext>
            </a:extLst>
          </p:cNvPr>
          <p:cNvSpPr>
            <a:spLocks noGrp="1" noChangeArrowheads="1"/>
          </p:cNvSpPr>
          <p:nvPr>
            <p:ph type="title" idx="4294967295"/>
          </p:nvPr>
        </p:nvSpPr>
        <p:spPr>
          <a:xfrm>
            <a:off x="1524001" y="0"/>
            <a:ext cx="8226425" cy="1143000"/>
          </a:xfrm>
          <a:noFill/>
          <a:extLst>
            <a:ext uri="{91240B29-F687-4F45-9708-019B960494DF}">
              <a14:hiddenLine xmlns:a14="http://schemas.microsoft.com/office/drawing/2010/main" w="9525" cap="flat" cmpd="sng">
                <a:solidFill>
                  <a:schemeClr val="tx1"/>
                </a:solidFill>
                <a:prstDash val="solid"/>
                <a:miter lim="800000"/>
                <a:headEnd/>
                <a:tailEnd/>
              </a14:hiddenLine>
            </a:ext>
          </a:extLst>
        </p:spPr>
        <p:txBody>
          <a:bodyPr/>
          <a:lstStyle/>
          <a:p>
            <a:pPr eaLnBrk="1" hangingPunct="1"/>
            <a:r>
              <a:rPr lang="en-US" altLang="en-US" sz="3200">
                <a:solidFill>
                  <a:srgbClr val="000000"/>
                </a:solidFill>
                <a:latin typeface="VNI-Commerce" pitchFamily="2" charset="0"/>
              </a:rPr>
              <a:t>         </a:t>
            </a:r>
          </a:p>
        </p:txBody>
      </p:sp>
      <p:sp>
        <p:nvSpPr>
          <p:cNvPr id="19459" name="Text Box 4">
            <a:extLst>
              <a:ext uri="{FF2B5EF4-FFF2-40B4-BE49-F238E27FC236}">
                <a16:creationId xmlns:a16="http://schemas.microsoft.com/office/drawing/2014/main" id="{2D68A899-EA44-4DA3-A4FC-EC5019C46D28}"/>
              </a:ext>
            </a:extLst>
          </p:cNvPr>
          <p:cNvSpPr txBox="1">
            <a:spLocks noChangeArrowheads="1"/>
          </p:cNvSpPr>
          <p:nvPr/>
        </p:nvSpPr>
        <p:spPr bwMode="auto">
          <a:xfrm>
            <a:off x="4784725" y="417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solidFill>
                <a:srgbClr val="000000"/>
              </a:solidFill>
            </a:endParaRPr>
          </a:p>
        </p:txBody>
      </p:sp>
      <p:sp>
        <p:nvSpPr>
          <p:cNvPr id="19460" name="Text Box 6">
            <a:extLst>
              <a:ext uri="{FF2B5EF4-FFF2-40B4-BE49-F238E27FC236}">
                <a16:creationId xmlns:a16="http://schemas.microsoft.com/office/drawing/2014/main" id="{154AF788-074A-4869-9CAF-A2ADC6A19346}"/>
              </a:ext>
            </a:extLst>
          </p:cNvPr>
          <p:cNvSpPr txBox="1">
            <a:spLocks noChangeArrowheads="1"/>
          </p:cNvSpPr>
          <p:nvPr/>
        </p:nvSpPr>
        <p:spPr bwMode="auto">
          <a:xfrm>
            <a:off x="1965325" y="2300289"/>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2000">
              <a:solidFill>
                <a:srgbClr val="000000"/>
              </a:solidFill>
              <a:latin typeface="Times New Roman" panose="02020603050405020304" pitchFamily="18" charset="0"/>
            </a:endParaRPr>
          </a:p>
        </p:txBody>
      </p:sp>
      <p:sp>
        <p:nvSpPr>
          <p:cNvPr id="19461" name="Rectangle 7">
            <a:extLst>
              <a:ext uri="{FF2B5EF4-FFF2-40B4-BE49-F238E27FC236}">
                <a16:creationId xmlns:a16="http://schemas.microsoft.com/office/drawing/2014/main" id="{E7A03709-1CC6-4E64-848B-2358A3C6BE7F}"/>
              </a:ext>
            </a:extLst>
          </p:cNvPr>
          <p:cNvSpPr>
            <a:spLocks noChangeArrowheads="1"/>
          </p:cNvSpPr>
          <p:nvPr/>
        </p:nvSpPr>
        <p:spPr bwMode="auto">
          <a:xfrm>
            <a:off x="2346035" y="2603213"/>
            <a:ext cx="18473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vi-VN" altLang="en-US">
              <a:solidFill>
                <a:srgbClr val="000000"/>
              </a:solidFill>
            </a:endParaRPr>
          </a:p>
        </p:txBody>
      </p:sp>
      <p:sp>
        <p:nvSpPr>
          <p:cNvPr id="16394" name="Text Box 10">
            <a:extLst>
              <a:ext uri="{FF2B5EF4-FFF2-40B4-BE49-F238E27FC236}">
                <a16:creationId xmlns:a16="http://schemas.microsoft.com/office/drawing/2014/main" id="{714F2DFE-9680-45C4-B529-CD695E490653}"/>
              </a:ext>
            </a:extLst>
          </p:cNvPr>
          <p:cNvSpPr txBox="1">
            <a:spLocks noChangeArrowheads="1"/>
          </p:cNvSpPr>
          <p:nvPr/>
        </p:nvSpPr>
        <p:spPr bwMode="auto">
          <a:xfrm>
            <a:off x="1828800" y="76201"/>
            <a:ext cx="8458200" cy="6321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lnSpc>
                <a:spcPct val="110000"/>
              </a:lnSpc>
              <a:spcBef>
                <a:spcPct val="0"/>
              </a:spcBef>
              <a:buFontTx/>
              <a:buNone/>
            </a:pPr>
            <a:r>
              <a:rPr lang="en-US" altLang="en-US" sz="4000" b="1" baseline="-25000">
                <a:solidFill>
                  <a:srgbClr val="000000"/>
                </a:solidFill>
                <a:latin typeface="Times New Roman" panose="02020603050405020304" pitchFamily="18" charset="0"/>
              </a:rPr>
              <a:t>	</a:t>
            </a:r>
            <a:r>
              <a:rPr lang="en-US" altLang="en-US" sz="5400" b="1" baseline="-25000">
                <a:solidFill>
                  <a:srgbClr val="000000"/>
                </a:solidFill>
                <a:latin typeface="Times New Roman" panose="02020603050405020304" pitchFamily="18" charset="0"/>
              </a:rPr>
              <a:t>       </a:t>
            </a:r>
            <a:r>
              <a:rPr lang="en-US" altLang="en-US" sz="6000" b="1" baseline="-25000">
                <a:solidFill>
                  <a:srgbClr val="000000"/>
                </a:solidFill>
                <a:latin typeface="Times New Roman" panose="02020603050405020304" pitchFamily="18" charset="0"/>
              </a:rPr>
              <a:t>Dàn ý:</a:t>
            </a:r>
          </a:p>
          <a:p>
            <a:pPr algn="just" eaLnBrk="1" hangingPunct="1">
              <a:lnSpc>
                <a:spcPct val="110000"/>
              </a:lnSpc>
              <a:spcBef>
                <a:spcPct val="0"/>
              </a:spcBef>
              <a:buFontTx/>
              <a:buNone/>
            </a:pPr>
            <a:r>
              <a:rPr lang="en-US" altLang="en-US" sz="6000" baseline="-25000">
                <a:solidFill>
                  <a:srgbClr val="000000"/>
                </a:solidFill>
                <a:latin typeface="Times New Roman" panose="02020603050405020304" pitchFamily="18" charset="0"/>
              </a:rPr>
              <a:t>Bài văn tả người thường có ba phần:</a:t>
            </a:r>
          </a:p>
          <a:p>
            <a:pPr algn="just" eaLnBrk="1" hangingPunct="1">
              <a:lnSpc>
                <a:spcPct val="110000"/>
              </a:lnSpc>
              <a:spcBef>
                <a:spcPct val="0"/>
              </a:spcBef>
              <a:buFontTx/>
              <a:buNone/>
            </a:pPr>
            <a:r>
              <a:rPr lang="en-US" altLang="en-US" sz="5400" baseline="-25000">
                <a:solidFill>
                  <a:srgbClr val="000000"/>
                </a:solidFill>
                <a:latin typeface="Times New Roman" panose="02020603050405020304" pitchFamily="18" charset="0"/>
              </a:rPr>
              <a:t>1. Mở bài: Giới thiệu người định tả.</a:t>
            </a:r>
          </a:p>
          <a:p>
            <a:pPr algn="just" eaLnBrk="1" hangingPunct="1">
              <a:lnSpc>
                <a:spcPct val="110000"/>
              </a:lnSpc>
              <a:spcBef>
                <a:spcPct val="0"/>
              </a:spcBef>
              <a:buFontTx/>
              <a:buNone/>
            </a:pPr>
            <a:r>
              <a:rPr lang="en-US" altLang="en-US" sz="5400" baseline="-25000">
                <a:solidFill>
                  <a:srgbClr val="000000"/>
                </a:solidFill>
                <a:latin typeface="Times New Roman" panose="02020603050405020304" pitchFamily="18" charset="0"/>
              </a:rPr>
              <a:t>2. Thân bài:</a:t>
            </a:r>
          </a:p>
          <a:p>
            <a:pPr algn="just" eaLnBrk="1" hangingPunct="1">
              <a:lnSpc>
                <a:spcPct val="110000"/>
              </a:lnSpc>
              <a:spcBef>
                <a:spcPct val="0"/>
              </a:spcBef>
              <a:buFontTx/>
              <a:buNone/>
            </a:pPr>
            <a:r>
              <a:rPr lang="en-US" altLang="en-US" sz="5400" baseline="-25000">
                <a:solidFill>
                  <a:srgbClr val="000000"/>
                </a:solidFill>
                <a:latin typeface="Times New Roman" panose="02020603050405020304" pitchFamily="18" charset="0"/>
              </a:rPr>
              <a:t>a) Tả ngoại hình (đặc điểm nổi bật về tầm vóc, cách ăn mặc, khuôn mặt, mái tóc, cặp mắt, hàm răng,…).</a:t>
            </a:r>
          </a:p>
          <a:p>
            <a:pPr algn="just" eaLnBrk="1" hangingPunct="1">
              <a:lnSpc>
                <a:spcPct val="110000"/>
              </a:lnSpc>
              <a:spcBef>
                <a:spcPct val="0"/>
              </a:spcBef>
              <a:buFontTx/>
              <a:buNone/>
            </a:pPr>
            <a:r>
              <a:rPr lang="en-US" altLang="en-US" sz="5400" baseline="-25000">
                <a:solidFill>
                  <a:srgbClr val="000000"/>
                </a:solidFill>
                <a:latin typeface="Times New Roman" panose="02020603050405020304" pitchFamily="18" charset="0"/>
              </a:rPr>
              <a:t>b) Tả tính tình, hoạt động (lời nói, cử chỉ, thói quen, cách cư xử với người khác,…)</a:t>
            </a:r>
          </a:p>
          <a:p>
            <a:pPr algn="just" eaLnBrk="1" hangingPunct="1">
              <a:lnSpc>
                <a:spcPct val="110000"/>
              </a:lnSpc>
              <a:spcBef>
                <a:spcPct val="0"/>
              </a:spcBef>
              <a:buFontTx/>
              <a:buNone/>
            </a:pPr>
            <a:r>
              <a:rPr lang="en-US" altLang="en-US" sz="5400" baseline="-25000">
                <a:solidFill>
                  <a:srgbClr val="000000"/>
                </a:solidFill>
                <a:latin typeface="Times New Roman" panose="02020603050405020304" pitchFamily="18" charset="0"/>
              </a:rPr>
              <a:t> 3. Kết bài: Nêu cảm nghĩ về người được tả.</a:t>
            </a:r>
          </a:p>
        </p:txBody>
      </p:sp>
      <p:sp>
        <p:nvSpPr>
          <p:cNvPr id="16398" name="AutoShape 14">
            <a:extLst>
              <a:ext uri="{FF2B5EF4-FFF2-40B4-BE49-F238E27FC236}">
                <a16:creationId xmlns:a16="http://schemas.microsoft.com/office/drawing/2014/main" id="{252FA576-507E-42F4-916F-356351295D4F}"/>
              </a:ext>
            </a:extLst>
          </p:cNvPr>
          <p:cNvSpPr>
            <a:spLocks noChangeArrowheads="1"/>
          </p:cNvSpPr>
          <p:nvPr/>
        </p:nvSpPr>
        <p:spPr bwMode="auto">
          <a:xfrm>
            <a:off x="9906001" y="6464480"/>
            <a:ext cx="479513" cy="1091843"/>
          </a:xfrm>
          <a:prstGeom prst="star5">
            <a:avLst/>
          </a:prstGeom>
          <a:noFill/>
          <a:ln>
            <a:noFill/>
          </a:ln>
          <a:effectLst/>
        </p:spPr>
        <p:txBody>
          <a:bodyPr wrap="none" anchor="ctr">
            <a:spAutoFit/>
          </a:bodyPr>
          <a:lstStyle/>
          <a:p>
            <a:pPr eaLnBrk="1" hangingPunct="1">
              <a:defRPr/>
            </a:pPr>
            <a:endParaRPr lang="vi-VN" sz="3200" baseline="-25000">
              <a:solidFill>
                <a:srgbClr val="00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6394">
                                            <p:txEl>
                                              <p:pRg st="0" end="0"/>
                                            </p:txEl>
                                          </p:spTgt>
                                        </p:tgtEl>
                                        <p:attrNameLst>
                                          <p:attrName>style.visibility</p:attrName>
                                        </p:attrNameLst>
                                      </p:cBhvr>
                                      <p:to>
                                        <p:strVal val="visible"/>
                                      </p:to>
                                    </p:set>
                                    <p:animEffect transition="in" filter="wipe(left)">
                                      <p:cBhvr>
                                        <p:cTn id="7" dur="500"/>
                                        <p:tgtEl>
                                          <p:spTgt spid="1639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6394">
                                            <p:txEl>
                                              <p:pRg st="1" end="1"/>
                                            </p:txEl>
                                          </p:spTgt>
                                        </p:tgtEl>
                                        <p:attrNameLst>
                                          <p:attrName>style.visibility</p:attrName>
                                        </p:attrNameLst>
                                      </p:cBhvr>
                                      <p:to>
                                        <p:strVal val="visible"/>
                                      </p:to>
                                    </p:set>
                                    <p:animEffect transition="in" filter="wipe(left)">
                                      <p:cBhvr>
                                        <p:cTn id="12" dur="500"/>
                                        <p:tgtEl>
                                          <p:spTgt spid="16394">
                                            <p:txEl>
                                              <p:pRg st="1" end="1"/>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16394">
                                            <p:txEl>
                                              <p:pRg st="2" end="2"/>
                                            </p:txEl>
                                          </p:spTgt>
                                        </p:tgtEl>
                                        <p:attrNameLst>
                                          <p:attrName>style.visibility</p:attrName>
                                        </p:attrNameLst>
                                      </p:cBhvr>
                                      <p:to>
                                        <p:strVal val="visible"/>
                                      </p:to>
                                    </p:set>
                                    <p:animEffect transition="in" filter="wipe(left)">
                                      <p:cBhvr>
                                        <p:cTn id="15" dur="500"/>
                                        <p:tgtEl>
                                          <p:spTgt spid="16394">
                                            <p:txEl>
                                              <p:pRg st="2" end="2"/>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16394">
                                            <p:txEl>
                                              <p:pRg st="3" end="3"/>
                                            </p:txEl>
                                          </p:spTgt>
                                        </p:tgtEl>
                                        <p:attrNameLst>
                                          <p:attrName>style.visibility</p:attrName>
                                        </p:attrNameLst>
                                      </p:cBhvr>
                                      <p:to>
                                        <p:strVal val="visible"/>
                                      </p:to>
                                    </p:set>
                                    <p:animEffect transition="in" filter="wipe(left)">
                                      <p:cBhvr>
                                        <p:cTn id="18" dur="500"/>
                                        <p:tgtEl>
                                          <p:spTgt spid="16394">
                                            <p:txEl>
                                              <p:pRg st="3" end="3"/>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16394">
                                            <p:txEl>
                                              <p:pRg st="4" end="4"/>
                                            </p:txEl>
                                          </p:spTgt>
                                        </p:tgtEl>
                                        <p:attrNameLst>
                                          <p:attrName>style.visibility</p:attrName>
                                        </p:attrNameLst>
                                      </p:cBhvr>
                                      <p:to>
                                        <p:strVal val="visible"/>
                                      </p:to>
                                    </p:set>
                                    <p:animEffect transition="in" filter="wipe(left)">
                                      <p:cBhvr>
                                        <p:cTn id="21" dur="500"/>
                                        <p:tgtEl>
                                          <p:spTgt spid="16394">
                                            <p:txEl>
                                              <p:pRg st="4" end="4"/>
                                            </p:txEl>
                                          </p:spTgt>
                                        </p:tgtEl>
                                      </p:cBhvr>
                                    </p:animEffect>
                                  </p:childTnLst>
                                </p:cTn>
                              </p:par>
                              <p:par>
                                <p:cTn id="22" presetID="22" presetClass="entr" presetSubtype="8" fill="hold" nodeType="withEffect">
                                  <p:stCondLst>
                                    <p:cond delay="0"/>
                                  </p:stCondLst>
                                  <p:childTnLst>
                                    <p:set>
                                      <p:cBhvr>
                                        <p:cTn id="23" dur="1" fill="hold">
                                          <p:stCondLst>
                                            <p:cond delay="0"/>
                                          </p:stCondLst>
                                        </p:cTn>
                                        <p:tgtEl>
                                          <p:spTgt spid="16394">
                                            <p:txEl>
                                              <p:pRg st="5" end="5"/>
                                            </p:txEl>
                                          </p:spTgt>
                                        </p:tgtEl>
                                        <p:attrNameLst>
                                          <p:attrName>style.visibility</p:attrName>
                                        </p:attrNameLst>
                                      </p:cBhvr>
                                      <p:to>
                                        <p:strVal val="visible"/>
                                      </p:to>
                                    </p:set>
                                    <p:animEffect transition="in" filter="wipe(left)">
                                      <p:cBhvr>
                                        <p:cTn id="24" dur="500"/>
                                        <p:tgtEl>
                                          <p:spTgt spid="16394">
                                            <p:txEl>
                                              <p:pRg st="5" end="5"/>
                                            </p:txEl>
                                          </p:spTgt>
                                        </p:tgtEl>
                                      </p:cBhvr>
                                    </p:animEffect>
                                  </p:childTnLst>
                                </p:cTn>
                              </p:par>
                              <p:par>
                                <p:cTn id="25" presetID="22" presetClass="entr" presetSubtype="8" fill="hold" nodeType="withEffect">
                                  <p:stCondLst>
                                    <p:cond delay="0"/>
                                  </p:stCondLst>
                                  <p:childTnLst>
                                    <p:set>
                                      <p:cBhvr>
                                        <p:cTn id="26" dur="1" fill="hold">
                                          <p:stCondLst>
                                            <p:cond delay="0"/>
                                          </p:stCondLst>
                                        </p:cTn>
                                        <p:tgtEl>
                                          <p:spTgt spid="16394">
                                            <p:txEl>
                                              <p:pRg st="6" end="6"/>
                                            </p:txEl>
                                          </p:spTgt>
                                        </p:tgtEl>
                                        <p:attrNameLst>
                                          <p:attrName>style.visibility</p:attrName>
                                        </p:attrNameLst>
                                      </p:cBhvr>
                                      <p:to>
                                        <p:strVal val="visible"/>
                                      </p:to>
                                    </p:set>
                                    <p:animEffect transition="in" filter="wipe(left)">
                                      <p:cBhvr>
                                        <p:cTn id="27" dur="500"/>
                                        <p:tgtEl>
                                          <p:spTgt spid="1639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a:extLst>
              <a:ext uri="{FF2B5EF4-FFF2-40B4-BE49-F238E27FC236}">
                <a16:creationId xmlns:a16="http://schemas.microsoft.com/office/drawing/2014/main" id="{A7AEE977-40D4-4C4B-8A8D-22F237CBB96A}"/>
              </a:ext>
            </a:extLst>
          </p:cNvPr>
          <p:cNvSpPr txBox="1">
            <a:spLocks noChangeArrowheads="1"/>
          </p:cNvSpPr>
          <p:nvPr/>
        </p:nvSpPr>
        <p:spPr bwMode="auto">
          <a:xfrm>
            <a:off x="695400" y="152400"/>
            <a:ext cx="9820200" cy="665480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err="1"/>
              <a:t>Tìm</a:t>
            </a:r>
            <a:r>
              <a:rPr lang="en-US" altLang="en-US" sz="2400" b="1" dirty="0"/>
              <a:t> ý </a:t>
            </a:r>
            <a:r>
              <a:rPr lang="en-US" altLang="en-US" sz="2400" b="1" dirty="0" err="1"/>
              <a:t>cho</a:t>
            </a:r>
            <a:r>
              <a:rPr lang="en-US" altLang="en-US" sz="2400" b="1" dirty="0"/>
              <a:t> </a:t>
            </a:r>
            <a:r>
              <a:rPr lang="en-US" altLang="en-US" sz="2400" b="1" dirty="0" err="1"/>
              <a:t>bài</a:t>
            </a:r>
            <a:r>
              <a:rPr lang="en-US" altLang="en-US" sz="2400" b="1" dirty="0"/>
              <a:t> </a:t>
            </a:r>
            <a:r>
              <a:rPr lang="en-US" altLang="en-US" sz="2400" b="1" dirty="0" err="1"/>
              <a:t>văn</a:t>
            </a:r>
            <a:r>
              <a:rPr lang="en-US" altLang="en-US" sz="2400" b="1" dirty="0"/>
              <a:t>:</a:t>
            </a:r>
          </a:p>
          <a:p>
            <a:pPr eaLnBrk="1" hangingPunct="1">
              <a:spcBef>
                <a:spcPct val="50000"/>
              </a:spcBef>
              <a:buFontTx/>
              <a:buNone/>
            </a:pPr>
            <a:r>
              <a:rPr lang="en-US" altLang="en-US" sz="1800" b="1" dirty="0"/>
              <a:t>A- </a:t>
            </a:r>
            <a:r>
              <a:rPr lang="en-US" altLang="en-US" sz="1800" b="1" u="sng" dirty="0" err="1"/>
              <a:t>Mở</a:t>
            </a:r>
            <a:r>
              <a:rPr lang="en-US" altLang="en-US" sz="1800" b="1" u="sng" dirty="0"/>
              <a:t> </a:t>
            </a:r>
            <a:r>
              <a:rPr lang="en-US" altLang="en-US" sz="1800" b="1" u="sng" dirty="0" err="1"/>
              <a:t>bài</a:t>
            </a:r>
            <a:r>
              <a:rPr lang="en-US" altLang="en-US" sz="1800" b="1" dirty="0"/>
              <a:t>: </a:t>
            </a:r>
            <a:r>
              <a:rPr lang="en-US" altLang="en-US" sz="1800" b="1" dirty="0" err="1"/>
              <a:t>Người</a:t>
            </a:r>
            <a:r>
              <a:rPr lang="en-US" altLang="en-US" sz="1800" b="1" dirty="0"/>
              <a:t> </a:t>
            </a:r>
            <a:r>
              <a:rPr lang="en-US" altLang="en-US" sz="1800" b="1" dirty="0" err="1"/>
              <a:t>được</a:t>
            </a:r>
            <a:r>
              <a:rPr lang="en-US" altLang="en-US" sz="1800" b="1" dirty="0"/>
              <a:t>  </a:t>
            </a:r>
            <a:r>
              <a:rPr lang="en-US" altLang="en-US" sz="1800" b="1" dirty="0" err="1"/>
              <a:t>em</a:t>
            </a:r>
            <a:r>
              <a:rPr lang="en-US" altLang="en-US" sz="1800" b="1" dirty="0"/>
              <a:t> </a:t>
            </a:r>
            <a:r>
              <a:rPr lang="en-US" altLang="en-US" sz="1800" b="1" dirty="0" err="1"/>
              <a:t>tả</a:t>
            </a:r>
            <a:r>
              <a:rPr lang="en-US" altLang="en-US" sz="1800" b="1" dirty="0"/>
              <a:t> </a:t>
            </a:r>
            <a:r>
              <a:rPr lang="en-US" altLang="en-US" sz="1800" b="1" dirty="0" err="1"/>
              <a:t>tên</a:t>
            </a:r>
            <a:r>
              <a:rPr lang="en-US" altLang="en-US" sz="1800" b="1" dirty="0"/>
              <a:t> </a:t>
            </a:r>
            <a:r>
              <a:rPr lang="en-US" altLang="en-US" sz="1800" b="1" dirty="0" err="1"/>
              <a:t>là</a:t>
            </a:r>
            <a:r>
              <a:rPr lang="en-US" altLang="en-US" sz="1800" b="1" dirty="0"/>
              <a:t> </a:t>
            </a:r>
            <a:r>
              <a:rPr lang="en-US" altLang="en-US" sz="1800" b="1" dirty="0" err="1"/>
              <a:t>gì</a:t>
            </a:r>
            <a:r>
              <a:rPr lang="en-US" altLang="en-US" sz="1800" b="1" dirty="0"/>
              <a:t>, </a:t>
            </a:r>
            <a:r>
              <a:rPr lang="en-US" altLang="en-US" sz="1800" b="1" dirty="0" err="1"/>
              <a:t>em</a:t>
            </a:r>
            <a:r>
              <a:rPr lang="en-US" altLang="en-US" sz="1800" b="1" dirty="0"/>
              <a:t> </a:t>
            </a:r>
            <a:r>
              <a:rPr lang="en-US" altLang="en-US" sz="1800" b="1" dirty="0" err="1"/>
              <a:t>quen</a:t>
            </a:r>
            <a:r>
              <a:rPr lang="en-US" altLang="en-US" sz="1800" b="1" dirty="0"/>
              <a:t> </a:t>
            </a:r>
            <a:r>
              <a:rPr lang="en-US" altLang="en-US" sz="1800" b="1" dirty="0" err="1"/>
              <a:t>hoặc</a:t>
            </a:r>
            <a:r>
              <a:rPr lang="en-US" altLang="en-US" sz="1800" b="1" dirty="0"/>
              <a:t> </a:t>
            </a:r>
            <a:r>
              <a:rPr lang="en-US" altLang="en-US" sz="1800" b="1" dirty="0" err="1"/>
              <a:t>biết</a:t>
            </a:r>
            <a:r>
              <a:rPr lang="en-US" altLang="en-US" sz="1800" b="1" dirty="0"/>
              <a:t> </a:t>
            </a:r>
            <a:r>
              <a:rPr lang="en-US" altLang="en-US" sz="1800" b="1" dirty="0" err="1"/>
              <a:t>từ</a:t>
            </a:r>
            <a:r>
              <a:rPr lang="en-US" altLang="en-US" sz="1800" b="1" dirty="0"/>
              <a:t> </a:t>
            </a:r>
            <a:r>
              <a:rPr lang="en-US" altLang="en-US" sz="1800" b="1" dirty="0" err="1"/>
              <a:t>khi</a:t>
            </a:r>
            <a:r>
              <a:rPr lang="en-US" altLang="en-US" sz="1800" b="1" dirty="0"/>
              <a:t> </a:t>
            </a:r>
            <a:r>
              <a:rPr lang="en-US" altLang="en-US" sz="1800" b="1" dirty="0" err="1"/>
              <a:t>nào</a:t>
            </a:r>
            <a:r>
              <a:rPr lang="en-US" altLang="en-US" sz="1800" b="1" dirty="0"/>
              <a:t>?</a:t>
            </a:r>
          </a:p>
          <a:p>
            <a:pPr eaLnBrk="1" hangingPunct="1">
              <a:spcBef>
                <a:spcPct val="50000"/>
              </a:spcBef>
              <a:buFontTx/>
              <a:buChar char="-"/>
            </a:pPr>
            <a:r>
              <a:rPr lang="en-US" altLang="en-US" sz="1800" b="1" dirty="0"/>
              <a:t>                 </a:t>
            </a:r>
            <a:r>
              <a:rPr lang="en-US" altLang="en-US" sz="1800" b="1" dirty="0" err="1"/>
              <a:t>Người</a:t>
            </a:r>
            <a:r>
              <a:rPr lang="en-US" altLang="en-US" sz="1800" b="1" dirty="0"/>
              <a:t> </a:t>
            </a:r>
            <a:r>
              <a:rPr lang="en-US" altLang="en-US" sz="1800" b="1" dirty="0" err="1"/>
              <a:t>được</a:t>
            </a:r>
            <a:r>
              <a:rPr lang="en-US" altLang="en-US" sz="1800" b="1" dirty="0"/>
              <a:t>  </a:t>
            </a:r>
            <a:r>
              <a:rPr lang="en-US" altLang="en-US" sz="1800" b="1" dirty="0" err="1"/>
              <a:t>em</a:t>
            </a:r>
            <a:r>
              <a:rPr lang="en-US" altLang="en-US" sz="1800" b="1" dirty="0"/>
              <a:t> </a:t>
            </a:r>
            <a:r>
              <a:rPr lang="en-US" altLang="en-US" sz="1800" b="1" dirty="0" err="1"/>
              <a:t>tả</a:t>
            </a:r>
            <a:r>
              <a:rPr lang="en-US" altLang="en-US" sz="1800" b="1" dirty="0"/>
              <a:t> </a:t>
            </a:r>
            <a:r>
              <a:rPr lang="en-US" altLang="en-US" sz="1800" b="1" dirty="0" err="1"/>
              <a:t>đã</a:t>
            </a:r>
            <a:r>
              <a:rPr lang="en-US" altLang="en-US" sz="1800" b="1" dirty="0"/>
              <a:t> </a:t>
            </a:r>
            <a:r>
              <a:rPr lang="en-US" altLang="en-US" sz="1800" b="1" dirty="0" err="1"/>
              <a:t>để</a:t>
            </a:r>
            <a:r>
              <a:rPr lang="en-US" altLang="en-US" sz="1800" b="1" dirty="0"/>
              <a:t> </a:t>
            </a:r>
            <a:r>
              <a:rPr lang="en-US" altLang="en-US" sz="1800" b="1" dirty="0" err="1"/>
              <a:t>lại</a:t>
            </a:r>
            <a:r>
              <a:rPr lang="en-US" altLang="en-US" sz="1800" b="1" dirty="0"/>
              <a:t> </a:t>
            </a:r>
            <a:r>
              <a:rPr lang="en-US" altLang="en-US" sz="1800" b="1" dirty="0" err="1"/>
              <a:t>cho</a:t>
            </a:r>
            <a:r>
              <a:rPr lang="en-US" altLang="en-US" sz="1800" b="1" dirty="0"/>
              <a:t> </a:t>
            </a:r>
            <a:r>
              <a:rPr lang="en-US" altLang="en-US" sz="1800" b="1" dirty="0" err="1"/>
              <a:t>em</a:t>
            </a:r>
            <a:r>
              <a:rPr lang="en-US" altLang="en-US" sz="1800" b="1" dirty="0"/>
              <a:t> </a:t>
            </a:r>
            <a:r>
              <a:rPr lang="en-US" altLang="en-US" sz="1800" b="1" dirty="0" err="1"/>
              <a:t>ấn</a:t>
            </a:r>
            <a:r>
              <a:rPr lang="en-US" altLang="en-US" sz="1800" b="1" dirty="0"/>
              <a:t> </a:t>
            </a:r>
            <a:r>
              <a:rPr lang="en-US" altLang="en-US" sz="1800" b="1" dirty="0" err="1"/>
              <a:t>tượng</a:t>
            </a:r>
            <a:r>
              <a:rPr lang="en-US" altLang="en-US" sz="1800" b="1" dirty="0"/>
              <a:t> </a:t>
            </a:r>
            <a:r>
              <a:rPr lang="en-US" altLang="en-US" sz="1800" b="1" dirty="0" err="1"/>
              <a:t>và</a:t>
            </a:r>
            <a:r>
              <a:rPr lang="en-US" altLang="en-US" sz="1800" b="1" dirty="0"/>
              <a:t> </a:t>
            </a:r>
            <a:r>
              <a:rPr lang="en-US" altLang="en-US" sz="1800" b="1" dirty="0" err="1"/>
              <a:t>tình</a:t>
            </a:r>
            <a:r>
              <a:rPr lang="en-US" altLang="en-US" sz="1800" b="1" dirty="0"/>
              <a:t> </a:t>
            </a:r>
            <a:r>
              <a:rPr lang="en-US" altLang="en-US" sz="1800" b="1" dirty="0" err="1"/>
              <a:t>cảm</a:t>
            </a:r>
            <a:r>
              <a:rPr lang="en-US" altLang="en-US" sz="1800" b="1" dirty="0"/>
              <a:t> </a:t>
            </a:r>
            <a:r>
              <a:rPr lang="en-US" altLang="en-US" sz="1800" b="1" dirty="0" err="1"/>
              <a:t>gì</a:t>
            </a:r>
            <a:r>
              <a:rPr lang="en-US" altLang="en-US" sz="1800" b="1" dirty="0"/>
              <a:t>?</a:t>
            </a:r>
          </a:p>
          <a:p>
            <a:pPr eaLnBrk="1" hangingPunct="1">
              <a:spcBef>
                <a:spcPct val="50000"/>
              </a:spcBef>
              <a:buFontTx/>
              <a:buNone/>
            </a:pPr>
            <a:r>
              <a:rPr lang="en-US" altLang="en-US" sz="1800" b="1" dirty="0"/>
              <a:t>B- </a:t>
            </a:r>
            <a:r>
              <a:rPr lang="en-US" altLang="en-US" sz="1800" b="1" u="sng" dirty="0" err="1"/>
              <a:t>Thân</a:t>
            </a:r>
            <a:r>
              <a:rPr lang="en-US" altLang="en-US" sz="1800" b="1" u="sng" dirty="0"/>
              <a:t> </a:t>
            </a:r>
            <a:r>
              <a:rPr lang="en-US" altLang="en-US" sz="1800" b="1" u="sng" dirty="0" err="1"/>
              <a:t>bài</a:t>
            </a:r>
            <a:r>
              <a:rPr lang="en-US" altLang="en-US" sz="1800" b="1" dirty="0"/>
              <a:t>: </a:t>
            </a:r>
            <a:r>
              <a:rPr lang="en-US" altLang="en-US" sz="1800" b="1" dirty="0" err="1"/>
              <a:t>Tả</a:t>
            </a:r>
            <a:r>
              <a:rPr lang="en-US" altLang="en-US" sz="1800" b="1" dirty="0"/>
              <a:t> </a:t>
            </a:r>
            <a:r>
              <a:rPr lang="en-US" altLang="en-US" sz="1800" b="1" dirty="0" err="1"/>
              <a:t>ngoại</a:t>
            </a:r>
            <a:r>
              <a:rPr lang="en-US" altLang="en-US" sz="1800" b="1" dirty="0"/>
              <a:t> </a:t>
            </a:r>
            <a:r>
              <a:rPr lang="en-US" altLang="en-US" sz="1800" b="1" dirty="0" err="1"/>
              <a:t>hình</a:t>
            </a:r>
            <a:r>
              <a:rPr lang="en-US" altLang="en-US" sz="1800" b="1" dirty="0"/>
              <a:t>:  + </a:t>
            </a:r>
            <a:r>
              <a:rPr lang="en-US" altLang="en-US" sz="1800" b="1" dirty="0" err="1"/>
              <a:t>Đặc</a:t>
            </a:r>
            <a:r>
              <a:rPr lang="en-US" altLang="en-US" sz="1800" b="1" dirty="0"/>
              <a:t> </a:t>
            </a:r>
            <a:r>
              <a:rPr lang="en-US" altLang="en-US" sz="1800" b="1" dirty="0" err="1"/>
              <a:t>điểm</a:t>
            </a:r>
            <a:r>
              <a:rPr lang="en-US" altLang="en-US" sz="1800" b="1" dirty="0"/>
              <a:t> </a:t>
            </a:r>
            <a:r>
              <a:rPr lang="en-US" altLang="en-US" sz="1800" b="1" dirty="0" err="1"/>
              <a:t>thứ</a:t>
            </a:r>
            <a:r>
              <a:rPr lang="en-US" altLang="en-US" sz="1800" b="1" dirty="0"/>
              <a:t> </a:t>
            </a:r>
            <a:r>
              <a:rPr lang="en-US" altLang="en-US" sz="1800" b="1" dirty="0" err="1"/>
              <a:t>nhất</a:t>
            </a:r>
            <a:r>
              <a:rPr lang="en-US" altLang="en-US" sz="1800" b="1" dirty="0"/>
              <a:t>.</a:t>
            </a:r>
          </a:p>
          <a:p>
            <a:pPr eaLnBrk="1" hangingPunct="1">
              <a:spcBef>
                <a:spcPct val="50000"/>
              </a:spcBef>
              <a:buFontTx/>
              <a:buNone/>
            </a:pPr>
            <a:r>
              <a:rPr lang="en-US" altLang="en-US" sz="1800" b="1" dirty="0"/>
              <a:t>	                                  + </a:t>
            </a:r>
            <a:r>
              <a:rPr lang="en-US" altLang="en-US" sz="1800" b="1" dirty="0" err="1"/>
              <a:t>Đặc</a:t>
            </a:r>
            <a:r>
              <a:rPr lang="en-US" altLang="en-US" sz="1800" b="1" dirty="0"/>
              <a:t> </a:t>
            </a:r>
            <a:r>
              <a:rPr lang="en-US" altLang="en-US" sz="1800" b="1" dirty="0" err="1"/>
              <a:t>điểm</a:t>
            </a:r>
            <a:r>
              <a:rPr lang="en-US" altLang="en-US" sz="1800" b="1" dirty="0"/>
              <a:t> </a:t>
            </a:r>
            <a:r>
              <a:rPr lang="en-US" altLang="en-US" sz="1800" b="1" dirty="0" err="1"/>
              <a:t>thứ</a:t>
            </a:r>
            <a:r>
              <a:rPr lang="en-US" altLang="en-US" sz="1800" b="1" dirty="0"/>
              <a:t> </a:t>
            </a:r>
            <a:r>
              <a:rPr lang="en-US" altLang="en-US" sz="1800" b="1" dirty="0" err="1"/>
              <a:t>hai</a:t>
            </a:r>
            <a:r>
              <a:rPr lang="en-US" altLang="en-US" sz="1800" b="1" dirty="0"/>
              <a:t>……..</a:t>
            </a:r>
          </a:p>
          <a:p>
            <a:pPr eaLnBrk="1" hangingPunct="1">
              <a:spcBef>
                <a:spcPct val="50000"/>
              </a:spcBef>
              <a:buFontTx/>
              <a:buNone/>
            </a:pPr>
            <a:r>
              <a:rPr lang="en-US" altLang="en-US" sz="1800" b="1" u="sng" dirty="0" err="1">
                <a:solidFill>
                  <a:srgbClr val="FF0000"/>
                </a:solidFill>
              </a:rPr>
              <a:t>Chú</a:t>
            </a:r>
            <a:r>
              <a:rPr lang="en-US" altLang="en-US" sz="1800" b="1" u="sng" dirty="0">
                <a:solidFill>
                  <a:srgbClr val="FF0000"/>
                </a:solidFill>
              </a:rPr>
              <a:t> ý</a:t>
            </a:r>
            <a:r>
              <a:rPr lang="en-US" altLang="en-US" sz="1800" b="1" dirty="0">
                <a:solidFill>
                  <a:srgbClr val="FF0000"/>
                </a:solidFill>
              </a:rPr>
              <a:t>: </a:t>
            </a:r>
            <a:r>
              <a:rPr lang="en-US" altLang="en-US" sz="1800" b="1" dirty="0" err="1">
                <a:solidFill>
                  <a:srgbClr val="FF0000"/>
                </a:solidFill>
              </a:rPr>
              <a:t>Mỗi</a:t>
            </a:r>
            <a:r>
              <a:rPr lang="en-US" altLang="en-US" sz="1800" b="1" dirty="0">
                <a:solidFill>
                  <a:srgbClr val="FF0000"/>
                </a:solidFill>
              </a:rPr>
              <a:t> </a:t>
            </a:r>
            <a:r>
              <a:rPr lang="en-US" altLang="en-US" sz="1800" b="1" dirty="0" err="1">
                <a:solidFill>
                  <a:srgbClr val="FF0000"/>
                </a:solidFill>
              </a:rPr>
              <a:t>đặc</a:t>
            </a:r>
            <a:r>
              <a:rPr lang="en-US" altLang="en-US" sz="1800" b="1" dirty="0">
                <a:solidFill>
                  <a:srgbClr val="FF0000"/>
                </a:solidFill>
              </a:rPr>
              <a:t> </a:t>
            </a:r>
            <a:r>
              <a:rPr lang="en-US" altLang="en-US" sz="1800" b="1" dirty="0" err="1">
                <a:solidFill>
                  <a:srgbClr val="FF0000"/>
                </a:solidFill>
              </a:rPr>
              <a:t>điểm</a:t>
            </a:r>
            <a:r>
              <a:rPr lang="en-US" altLang="en-US" sz="1800" b="1" dirty="0">
                <a:solidFill>
                  <a:srgbClr val="FF0000"/>
                </a:solidFill>
              </a:rPr>
              <a:t> </a:t>
            </a:r>
            <a:r>
              <a:rPr lang="en-US" altLang="en-US" sz="1800" b="1" dirty="0" err="1">
                <a:solidFill>
                  <a:srgbClr val="FF0000"/>
                </a:solidFill>
              </a:rPr>
              <a:t>thường</a:t>
            </a:r>
            <a:r>
              <a:rPr lang="en-US" altLang="en-US" sz="1800" b="1" dirty="0">
                <a:solidFill>
                  <a:srgbClr val="FF0000"/>
                </a:solidFill>
              </a:rPr>
              <a:t> </a:t>
            </a:r>
            <a:r>
              <a:rPr lang="en-US" altLang="en-US" sz="1800" b="1" dirty="0" err="1">
                <a:solidFill>
                  <a:srgbClr val="FF0000"/>
                </a:solidFill>
              </a:rPr>
              <a:t>gắn</a:t>
            </a:r>
            <a:r>
              <a:rPr lang="en-US" altLang="en-US" sz="1800" b="1" dirty="0">
                <a:solidFill>
                  <a:srgbClr val="FF0000"/>
                </a:solidFill>
              </a:rPr>
              <a:t> </a:t>
            </a:r>
            <a:r>
              <a:rPr lang="en-US" altLang="en-US" sz="1800" b="1" dirty="0" err="1">
                <a:solidFill>
                  <a:srgbClr val="FF0000"/>
                </a:solidFill>
              </a:rPr>
              <a:t>với</a:t>
            </a:r>
            <a:r>
              <a:rPr lang="en-US" altLang="en-US" sz="1800" b="1" dirty="0">
                <a:solidFill>
                  <a:srgbClr val="FF0000"/>
                </a:solidFill>
              </a:rPr>
              <a:t> </a:t>
            </a:r>
            <a:r>
              <a:rPr lang="en-US" altLang="en-US" sz="1800" b="1" dirty="0" err="1">
                <a:solidFill>
                  <a:srgbClr val="FF0000"/>
                </a:solidFill>
              </a:rPr>
              <a:t>một</a:t>
            </a:r>
            <a:r>
              <a:rPr lang="en-US" altLang="en-US" sz="1800" b="1" dirty="0">
                <a:solidFill>
                  <a:srgbClr val="FF0000"/>
                </a:solidFill>
              </a:rPr>
              <a:t> </a:t>
            </a:r>
            <a:r>
              <a:rPr lang="en-US" altLang="en-US" sz="1800" b="1" dirty="0" err="1">
                <a:solidFill>
                  <a:srgbClr val="FF0000"/>
                </a:solidFill>
              </a:rPr>
              <a:t>bộ</a:t>
            </a:r>
            <a:r>
              <a:rPr lang="en-US" altLang="en-US" sz="1800" b="1" dirty="0">
                <a:solidFill>
                  <a:srgbClr val="FF0000"/>
                </a:solidFill>
              </a:rPr>
              <a:t> </a:t>
            </a:r>
            <a:r>
              <a:rPr lang="en-US" altLang="en-US" sz="1800" b="1" dirty="0" err="1">
                <a:solidFill>
                  <a:srgbClr val="FF0000"/>
                </a:solidFill>
              </a:rPr>
              <a:t>phận</a:t>
            </a:r>
            <a:r>
              <a:rPr lang="en-US" altLang="en-US" sz="1800" b="1" dirty="0">
                <a:solidFill>
                  <a:srgbClr val="FF0000"/>
                </a:solidFill>
              </a:rPr>
              <a:t> </a:t>
            </a:r>
            <a:r>
              <a:rPr lang="en-US" altLang="en-US" sz="1800" b="1" dirty="0" err="1">
                <a:solidFill>
                  <a:srgbClr val="FF0000"/>
                </a:solidFill>
              </a:rPr>
              <a:t>của</a:t>
            </a:r>
            <a:r>
              <a:rPr lang="en-US" altLang="en-US" sz="1800" b="1" dirty="0">
                <a:solidFill>
                  <a:srgbClr val="FF0000"/>
                </a:solidFill>
              </a:rPr>
              <a:t> </a:t>
            </a:r>
            <a:r>
              <a:rPr lang="en-US" altLang="en-US" sz="1800" b="1" dirty="0" err="1">
                <a:solidFill>
                  <a:srgbClr val="FF0000"/>
                </a:solidFill>
              </a:rPr>
              <a:t>ngoại</a:t>
            </a:r>
            <a:r>
              <a:rPr lang="en-US" altLang="en-US" sz="1800" b="1" dirty="0">
                <a:solidFill>
                  <a:srgbClr val="FF0000"/>
                </a:solidFill>
              </a:rPr>
              <a:t> </a:t>
            </a:r>
            <a:r>
              <a:rPr lang="en-US" altLang="en-US" sz="1800" b="1" dirty="0" err="1">
                <a:solidFill>
                  <a:srgbClr val="FF0000"/>
                </a:solidFill>
              </a:rPr>
              <a:t>hình</a:t>
            </a:r>
            <a:r>
              <a:rPr lang="en-US" altLang="en-US" sz="1800" b="1" dirty="0">
                <a:solidFill>
                  <a:srgbClr val="FF0000"/>
                </a:solidFill>
              </a:rPr>
              <a:t> </a:t>
            </a:r>
            <a:r>
              <a:rPr lang="en-US" altLang="en-US" sz="1800" b="1" dirty="0" err="1">
                <a:solidFill>
                  <a:srgbClr val="FF0000"/>
                </a:solidFill>
              </a:rPr>
              <a:t>như</a:t>
            </a:r>
            <a:r>
              <a:rPr lang="en-US" altLang="en-US" sz="1800" b="1" dirty="0">
                <a:solidFill>
                  <a:srgbClr val="FF0000"/>
                </a:solidFill>
              </a:rPr>
              <a:t> </a:t>
            </a:r>
            <a:r>
              <a:rPr lang="en-US" altLang="en-US" sz="1800" b="1" dirty="0" err="1">
                <a:solidFill>
                  <a:srgbClr val="FF0000"/>
                </a:solidFill>
              </a:rPr>
              <a:t>khuôn</a:t>
            </a:r>
            <a:r>
              <a:rPr lang="en-US" altLang="en-US" sz="1800" b="1" dirty="0">
                <a:solidFill>
                  <a:srgbClr val="FF0000"/>
                </a:solidFill>
              </a:rPr>
              <a:t> </a:t>
            </a:r>
            <a:r>
              <a:rPr lang="en-US" altLang="en-US" sz="1800" b="1" dirty="0" err="1">
                <a:solidFill>
                  <a:srgbClr val="FF0000"/>
                </a:solidFill>
              </a:rPr>
              <a:t>mặt</a:t>
            </a:r>
            <a:r>
              <a:rPr lang="en-US" altLang="en-US" sz="1800" b="1" dirty="0">
                <a:solidFill>
                  <a:srgbClr val="FF0000"/>
                </a:solidFill>
              </a:rPr>
              <a:t>, </a:t>
            </a:r>
            <a:r>
              <a:rPr lang="en-US" altLang="en-US" sz="1800" b="1" dirty="0" err="1">
                <a:solidFill>
                  <a:srgbClr val="FF0000"/>
                </a:solidFill>
              </a:rPr>
              <a:t>mái</a:t>
            </a:r>
            <a:r>
              <a:rPr lang="en-US" altLang="en-US" sz="1800" b="1" dirty="0">
                <a:solidFill>
                  <a:srgbClr val="FF0000"/>
                </a:solidFill>
              </a:rPr>
              <a:t> </a:t>
            </a:r>
            <a:r>
              <a:rPr lang="en-US" altLang="en-US" sz="1800" b="1" dirty="0" err="1">
                <a:solidFill>
                  <a:srgbClr val="FF0000"/>
                </a:solidFill>
              </a:rPr>
              <a:t>tóc</a:t>
            </a:r>
            <a:r>
              <a:rPr lang="en-US" altLang="en-US" sz="1800" b="1" dirty="0">
                <a:solidFill>
                  <a:srgbClr val="FF0000"/>
                </a:solidFill>
              </a:rPr>
              <a:t>, </a:t>
            </a:r>
            <a:r>
              <a:rPr lang="en-US" altLang="en-US" sz="1800" b="1" dirty="0" err="1">
                <a:solidFill>
                  <a:srgbClr val="FF0000"/>
                </a:solidFill>
              </a:rPr>
              <a:t>đôi</a:t>
            </a:r>
            <a:r>
              <a:rPr lang="en-US" altLang="en-US" sz="1800" b="1" dirty="0">
                <a:solidFill>
                  <a:srgbClr val="FF0000"/>
                </a:solidFill>
              </a:rPr>
              <a:t> </a:t>
            </a:r>
            <a:r>
              <a:rPr lang="en-US" altLang="en-US" sz="1800" b="1" dirty="0" err="1">
                <a:solidFill>
                  <a:srgbClr val="FF0000"/>
                </a:solidFill>
              </a:rPr>
              <a:t>mắt</a:t>
            </a:r>
            <a:r>
              <a:rPr lang="en-US" altLang="en-US" sz="1800" b="1" dirty="0">
                <a:solidFill>
                  <a:srgbClr val="FF0000"/>
                </a:solidFill>
              </a:rPr>
              <a:t>, </a:t>
            </a:r>
            <a:r>
              <a:rPr lang="en-US" altLang="en-US" sz="1800" b="1" dirty="0" err="1">
                <a:solidFill>
                  <a:srgbClr val="FF0000"/>
                </a:solidFill>
              </a:rPr>
              <a:t>trang</a:t>
            </a:r>
            <a:r>
              <a:rPr lang="en-US" altLang="en-US" sz="1800" b="1" dirty="0">
                <a:solidFill>
                  <a:srgbClr val="FF0000"/>
                </a:solidFill>
              </a:rPr>
              <a:t> </a:t>
            </a:r>
            <a:r>
              <a:rPr lang="en-US" altLang="en-US" sz="1800" b="1" dirty="0" err="1">
                <a:solidFill>
                  <a:srgbClr val="FF0000"/>
                </a:solidFill>
              </a:rPr>
              <a:t>phục</a:t>
            </a:r>
            <a:r>
              <a:rPr lang="en-US" altLang="en-US" sz="1800" b="1" dirty="0">
                <a:solidFill>
                  <a:srgbClr val="FF0000"/>
                </a:solidFill>
              </a:rPr>
              <a:t>…</a:t>
            </a:r>
            <a:r>
              <a:rPr lang="en-US" altLang="en-US" sz="1800" b="1" dirty="0" err="1">
                <a:solidFill>
                  <a:srgbClr val="FF0000"/>
                </a:solidFill>
              </a:rPr>
              <a:t>các</a:t>
            </a:r>
            <a:r>
              <a:rPr lang="en-US" altLang="en-US" sz="1800" b="1" dirty="0">
                <a:solidFill>
                  <a:srgbClr val="FF0000"/>
                </a:solidFill>
              </a:rPr>
              <a:t> </a:t>
            </a:r>
            <a:r>
              <a:rPr lang="en-US" altLang="en-US" sz="1800" b="1" dirty="0" err="1">
                <a:solidFill>
                  <a:srgbClr val="FF0000"/>
                </a:solidFill>
              </a:rPr>
              <a:t>đặc</a:t>
            </a:r>
            <a:r>
              <a:rPr lang="en-US" altLang="en-US" sz="1800" b="1" dirty="0">
                <a:solidFill>
                  <a:srgbClr val="FF0000"/>
                </a:solidFill>
              </a:rPr>
              <a:t> </a:t>
            </a:r>
            <a:r>
              <a:rPr lang="en-US" altLang="en-US" sz="1800" b="1" dirty="0" err="1">
                <a:solidFill>
                  <a:srgbClr val="FF0000"/>
                </a:solidFill>
              </a:rPr>
              <a:t>điểm</a:t>
            </a:r>
            <a:r>
              <a:rPr lang="en-US" altLang="en-US" sz="1800" b="1" dirty="0">
                <a:solidFill>
                  <a:srgbClr val="FF0000"/>
                </a:solidFill>
              </a:rPr>
              <a:t> </a:t>
            </a:r>
            <a:r>
              <a:rPr lang="en-US" altLang="en-US" sz="1800" b="1" dirty="0" err="1">
                <a:solidFill>
                  <a:srgbClr val="FF0000"/>
                </a:solidFill>
              </a:rPr>
              <a:t>được</a:t>
            </a:r>
            <a:r>
              <a:rPr lang="en-US" altLang="en-US" sz="1800" b="1" dirty="0">
                <a:solidFill>
                  <a:srgbClr val="FF0000"/>
                </a:solidFill>
              </a:rPr>
              <a:t> </a:t>
            </a:r>
            <a:r>
              <a:rPr lang="en-US" altLang="en-US" sz="1800" b="1" dirty="0" err="1">
                <a:solidFill>
                  <a:srgbClr val="FF0000"/>
                </a:solidFill>
              </a:rPr>
              <a:t>tả</a:t>
            </a:r>
            <a:r>
              <a:rPr lang="en-US" altLang="en-US" sz="1800" b="1" dirty="0">
                <a:solidFill>
                  <a:srgbClr val="FF0000"/>
                </a:solidFill>
              </a:rPr>
              <a:t> </a:t>
            </a:r>
            <a:r>
              <a:rPr lang="en-US" altLang="en-US" sz="1800" b="1" dirty="0" err="1">
                <a:solidFill>
                  <a:srgbClr val="FF0000"/>
                </a:solidFill>
              </a:rPr>
              <a:t>có</a:t>
            </a:r>
            <a:r>
              <a:rPr lang="en-US" altLang="en-US" sz="1800" b="1" dirty="0">
                <a:solidFill>
                  <a:srgbClr val="FF0000"/>
                </a:solidFill>
              </a:rPr>
              <a:t> </a:t>
            </a:r>
            <a:r>
              <a:rPr lang="en-US" altLang="en-US" sz="1800" b="1" dirty="0" err="1">
                <a:solidFill>
                  <a:srgbClr val="FF0000"/>
                </a:solidFill>
              </a:rPr>
              <a:t>thể</a:t>
            </a:r>
            <a:r>
              <a:rPr lang="en-US" altLang="en-US" sz="1800" b="1" dirty="0">
                <a:solidFill>
                  <a:srgbClr val="FF0000"/>
                </a:solidFill>
              </a:rPr>
              <a:t> </a:t>
            </a:r>
            <a:r>
              <a:rPr lang="en-US" altLang="en-US" sz="1800" b="1" dirty="0" err="1">
                <a:solidFill>
                  <a:srgbClr val="FF0000"/>
                </a:solidFill>
              </a:rPr>
              <a:t>là</a:t>
            </a:r>
            <a:r>
              <a:rPr lang="en-US" altLang="en-US" sz="1800" b="1" dirty="0">
                <a:solidFill>
                  <a:srgbClr val="FF0000"/>
                </a:solidFill>
              </a:rPr>
              <a:t> </a:t>
            </a:r>
            <a:r>
              <a:rPr lang="en-US" altLang="en-US" sz="1800" b="1" dirty="0" err="1">
                <a:solidFill>
                  <a:srgbClr val="FF0000"/>
                </a:solidFill>
              </a:rPr>
              <a:t>đường</a:t>
            </a:r>
            <a:r>
              <a:rPr lang="en-US" altLang="en-US" sz="1800" b="1" dirty="0">
                <a:solidFill>
                  <a:srgbClr val="FF0000"/>
                </a:solidFill>
              </a:rPr>
              <a:t> </a:t>
            </a:r>
            <a:r>
              <a:rPr lang="en-US" altLang="en-US" sz="1800" b="1" dirty="0" err="1">
                <a:solidFill>
                  <a:srgbClr val="FF0000"/>
                </a:solidFill>
              </a:rPr>
              <a:t>nét</a:t>
            </a:r>
            <a:r>
              <a:rPr lang="en-US" altLang="en-US" sz="1800" b="1" dirty="0">
                <a:solidFill>
                  <a:srgbClr val="FF0000"/>
                </a:solidFill>
              </a:rPr>
              <a:t>, </a:t>
            </a:r>
            <a:r>
              <a:rPr lang="en-US" altLang="en-US" sz="1800" b="1" dirty="0" err="1">
                <a:solidFill>
                  <a:srgbClr val="FF0000"/>
                </a:solidFill>
              </a:rPr>
              <a:t>màu</a:t>
            </a:r>
            <a:r>
              <a:rPr lang="en-US" altLang="en-US" sz="1800" b="1" dirty="0">
                <a:solidFill>
                  <a:srgbClr val="FF0000"/>
                </a:solidFill>
              </a:rPr>
              <a:t> </a:t>
            </a:r>
            <a:r>
              <a:rPr lang="en-US" altLang="en-US" sz="1800" b="1" dirty="0" err="1">
                <a:solidFill>
                  <a:srgbClr val="FF0000"/>
                </a:solidFill>
              </a:rPr>
              <a:t>sắc</a:t>
            </a:r>
            <a:r>
              <a:rPr lang="en-US" altLang="en-US" sz="1800" b="1" dirty="0">
                <a:solidFill>
                  <a:srgbClr val="FF0000"/>
                </a:solidFill>
              </a:rPr>
              <a:t>, </a:t>
            </a:r>
            <a:r>
              <a:rPr lang="en-US" altLang="en-US" sz="1800" b="1" dirty="0" err="1">
                <a:solidFill>
                  <a:srgbClr val="FF0000"/>
                </a:solidFill>
              </a:rPr>
              <a:t>nét</a:t>
            </a:r>
            <a:r>
              <a:rPr lang="en-US" altLang="en-US" sz="1800" b="1" dirty="0">
                <a:solidFill>
                  <a:srgbClr val="FF0000"/>
                </a:solidFill>
              </a:rPr>
              <a:t> </a:t>
            </a:r>
            <a:r>
              <a:rPr lang="en-US" altLang="en-US" sz="1800" b="1" dirty="0" err="1">
                <a:solidFill>
                  <a:srgbClr val="FF0000"/>
                </a:solidFill>
              </a:rPr>
              <a:t>hấp</a:t>
            </a:r>
            <a:r>
              <a:rPr lang="en-US" altLang="en-US" sz="1800" b="1" dirty="0">
                <a:solidFill>
                  <a:srgbClr val="FF0000"/>
                </a:solidFill>
              </a:rPr>
              <a:t> </a:t>
            </a:r>
            <a:r>
              <a:rPr lang="en-US" altLang="en-US" sz="1800" b="1" dirty="0" err="1">
                <a:solidFill>
                  <a:srgbClr val="FF0000"/>
                </a:solidFill>
              </a:rPr>
              <a:t>dẫn</a:t>
            </a:r>
            <a:r>
              <a:rPr lang="en-US" altLang="en-US" sz="1800" b="1" dirty="0">
                <a:solidFill>
                  <a:srgbClr val="FF0000"/>
                </a:solidFill>
              </a:rPr>
              <a:t> </a:t>
            </a:r>
            <a:r>
              <a:rPr lang="en-US" altLang="en-US" sz="1800" b="1" dirty="0" err="1">
                <a:solidFill>
                  <a:srgbClr val="FF0000"/>
                </a:solidFill>
              </a:rPr>
              <a:t>nhất</a:t>
            </a:r>
            <a:r>
              <a:rPr lang="en-US" altLang="en-US" sz="1800" b="1" dirty="0">
                <a:solidFill>
                  <a:srgbClr val="FF0000"/>
                </a:solidFill>
              </a:rPr>
              <a:t> </a:t>
            </a:r>
            <a:r>
              <a:rPr lang="en-US" altLang="en-US" sz="1800" b="1" dirty="0" err="1">
                <a:solidFill>
                  <a:srgbClr val="FF0000"/>
                </a:solidFill>
              </a:rPr>
              <a:t>của</a:t>
            </a:r>
            <a:r>
              <a:rPr lang="en-US" altLang="en-US" sz="1800" b="1" dirty="0">
                <a:solidFill>
                  <a:srgbClr val="FF0000"/>
                </a:solidFill>
              </a:rPr>
              <a:t> </a:t>
            </a:r>
            <a:r>
              <a:rPr lang="en-US" altLang="en-US" sz="1800" b="1" dirty="0" err="1">
                <a:solidFill>
                  <a:srgbClr val="FF0000"/>
                </a:solidFill>
              </a:rPr>
              <a:t>bộ</a:t>
            </a:r>
            <a:r>
              <a:rPr lang="en-US" altLang="en-US" sz="1800" b="1" dirty="0">
                <a:solidFill>
                  <a:srgbClr val="FF0000"/>
                </a:solidFill>
              </a:rPr>
              <a:t> </a:t>
            </a:r>
            <a:r>
              <a:rPr lang="en-US" altLang="en-US" sz="1800" b="1" dirty="0" err="1">
                <a:solidFill>
                  <a:srgbClr val="FF0000"/>
                </a:solidFill>
              </a:rPr>
              <a:t>phận</a:t>
            </a:r>
            <a:r>
              <a:rPr lang="en-US" altLang="en-US" sz="1800" b="1" dirty="0">
                <a:solidFill>
                  <a:srgbClr val="FF0000"/>
                </a:solidFill>
              </a:rPr>
              <a:t> </a:t>
            </a:r>
            <a:r>
              <a:rPr lang="en-US" altLang="en-US" sz="1800" b="1" dirty="0" err="1">
                <a:solidFill>
                  <a:srgbClr val="FF0000"/>
                </a:solidFill>
              </a:rPr>
              <a:t>ngoại</a:t>
            </a:r>
            <a:r>
              <a:rPr lang="en-US" altLang="en-US" sz="1800" b="1" dirty="0">
                <a:solidFill>
                  <a:srgbClr val="FF0000"/>
                </a:solidFill>
              </a:rPr>
              <a:t> </a:t>
            </a:r>
            <a:r>
              <a:rPr lang="en-US" altLang="en-US" sz="1800" b="1" dirty="0" err="1">
                <a:solidFill>
                  <a:srgbClr val="FF0000"/>
                </a:solidFill>
              </a:rPr>
              <a:t>hình</a:t>
            </a:r>
            <a:r>
              <a:rPr lang="en-US" altLang="en-US" sz="1800" b="1" dirty="0">
                <a:solidFill>
                  <a:srgbClr val="FF0000"/>
                </a:solidFill>
              </a:rPr>
              <a:t> </a:t>
            </a:r>
            <a:r>
              <a:rPr lang="en-US" altLang="en-US" sz="1800" b="1" dirty="0" err="1">
                <a:solidFill>
                  <a:srgbClr val="FF0000"/>
                </a:solidFill>
              </a:rPr>
              <a:t>được</a:t>
            </a:r>
            <a:r>
              <a:rPr lang="en-US" altLang="en-US" sz="1800" b="1" dirty="0">
                <a:solidFill>
                  <a:srgbClr val="FF0000"/>
                </a:solidFill>
              </a:rPr>
              <a:t> </a:t>
            </a:r>
            <a:r>
              <a:rPr lang="en-US" altLang="en-US" sz="1800" b="1" dirty="0" err="1">
                <a:solidFill>
                  <a:srgbClr val="FF0000"/>
                </a:solidFill>
              </a:rPr>
              <a:t>tả</a:t>
            </a:r>
            <a:r>
              <a:rPr lang="en-US" altLang="en-US" sz="1800" b="1" dirty="0">
                <a:solidFill>
                  <a:srgbClr val="FF0000"/>
                </a:solidFill>
              </a:rPr>
              <a:t>. </a:t>
            </a:r>
            <a:r>
              <a:rPr lang="en-US" altLang="en-US" sz="1800" b="1" dirty="0" err="1">
                <a:solidFill>
                  <a:srgbClr val="FF0000"/>
                </a:solidFill>
              </a:rPr>
              <a:t>Nhiều</a:t>
            </a:r>
            <a:r>
              <a:rPr lang="en-US" altLang="en-US" sz="1800" b="1" dirty="0">
                <a:solidFill>
                  <a:srgbClr val="FF0000"/>
                </a:solidFill>
              </a:rPr>
              <a:t> </a:t>
            </a:r>
            <a:r>
              <a:rPr lang="en-US" altLang="en-US" sz="1800" b="1" dirty="0" err="1">
                <a:solidFill>
                  <a:srgbClr val="FF0000"/>
                </a:solidFill>
              </a:rPr>
              <a:t>khi</a:t>
            </a:r>
            <a:r>
              <a:rPr lang="en-US" altLang="en-US" sz="1800" b="1" dirty="0">
                <a:solidFill>
                  <a:srgbClr val="FF0000"/>
                </a:solidFill>
              </a:rPr>
              <a:t> </a:t>
            </a:r>
            <a:r>
              <a:rPr lang="en-US" altLang="en-US" sz="1800" b="1" dirty="0" err="1">
                <a:solidFill>
                  <a:srgbClr val="FF0000"/>
                </a:solidFill>
              </a:rPr>
              <a:t>đặc</a:t>
            </a:r>
            <a:r>
              <a:rPr lang="en-US" altLang="en-US" sz="1800" b="1" dirty="0">
                <a:solidFill>
                  <a:srgbClr val="FF0000"/>
                </a:solidFill>
              </a:rPr>
              <a:t> </a:t>
            </a:r>
            <a:r>
              <a:rPr lang="en-US" altLang="en-US" sz="1800" b="1" dirty="0" err="1">
                <a:solidFill>
                  <a:srgbClr val="FF0000"/>
                </a:solidFill>
              </a:rPr>
              <a:t>điểm</a:t>
            </a:r>
            <a:r>
              <a:rPr lang="en-US" altLang="en-US" sz="1800" b="1" dirty="0">
                <a:solidFill>
                  <a:srgbClr val="FF0000"/>
                </a:solidFill>
              </a:rPr>
              <a:t> </a:t>
            </a:r>
            <a:r>
              <a:rPr lang="en-US" altLang="en-US" sz="1800" b="1" dirty="0" err="1">
                <a:solidFill>
                  <a:srgbClr val="FF0000"/>
                </a:solidFill>
              </a:rPr>
              <a:t>ngoại</a:t>
            </a:r>
            <a:r>
              <a:rPr lang="en-US" altLang="en-US" sz="1800" b="1" dirty="0">
                <a:solidFill>
                  <a:srgbClr val="FF0000"/>
                </a:solidFill>
              </a:rPr>
              <a:t> </a:t>
            </a:r>
            <a:r>
              <a:rPr lang="en-US" altLang="en-US" sz="1800" b="1" dirty="0" err="1">
                <a:solidFill>
                  <a:srgbClr val="FF0000"/>
                </a:solidFill>
              </a:rPr>
              <a:t>hình</a:t>
            </a:r>
            <a:r>
              <a:rPr lang="en-US" altLang="en-US" sz="1800" b="1" dirty="0">
                <a:solidFill>
                  <a:srgbClr val="FF0000"/>
                </a:solidFill>
              </a:rPr>
              <a:t> </a:t>
            </a:r>
            <a:r>
              <a:rPr lang="en-US" altLang="en-US" sz="1800" b="1" dirty="0" err="1">
                <a:solidFill>
                  <a:srgbClr val="FF0000"/>
                </a:solidFill>
              </a:rPr>
              <a:t>gợi</a:t>
            </a:r>
            <a:r>
              <a:rPr lang="en-US" altLang="en-US" sz="1800" b="1" dirty="0">
                <a:solidFill>
                  <a:srgbClr val="FF0000"/>
                </a:solidFill>
              </a:rPr>
              <a:t> </a:t>
            </a:r>
            <a:r>
              <a:rPr lang="en-US" altLang="en-US" sz="1800" b="1" dirty="0" err="1">
                <a:solidFill>
                  <a:srgbClr val="FF0000"/>
                </a:solidFill>
              </a:rPr>
              <a:t>ra</a:t>
            </a:r>
            <a:r>
              <a:rPr lang="en-US" altLang="en-US" sz="1800" b="1" dirty="0">
                <a:solidFill>
                  <a:srgbClr val="FF0000"/>
                </a:solidFill>
              </a:rPr>
              <a:t> </a:t>
            </a:r>
            <a:r>
              <a:rPr lang="en-US" altLang="en-US" sz="1800" b="1" dirty="0" err="1">
                <a:solidFill>
                  <a:srgbClr val="FF0000"/>
                </a:solidFill>
              </a:rPr>
              <a:t>tính</a:t>
            </a:r>
            <a:r>
              <a:rPr lang="en-US" altLang="en-US" sz="1800" b="1" dirty="0">
                <a:solidFill>
                  <a:srgbClr val="FF0000"/>
                </a:solidFill>
              </a:rPr>
              <a:t> </a:t>
            </a:r>
            <a:r>
              <a:rPr lang="en-US" altLang="en-US" sz="1800" b="1" dirty="0" err="1">
                <a:solidFill>
                  <a:srgbClr val="FF0000"/>
                </a:solidFill>
              </a:rPr>
              <a:t>tình</a:t>
            </a:r>
            <a:r>
              <a:rPr lang="en-US" altLang="en-US" sz="1800" b="1" dirty="0">
                <a:solidFill>
                  <a:srgbClr val="FF0000"/>
                </a:solidFill>
              </a:rPr>
              <a:t> </a:t>
            </a:r>
            <a:r>
              <a:rPr lang="en-US" altLang="en-US" sz="1800" b="1" dirty="0" err="1">
                <a:solidFill>
                  <a:srgbClr val="FF0000"/>
                </a:solidFill>
              </a:rPr>
              <a:t>của</a:t>
            </a:r>
            <a:r>
              <a:rPr lang="en-US" altLang="en-US" sz="1800" b="1" dirty="0">
                <a:solidFill>
                  <a:srgbClr val="FF0000"/>
                </a:solidFill>
              </a:rPr>
              <a:t> </a:t>
            </a:r>
            <a:r>
              <a:rPr lang="en-US" altLang="en-US" sz="1800" b="1" dirty="0" err="1">
                <a:solidFill>
                  <a:srgbClr val="FF0000"/>
                </a:solidFill>
              </a:rPr>
              <a:t>người</a:t>
            </a:r>
            <a:r>
              <a:rPr lang="en-US" altLang="en-US" sz="1800" b="1" dirty="0">
                <a:solidFill>
                  <a:srgbClr val="FF0000"/>
                </a:solidFill>
              </a:rPr>
              <a:t> </a:t>
            </a:r>
            <a:r>
              <a:rPr lang="en-US" altLang="en-US" sz="1800" b="1" dirty="0" err="1">
                <a:solidFill>
                  <a:srgbClr val="FF0000"/>
                </a:solidFill>
              </a:rPr>
              <a:t>được</a:t>
            </a:r>
            <a:r>
              <a:rPr lang="en-US" altLang="en-US" sz="1800" b="1" dirty="0">
                <a:solidFill>
                  <a:srgbClr val="FF0000"/>
                </a:solidFill>
              </a:rPr>
              <a:t> </a:t>
            </a:r>
            <a:r>
              <a:rPr lang="en-US" altLang="en-US" sz="1800" b="1" dirty="0" err="1">
                <a:solidFill>
                  <a:srgbClr val="FF0000"/>
                </a:solidFill>
              </a:rPr>
              <a:t>tả</a:t>
            </a:r>
            <a:r>
              <a:rPr lang="en-US" altLang="en-US" sz="1800" b="1" dirty="0">
                <a:solidFill>
                  <a:srgbClr val="FF0000"/>
                </a:solidFill>
              </a:rPr>
              <a:t>.</a:t>
            </a:r>
          </a:p>
          <a:p>
            <a:pPr eaLnBrk="1" hangingPunct="1">
              <a:spcBef>
                <a:spcPct val="50000"/>
              </a:spcBef>
              <a:buFontTx/>
              <a:buChar char="-"/>
            </a:pPr>
            <a:r>
              <a:rPr lang="en-US" altLang="en-US" sz="1800" b="1" dirty="0" err="1"/>
              <a:t>Tả</a:t>
            </a:r>
            <a:r>
              <a:rPr lang="en-US" altLang="en-US" sz="1800" b="1" dirty="0"/>
              <a:t> </a:t>
            </a:r>
            <a:r>
              <a:rPr lang="en-US" altLang="en-US" sz="1800" b="1" dirty="0" err="1"/>
              <a:t>hoạt</a:t>
            </a:r>
            <a:r>
              <a:rPr lang="en-US" altLang="en-US" sz="1800" b="1" dirty="0"/>
              <a:t> </a:t>
            </a:r>
            <a:r>
              <a:rPr lang="en-US" altLang="en-US" sz="1800" b="1" dirty="0" err="1"/>
              <a:t>động</a:t>
            </a:r>
            <a:r>
              <a:rPr lang="en-US" altLang="en-US" sz="1800" b="1" dirty="0"/>
              <a:t>:       + </a:t>
            </a:r>
            <a:r>
              <a:rPr lang="en-US" altLang="en-US" sz="1800" b="1" dirty="0" err="1"/>
              <a:t>Hoạt</a:t>
            </a:r>
            <a:r>
              <a:rPr lang="en-US" altLang="en-US" sz="1800" b="1" dirty="0"/>
              <a:t> </a:t>
            </a:r>
            <a:r>
              <a:rPr lang="en-US" altLang="en-US" sz="1800" b="1" dirty="0" err="1"/>
              <a:t>động</a:t>
            </a:r>
            <a:r>
              <a:rPr lang="en-US" altLang="en-US" sz="1800" b="1" dirty="0"/>
              <a:t> </a:t>
            </a:r>
            <a:r>
              <a:rPr lang="en-US" altLang="en-US" sz="1800" b="1" dirty="0" err="1"/>
              <a:t>thứ</a:t>
            </a:r>
            <a:r>
              <a:rPr lang="en-US" altLang="en-US" sz="1800" b="1" dirty="0"/>
              <a:t> </a:t>
            </a:r>
            <a:r>
              <a:rPr lang="en-US" altLang="en-US" sz="1800" b="1" dirty="0" err="1"/>
              <a:t>nhất</a:t>
            </a:r>
            <a:r>
              <a:rPr lang="en-US" altLang="en-US" sz="1800" b="1" dirty="0"/>
              <a:t>.</a:t>
            </a:r>
          </a:p>
          <a:p>
            <a:pPr eaLnBrk="1" hangingPunct="1">
              <a:spcBef>
                <a:spcPct val="50000"/>
              </a:spcBef>
              <a:buFontTx/>
              <a:buNone/>
            </a:pPr>
            <a:r>
              <a:rPr lang="en-US" altLang="en-US" sz="1800" b="1" dirty="0"/>
              <a:t>                                + </a:t>
            </a:r>
            <a:r>
              <a:rPr lang="en-US" altLang="en-US" sz="1800" b="1" dirty="0" err="1"/>
              <a:t>Hoạt</a:t>
            </a:r>
            <a:r>
              <a:rPr lang="en-US" altLang="en-US" sz="1800" b="1" dirty="0"/>
              <a:t> </a:t>
            </a:r>
            <a:r>
              <a:rPr lang="en-US" altLang="en-US" sz="1800" b="1" dirty="0" err="1"/>
              <a:t>động</a:t>
            </a:r>
            <a:r>
              <a:rPr lang="en-US" altLang="en-US" sz="1800" b="1" dirty="0"/>
              <a:t> </a:t>
            </a:r>
            <a:r>
              <a:rPr lang="en-US" altLang="en-US" sz="1800" b="1" dirty="0" err="1"/>
              <a:t>thứ</a:t>
            </a:r>
            <a:r>
              <a:rPr lang="en-US" altLang="en-US" sz="1800" b="1" dirty="0"/>
              <a:t> </a:t>
            </a:r>
            <a:r>
              <a:rPr lang="en-US" altLang="en-US" sz="1800" b="1" dirty="0" err="1"/>
              <a:t>hai</a:t>
            </a:r>
            <a:r>
              <a:rPr lang="en-US" altLang="en-US" sz="1800" b="1" dirty="0"/>
              <a:t>………</a:t>
            </a:r>
          </a:p>
          <a:p>
            <a:pPr eaLnBrk="1" hangingPunct="1">
              <a:spcBef>
                <a:spcPct val="50000"/>
              </a:spcBef>
              <a:buFontTx/>
              <a:buNone/>
            </a:pPr>
            <a:r>
              <a:rPr lang="en-US" altLang="en-US" sz="1800" b="1" u="sng" dirty="0" err="1">
                <a:solidFill>
                  <a:srgbClr val="FF0000"/>
                </a:solidFill>
              </a:rPr>
              <a:t>Chú</a:t>
            </a:r>
            <a:r>
              <a:rPr lang="en-US" altLang="en-US" sz="1800" b="1" u="sng" dirty="0">
                <a:solidFill>
                  <a:srgbClr val="FF0000"/>
                </a:solidFill>
              </a:rPr>
              <a:t> ý</a:t>
            </a:r>
            <a:r>
              <a:rPr lang="en-US" altLang="en-US" sz="1800" b="1" dirty="0">
                <a:solidFill>
                  <a:srgbClr val="FF0000"/>
                </a:solidFill>
              </a:rPr>
              <a:t>: </a:t>
            </a:r>
            <a:r>
              <a:rPr lang="en-US" altLang="en-US" sz="1800" b="1" dirty="0" err="1">
                <a:solidFill>
                  <a:srgbClr val="FF0000"/>
                </a:solidFill>
              </a:rPr>
              <a:t>Em</a:t>
            </a:r>
            <a:r>
              <a:rPr lang="en-US" altLang="en-US" sz="1800" b="1" dirty="0">
                <a:solidFill>
                  <a:srgbClr val="FF0000"/>
                </a:solidFill>
              </a:rPr>
              <a:t> </a:t>
            </a:r>
            <a:r>
              <a:rPr lang="en-US" altLang="en-US" sz="1800" b="1" dirty="0" err="1">
                <a:solidFill>
                  <a:srgbClr val="FF0000"/>
                </a:solidFill>
              </a:rPr>
              <a:t>có</a:t>
            </a:r>
            <a:r>
              <a:rPr lang="en-US" altLang="en-US" sz="1800" b="1" dirty="0">
                <a:solidFill>
                  <a:srgbClr val="FF0000"/>
                </a:solidFill>
              </a:rPr>
              <a:t> </a:t>
            </a:r>
            <a:r>
              <a:rPr lang="en-US" altLang="en-US" sz="1800" b="1" dirty="0" err="1">
                <a:solidFill>
                  <a:srgbClr val="FF0000"/>
                </a:solidFill>
              </a:rPr>
              <a:t>thể</a:t>
            </a:r>
            <a:r>
              <a:rPr lang="en-US" altLang="en-US" sz="1800" b="1" dirty="0">
                <a:solidFill>
                  <a:srgbClr val="FF0000"/>
                </a:solidFill>
              </a:rPr>
              <a:t> </a:t>
            </a:r>
            <a:r>
              <a:rPr lang="en-US" altLang="en-US" sz="1800" b="1" dirty="0" err="1">
                <a:solidFill>
                  <a:srgbClr val="FF0000"/>
                </a:solidFill>
              </a:rPr>
              <a:t>tả</a:t>
            </a:r>
            <a:r>
              <a:rPr lang="en-US" altLang="en-US" sz="1800" b="1" dirty="0">
                <a:solidFill>
                  <a:srgbClr val="FF0000"/>
                </a:solidFill>
              </a:rPr>
              <a:t> </a:t>
            </a:r>
            <a:r>
              <a:rPr lang="en-US" altLang="en-US" sz="1800" b="1" dirty="0" err="1">
                <a:solidFill>
                  <a:srgbClr val="FF0000"/>
                </a:solidFill>
              </a:rPr>
              <a:t>các</a:t>
            </a:r>
            <a:r>
              <a:rPr lang="en-US" altLang="en-US" sz="1800" b="1" dirty="0">
                <a:solidFill>
                  <a:srgbClr val="FF0000"/>
                </a:solidFill>
              </a:rPr>
              <a:t> </a:t>
            </a:r>
            <a:r>
              <a:rPr lang="en-US" altLang="en-US" sz="1800" b="1" dirty="0" err="1">
                <a:solidFill>
                  <a:srgbClr val="FF0000"/>
                </a:solidFill>
              </a:rPr>
              <a:t>hoạt</a:t>
            </a:r>
            <a:r>
              <a:rPr lang="en-US" altLang="en-US" sz="1800" b="1" dirty="0">
                <a:solidFill>
                  <a:srgbClr val="FF0000"/>
                </a:solidFill>
              </a:rPr>
              <a:t> </a:t>
            </a:r>
            <a:r>
              <a:rPr lang="en-US" altLang="en-US" sz="1800" b="1" dirty="0" err="1">
                <a:solidFill>
                  <a:srgbClr val="FF0000"/>
                </a:solidFill>
              </a:rPr>
              <a:t>động</a:t>
            </a:r>
            <a:r>
              <a:rPr lang="en-US" altLang="en-US" sz="1800" b="1" dirty="0">
                <a:solidFill>
                  <a:srgbClr val="FF0000"/>
                </a:solidFill>
              </a:rPr>
              <a:t> </a:t>
            </a:r>
            <a:r>
              <a:rPr lang="en-US" altLang="en-US" sz="1800" b="1" dirty="0" err="1">
                <a:solidFill>
                  <a:srgbClr val="FF0000"/>
                </a:solidFill>
              </a:rPr>
              <a:t>cụ</a:t>
            </a:r>
            <a:r>
              <a:rPr lang="en-US" altLang="en-US" sz="1800" b="1" dirty="0">
                <a:solidFill>
                  <a:srgbClr val="FF0000"/>
                </a:solidFill>
              </a:rPr>
              <a:t> </a:t>
            </a:r>
            <a:r>
              <a:rPr lang="en-US" altLang="en-US" sz="1800" b="1" dirty="0" err="1">
                <a:solidFill>
                  <a:srgbClr val="FF0000"/>
                </a:solidFill>
              </a:rPr>
              <a:t>thể</a:t>
            </a:r>
            <a:r>
              <a:rPr lang="en-US" altLang="en-US" sz="1800" b="1" dirty="0">
                <a:solidFill>
                  <a:srgbClr val="FF0000"/>
                </a:solidFill>
              </a:rPr>
              <a:t> </a:t>
            </a:r>
            <a:r>
              <a:rPr lang="en-US" altLang="en-US" sz="1800" b="1" dirty="0" err="1">
                <a:solidFill>
                  <a:srgbClr val="FF0000"/>
                </a:solidFill>
              </a:rPr>
              <a:t>của</a:t>
            </a:r>
            <a:r>
              <a:rPr lang="en-US" altLang="en-US" sz="1800" b="1" dirty="0">
                <a:solidFill>
                  <a:srgbClr val="FF0000"/>
                </a:solidFill>
              </a:rPr>
              <a:t> </a:t>
            </a:r>
            <a:r>
              <a:rPr lang="en-US" altLang="en-US" sz="1800" b="1" dirty="0" err="1">
                <a:solidFill>
                  <a:srgbClr val="FF0000"/>
                </a:solidFill>
              </a:rPr>
              <a:t>người</a:t>
            </a:r>
            <a:r>
              <a:rPr lang="en-US" altLang="en-US" sz="1800" b="1" dirty="0">
                <a:solidFill>
                  <a:srgbClr val="FF0000"/>
                </a:solidFill>
              </a:rPr>
              <a:t> </a:t>
            </a:r>
            <a:r>
              <a:rPr lang="en-US" altLang="en-US" sz="1800" b="1" dirty="0" err="1">
                <a:solidFill>
                  <a:srgbClr val="FF0000"/>
                </a:solidFill>
              </a:rPr>
              <a:t>đó</a:t>
            </a:r>
            <a:r>
              <a:rPr lang="en-US" altLang="en-US" sz="1800" b="1" dirty="0">
                <a:solidFill>
                  <a:srgbClr val="FF0000"/>
                </a:solidFill>
              </a:rPr>
              <a:t>, </a:t>
            </a:r>
            <a:r>
              <a:rPr lang="en-US" altLang="en-US" sz="1800" b="1" dirty="0" err="1">
                <a:solidFill>
                  <a:srgbClr val="FF0000"/>
                </a:solidFill>
              </a:rPr>
              <a:t>từ</a:t>
            </a:r>
            <a:r>
              <a:rPr lang="en-US" altLang="en-US" sz="1800" b="1" dirty="0">
                <a:solidFill>
                  <a:srgbClr val="FF0000"/>
                </a:solidFill>
              </a:rPr>
              <a:t> </a:t>
            </a:r>
            <a:r>
              <a:rPr lang="en-US" altLang="en-US" sz="1800" b="1" dirty="0" err="1">
                <a:solidFill>
                  <a:srgbClr val="FF0000"/>
                </a:solidFill>
              </a:rPr>
              <a:t>đó</a:t>
            </a:r>
            <a:r>
              <a:rPr lang="en-US" altLang="en-US" sz="1800" b="1" dirty="0">
                <a:solidFill>
                  <a:srgbClr val="FF0000"/>
                </a:solidFill>
              </a:rPr>
              <a:t> </a:t>
            </a:r>
            <a:r>
              <a:rPr lang="en-US" altLang="en-US" sz="1800" b="1" dirty="0" err="1">
                <a:solidFill>
                  <a:srgbClr val="FF0000"/>
                </a:solidFill>
              </a:rPr>
              <a:t>nói</a:t>
            </a:r>
            <a:r>
              <a:rPr lang="en-US" altLang="en-US" sz="1800" b="1" dirty="0">
                <a:solidFill>
                  <a:srgbClr val="FF0000"/>
                </a:solidFill>
              </a:rPr>
              <a:t> </a:t>
            </a:r>
            <a:r>
              <a:rPr lang="en-US" altLang="en-US" sz="1800" b="1" dirty="0" err="1">
                <a:solidFill>
                  <a:srgbClr val="FF0000"/>
                </a:solidFill>
              </a:rPr>
              <a:t>lên</a:t>
            </a:r>
            <a:r>
              <a:rPr lang="en-US" altLang="en-US" sz="1800" b="1" dirty="0">
                <a:solidFill>
                  <a:srgbClr val="FF0000"/>
                </a:solidFill>
              </a:rPr>
              <a:t> </a:t>
            </a:r>
            <a:r>
              <a:rPr lang="en-US" altLang="en-US" sz="1800" b="1" dirty="0" err="1">
                <a:solidFill>
                  <a:srgbClr val="FF0000"/>
                </a:solidFill>
              </a:rPr>
              <a:t>tính</a:t>
            </a:r>
            <a:r>
              <a:rPr lang="en-US" altLang="en-US" sz="1800" b="1" dirty="0">
                <a:solidFill>
                  <a:srgbClr val="FF0000"/>
                </a:solidFill>
              </a:rPr>
              <a:t> </a:t>
            </a:r>
            <a:r>
              <a:rPr lang="en-US" altLang="en-US" sz="1800" b="1" dirty="0" err="1">
                <a:solidFill>
                  <a:srgbClr val="FF0000"/>
                </a:solidFill>
              </a:rPr>
              <a:t>tình</a:t>
            </a:r>
            <a:r>
              <a:rPr lang="en-US" altLang="en-US" sz="1800" b="1" dirty="0">
                <a:solidFill>
                  <a:srgbClr val="FF0000"/>
                </a:solidFill>
              </a:rPr>
              <a:t> </a:t>
            </a:r>
            <a:r>
              <a:rPr lang="en-US" altLang="en-US" sz="1800" b="1" dirty="0" err="1">
                <a:solidFill>
                  <a:srgbClr val="FF0000"/>
                </a:solidFill>
              </a:rPr>
              <a:t>của</a:t>
            </a:r>
            <a:r>
              <a:rPr lang="en-US" altLang="en-US" sz="1800" b="1" dirty="0">
                <a:solidFill>
                  <a:srgbClr val="FF0000"/>
                </a:solidFill>
              </a:rPr>
              <a:t> </a:t>
            </a:r>
            <a:r>
              <a:rPr lang="en-US" altLang="en-US" sz="1800" b="1" dirty="0" err="1">
                <a:solidFill>
                  <a:srgbClr val="FF0000"/>
                </a:solidFill>
              </a:rPr>
              <a:t>người</a:t>
            </a:r>
            <a:r>
              <a:rPr lang="en-US" altLang="en-US" sz="1800" b="1" dirty="0">
                <a:solidFill>
                  <a:srgbClr val="FF0000"/>
                </a:solidFill>
              </a:rPr>
              <a:t> </a:t>
            </a:r>
            <a:r>
              <a:rPr lang="en-US" altLang="en-US" sz="1800" b="1" dirty="0" err="1">
                <a:solidFill>
                  <a:srgbClr val="FF0000"/>
                </a:solidFill>
              </a:rPr>
              <a:t>tả</a:t>
            </a:r>
            <a:r>
              <a:rPr lang="en-US" altLang="en-US" sz="1800" b="1" dirty="0">
                <a:solidFill>
                  <a:srgbClr val="FF0000"/>
                </a:solidFill>
              </a:rPr>
              <a:t>. </a:t>
            </a:r>
            <a:r>
              <a:rPr lang="en-US" altLang="en-US" sz="1800" b="1" dirty="0" err="1">
                <a:solidFill>
                  <a:srgbClr val="FF0000"/>
                </a:solidFill>
              </a:rPr>
              <a:t>Em</a:t>
            </a:r>
            <a:r>
              <a:rPr lang="en-US" altLang="en-US" sz="1800" b="1" dirty="0">
                <a:solidFill>
                  <a:srgbClr val="FF0000"/>
                </a:solidFill>
              </a:rPr>
              <a:t> </a:t>
            </a:r>
            <a:r>
              <a:rPr lang="en-US" altLang="en-US" sz="1800" b="1" dirty="0" err="1">
                <a:solidFill>
                  <a:srgbClr val="FF0000"/>
                </a:solidFill>
              </a:rPr>
              <a:t>cũng</a:t>
            </a:r>
            <a:r>
              <a:rPr lang="en-US" altLang="en-US" sz="1800" b="1" dirty="0">
                <a:solidFill>
                  <a:srgbClr val="FF0000"/>
                </a:solidFill>
              </a:rPr>
              <a:t> </a:t>
            </a:r>
            <a:r>
              <a:rPr lang="en-US" altLang="en-US" sz="1800" b="1" dirty="0" err="1">
                <a:solidFill>
                  <a:srgbClr val="FF0000"/>
                </a:solidFill>
              </a:rPr>
              <a:t>có</a:t>
            </a:r>
            <a:r>
              <a:rPr lang="en-US" altLang="en-US" sz="1800" b="1" dirty="0">
                <a:solidFill>
                  <a:srgbClr val="FF0000"/>
                </a:solidFill>
              </a:rPr>
              <a:t> </a:t>
            </a:r>
            <a:r>
              <a:rPr lang="en-US" altLang="en-US" sz="1800" b="1" dirty="0" err="1">
                <a:solidFill>
                  <a:srgbClr val="FF0000"/>
                </a:solidFill>
              </a:rPr>
              <a:t>thể</a:t>
            </a:r>
            <a:r>
              <a:rPr lang="en-US" altLang="en-US" sz="1800" b="1" dirty="0">
                <a:solidFill>
                  <a:srgbClr val="FF0000"/>
                </a:solidFill>
              </a:rPr>
              <a:t> </a:t>
            </a:r>
            <a:r>
              <a:rPr lang="en-US" altLang="en-US" sz="1800" b="1" dirty="0" err="1">
                <a:solidFill>
                  <a:srgbClr val="FF0000"/>
                </a:solidFill>
              </a:rPr>
              <a:t>nêu</a:t>
            </a:r>
            <a:r>
              <a:rPr lang="en-US" altLang="en-US" sz="1800" b="1" dirty="0">
                <a:solidFill>
                  <a:srgbClr val="FF0000"/>
                </a:solidFill>
              </a:rPr>
              <a:t> </a:t>
            </a:r>
            <a:r>
              <a:rPr lang="en-US" altLang="en-US" sz="1800" b="1" dirty="0" err="1">
                <a:solidFill>
                  <a:srgbClr val="FF0000"/>
                </a:solidFill>
              </a:rPr>
              <a:t>nhận</a:t>
            </a:r>
            <a:r>
              <a:rPr lang="en-US" altLang="en-US" sz="1800" b="1" dirty="0">
                <a:solidFill>
                  <a:srgbClr val="FF0000"/>
                </a:solidFill>
              </a:rPr>
              <a:t> </a:t>
            </a:r>
            <a:r>
              <a:rPr lang="en-US" altLang="en-US" sz="1800" b="1" dirty="0" err="1">
                <a:solidFill>
                  <a:srgbClr val="FF0000"/>
                </a:solidFill>
              </a:rPr>
              <a:t>xét</a:t>
            </a:r>
            <a:r>
              <a:rPr lang="en-US" altLang="en-US" sz="1800" b="1" dirty="0">
                <a:solidFill>
                  <a:srgbClr val="FF0000"/>
                </a:solidFill>
              </a:rPr>
              <a:t> </a:t>
            </a:r>
            <a:r>
              <a:rPr lang="en-US" altLang="en-US" sz="1800" b="1" dirty="0" err="1">
                <a:solidFill>
                  <a:srgbClr val="FF0000"/>
                </a:solidFill>
              </a:rPr>
              <a:t>về</a:t>
            </a:r>
            <a:r>
              <a:rPr lang="en-US" altLang="en-US" sz="1800" b="1" dirty="0">
                <a:solidFill>
                  <a:srgbClr val="FF0000"/>
                </a:solidFill>
              </a:rPr>
              <a:t> </a:t>
            </a:r>
            <a:r>
              <a:rPr lang="en-US" altLang="en-US" sz="1800" b="1" dirty="0" err="1">
                <a:solidFill>
                  <a:srgbClr val="FF0000"/>
                </a:solidFill>
              </a:rPr>
              <a:t>tính</a:t>
            </a:r>
            <a:r>
              <a:rPr lang="en-US" altLang="en-US" sz="1800" b="1" dirty="0">
                <a:solidFill>
                  <a:srgbClr val="FF0000"/>
                </a:solidFill>
              </a:rPr>
              <a:t> </a:t>
            </a:r>
            <a:r>
              <a:rPr lang="en-US" altLang="en-US" sz="1800" b="1" dirty="0" err="1">
                <a:solidFill>
                  <a:srgbClr val="FF0000"/>
                </a:solidFill>
              </a:rPr>
              <a:t>tình</a:t>
            </a:r>
            <a:r>
              <a:rPr lang="en-US" altLang="en-US" sz="1800" b="1" dirty="0">
                <a:solidFill>
                  <a:srgbClr val="FF0000"/>
                </a:solidFill>
              </a:rPr>
              <a:t> </a:t>
            </a:r>
            <a:r>
              <a:rPr lang="en-US" altLang="en-US" sz="1800" b="1" dirty="0" err="1">
                <a:solidFill>
                  <a:srgbClr val="FF0000"/>
                </a:solidFill>
              </a:rPr>
              <a:t>của</a:t>
            </a:r>
            <a:r>
              <a:rPr lang="en-US" altLang="en-US" sz="1800" b="1" dirty="0">
                <a:solidFill>
                  <a:srgbClr val="FF0000"/>
                </a:solidFill>
              </a:rPr>
              <a:t> </a:t>
            </a:r>
            <a:r>
              <a:rPr lang="en-US" altLang="en-US" sz="1800" b="1" dirty="0" err="1">
                <a:solidFill>
                  <a:srgbClr val="FF0000"/>
                </a:solidFill>
              </a:rPr>
              <a:t>người</a:t>
            </a:r>
            <a:r>
              <a:rPr lang="en-US" altLang="en-US" sz="1800" b="1" dirty="0">
                <a:solidFill>
                  <a:srgbClr val="FF0000"/>
                </a:solidFill>
              </a:rPr>
              <a:t> </a:t>
            </a:r>
            <a:r>
              <a:rPr lang="en-US" altLang="en-US" sz="1800" b="1" dirty="0" err="1">
                <a:solidFill>
                  <a:srgbClr val="FF0000"/>
                </a:solidFill>
              </a:rPr>
              <a:t>được</a:t>
            </a:r>
            <a:r>
              <a:rPr lang="en-US" altLang="en-US" sz="1800" b="1" dirty="0">
                <a:solidFill>
                  <a:srgbClr val="FF0000"/>
                </a:solidFill>
              </a:rPr>
              <a:t> </a:t>
            </a:r>
            <a:r>
              <a:rPr lang="en-US" altLang="en-US" sz="1800" b="1" dirty="0" err="1">
                <a:solidFill>
                  <a:srgbClr val="FF0000"/>
                </a:solidFill>
              </a:rPr>
              <a:t>tả</a:t>
            </a:r>
            <a:r>
              <a:rPr lang="en-US" altLang="en-US" sz="1800" b="1" dirty="0">
                <a:solidFill>
                  <a:srgbClr val="FF0000"/>
                </a:solidFill>
              </a:rPr>
              <a:t> </a:t>
            </a:r>
            <a:r>
              <a:rPr lang="en-US" altLang="en-US" sz="1800" b="1" dirty="0" err="1">
                <a:solidFill>
                  <a:srgbClr val="FF0000"/>
                </a:solidFill>
              </a:rPr>
              <a:t>và</a:t>
            </a:r>
            <a:r>
              <a:rPr lang="en-US" altLang="en-US" sz="1800" b="1" dirty="0">
                <a:solidFill>
                  <a:srgbClr val="FF0000"/>
                </a:solidFill>
              </a:rPr>
              <a:t> </a:t>
            </a:r>
            <a:r>
              <a:rPr lang="en-US" altLang="en-US" sz="1800" b="1" dirty="0" err="1">
                <a:solidFill>
                  <a:srgbClr val="FF0000"/>
                </a:solidFill>
              </a:rPr>
              <a:t>sau</a:t>
            </a:r>
            <a:r>
              <a:rPr lang="en-US" altLang="en-US" sz="1800" b="1" dirty="0">
                <a:solidFill>
                  <a:srgbClr val="FF0000"/>
                </a:solidFill>
              </a:rPr>
              <a:t> </a:t>
            </a:r>
            <a:r>
              <a:rPr lang="en-US" altLang="en-US" sz="1800" b="1" dirty="0" err="1">
                <a:solidFill>
                  <a:srgbClr val="FF0000"/>
                </a:solidFill>
              </a:rPr>
              <a:t>mỗi</a:t>
            </a:r>
            <a:r>
              <a:rPr lang="en-US" altLang="en-US" sz="1800" b="1" dirty="0">
                <a:solidFill>
                  <a:srgbClr val="FF0000"/>
                </a:solidFill>
              </a:rPr>
              <a:t> </a:t>
            </a:r>
            <a:r>
              <a:rPr lang="en-US" altLang="en-US" sz="1800" b="1" dirty="0" err="1">
                <a:solidFill>
                  <a:srgbClr val="FF0000"/>
                </a:solidFill>
              </a:rPr>
              <a:t>nhận</a:t>
            </a:r>
            <a:r>
              <a:rPr lang="en-US" altLang="en-US" sz="1800" b="1" dirty="0">
                <a:solidFill>
                  <a:srgbClr val="FF0000"/>
                </a:solidFill>
              </a:rPr>
              <a:t> </a:t>
            </a:r>
            <a:r>
              <a:rPr lang="en-US" altLang="en-US" sz="1800" b="1" dirty="0" err="1">
                <a:solidFill>
                  <a:srgbClr val="FF0000"/>
                </a:solidFill>
              </a:rPr>
              <a:t>xét</a:t>
            </a:r>
            <a:r>
              <a:rPr lang="en-US" altLang="en-US" sz="1800" b="1" dirty="0">
                <a:solidFill>
                  <a:srgbClr val="FF0000"/>
                </a:solidFill>
              </a:rPr>
              <a:t>, </a:t>
            </a:r>
            <a:r>
              <a:rPr lang="en-US" altLang="en-US" sz="1800" b="1" dirty="0" err="1">
                <a:solidFill>
                  <a:srgbClr val="FF0000"/>
                </a:solidFill>
              </a:rPr>
              <a:t>nêu</a:t>
            </a:r>
            <a:r>
              <a:rPr lang="en-US" altLang="en-US" sz="1800" b="1" dirty="0">
                <a:solidFill>
                  <a:srgbClr val="FF0000"/>
                </a:solidFill>
              </a:rPr>
              <a:t> </a:t>
            </a:r>
            <a:r>
              <a:rPr lang="en-US" altLang="en-US" sz="1800" b="1" dirty="0" err="1">
                <a:solidFill>
                  <a:srgbClr val="FF0000"/>
                </a:solidFill>
              </a:rPr>
              <a:t>những</a:t>
            </a:r>
            <a:r>
              <a:rPr lang="en-US" altLang="en-US" sz="1800" b="1" dirty="0">
                <a:solidFill>
                  <a:srgbClr val="FF0000"/>
                </a:solidFill>
              </a:rPr>
              <a:t> </a:t>
            </a:r>
            <a:r>
              <a:rPr lang="en-US" altLang="en-US" sz="1800" b="1" dirty="0" err="1">
                <a:solidFill>
                  <a:srgbClr val="FF0000"/>
                </a:solidFill>
              </a:rPr>
              <a:t>hoạt</a:t>
            </a:r>
            <a:r>
              <a:rPr lang="en-US" altLang="en-US" sz="1800" b="1" dirty="0">
                <a:solidFill>
                  <a:srgbClr val="FF0000"/>
                </a:solidFill>
              </a:rPr>
              <a:t> </a:t>
            </a:r>
            <a:r>
              <a:rPr lang="en-US" altLang="en-US" sz="1800" b="1" dirty="0" err="1">
                <a:solidFill>
                  <a:srgbClr val="FF0000"/>
                </a:solidFill>
              </a:rPr>
              <a:t>động</a:t>
            </a:r>
            <a:r>
              <a:rPr lang="en-US" altLang="en-US" sz="1800" b="1" dirty="0">
                <a:solidFill>
                  <a:srgbClr val="FF0000"/>
                </a:solidFill>
              </a:rPr>
              <a:t> </a:t>
            </a:r>
            <a:r>
              <a:rPr lang="en-US" altLang="en-US" sz="1800" b="1" dirty="0" err="1">
                <a:solidFill>
                  <a:srgbClr val="FF0000"/>
                </a:solidFill>
              </a:rPr>
              <a:t>cụ</a:t>
            </a:r>
            <a:r>
              <a:rPr lang="en-US" altLang="en-US" sz="1800" b="1" dirty="0">
                <a:solidFill>
                  <a:srgbClr val="FF0000"/>
                </a:solidFill>
              </a:rPr>
              <a:t> </a:t>
            </a:r>
            <a:r>
              <a:rPr lang="en-US" altLang="en-US" sz="1800" b="1" dirty="0" err="1">
                <a:solidFill>
                  <a:srgbClr val="FF0000"/>
                </a:solidFill>
              </a:rPr>
              <a:t>thể</a:t>
            </a:r>
            <a:r>
              <a:rPr lang="en-US" altLang="en-US" sz="1800" b="1" dirty="0">
                <a:solidFill>
                  <a:srgbClr val="FF0000"/>
                </a:solidFill>
              </a:rPr>
              <a:t> </a:t>
            </a:r>
            <a:r>
              <a:rPr lang="en-US" altLang="en-US" sz="1800" b="1" dirty="0" err="1">
                <a:solidFill>
                  <a:srgbClr val="FF0000"/>
                </a:solidFill>
              </a:rPr>
              <a:t>làm</a:t>
            </a:r>
            <a:r>
              <a:rPr lang="en-US" altLang="en-US" sz="1800" b="1" dirty="0">
                <a:solidFill>
                  <a:srgbClr val="FF0000"/>
                </a:solidFill>
              </a:rPr>
              <a:t> </a:t>
            </a:r>
            <a:r>
              <a:rPr lang="en-US" altLang="en-US" sz="1800" b="1" dirty="0" err="1">
                <a:solidFill>
                  <a:srgbClr val="FF0000"/>
                </a:solidFill>
              </a:rPr>
              <a:t>dẫn</a:t>
            </a:r>
            <a:r>
              <a:rPr lang="en-US" altLang="en-US" sz="1800" b="1" dirty="0">
                <a:solidFill>
                  <a:srgbClr val="FF0000"/>
                </a:solidFill>
              </a:rPr>
              <a:t> </a:t>
            </a:r>
            <a:r>
              <a:rPr lang="en-US" altLang="en-US" sz="1800" b="1" dirty="0" err="1">
                <a:solidFill>
                  <a:srgbClr val="FF0000"/>
                </a:solidFill>
              </a:rPr>
              <a:t>chứng</a:t>
            </a:r>
            <a:r>
              <a:rPr lang="en-US" altLang="en-US" sz="1800" b="1" dirty="0">
                <a:solidFill>
                  <a:srgbClr val="FF0000"/>
                </a:solidFill>
              </a:rPr>
              <a:t>. </a:t>
            </a:r>
            <a:r>
              <a:rPr lang="en-US" altLang="en-US" sz="1800" b="1" dirty="0" err="1">
                <a:solidFill>
                  <a:srgbClr val="FF0000"/>
                </a:solidFill>
              </a:rPr>
              <a:t>Nên</a:t>
            </a:r>
            <a:r>
              <a:rPr lang="en-US" altLang="en-US" sz="1800" b="1" dirty="0">
                <a:solidFill>
                  <a:srgbClr val="FF0000"/>
                </a:solidFill>
              </a:rPr>
              <a:t> </a:t>
            </a:r>
            <a:r>
              <a:rPr lang="en-US" altLang="en-US" sz="1800" b="1" dirty="0" err="1">
                <a:solidFill>
                  <a:srgbClr val="FF0000"/>
                </a:solidFill>
              </a:rPr>
              <a:t>chọn</a:t>
            </a:r>
            <a:r>
              <a:rPr lang="en-US" altLang="en-US" sz="1800" b="1" dirty="0">
                <a:solidFill>
                  <a:srgbClr val="FF0000"/>
                </a:solidFill>
              </a:rPr>
              <a:t> </a:t>
            </a:r>
            <a:r>
              <a:rPr lang="en-US" altLang="en-US" sz="1800" b="1" dirty="0" err="1">
                <a:solidFill>
                  <a:srgbClr val="FF0000"/>
                </a:solidFill>
              </a:rPr>
              <a:t>lời</a:t>
            </a:r>
            <a:r>
              <a:rPr lang="en-US" altLang="en-US" sz="1800" b="1" dirty="0">
                <a:solidFill>
                  <a:srgbClr val="FF0000"/>
                </a:solidFill>
              </a:rPr>
              <a:t> </a:t>
            </a:r>
            <a:r>
              <a:rPr lang="en-US" altLang="en-US" sz="1800" b="1" dirty="0" err="1">
                <a:solidFill>
                  <a:srgbClr val="FF0000"/>
                </a:solidFill>
              </a:rPr>
              <a:t>văn</a:t>
            </a:r>
            <a:r>
              <a:rPr lang="en-US" altLang="en-US" sz="1800" b="1" dirty="0">
                <a:solidFill>
                  <a:srgbClr val="FF0000"/>
                </a:solidFill>
              </a:rPr>
              <a:t> </a:t>
            </a:r>
            <a:r>
              <a:rPr lang="en-US" altLang="en-US" sz="1800" b="1" dirty="0" err="1">
                <a:solidFill>
                  <a:srgbClr val="FF0000"/>
                </a:solidFill>
              </a:rPr>
              <a:t>miêu</a:t>
            </a:r>
            <a:r>
              <a:rPr lang="en-US" altLang="en-US" sz="1800" b="1" dirty="0">
                <a:solidFill>
                  <a:srgbClr val="FF0000"/>
                </a:solidFill>
              </a:rPr>
              <a:t> </a:t>
            </a:r>
            <a:r>
              <a:rPr lang="en-US" altLang="en-US" sz="1800" b="1" dirty="0" err="1">
                <a:solidFill>
                  <a:srgbClr val="FF0000"/>
                </a:solidFill>
              </a:rPr>
              <a:t>tả</a:t>
            </a:r>
            <a:r>
              <a:rPr lang="en-US" altLang="en-US" sz="1800" b="1" dirty="0">
                <a:solidFill>
                  <a:srgbClr val="FF0000"/>
                </a:solidFill>
              </a:rPr>
              <a:t> </a:t>
            </a:r>
            <a:r>
              <a:rPr lang="en-US" altLang="en-US" sz="1800" b="1" dirty="0" err="1">
                <a:solidFill>
                  <a:srgbClr val="FF0000"/>
                </a:solidFill>
              </a:rPr>
              <a:t>sao</a:t>
            </a:r>
            <a:r>
              <a:rPr lang="en-US" altLang="en-US" sz="1800" b="1" dirty="0">
                <a:solidFill>
                  <a:srgbClr val="FF0000"/>
                </a:solidFill>
              </a:rPr>
              <a:t> </a:t>
            </a:r>
            <a:r>
              <a:rPr lang="en-US" altLang="en-US" sz="1800" b="1" dirty="0" err="1">
                <a:solidFill>
                  <a:srgbClr val="FF0000"/>
                </a:solidFill>
              </a:rPr>
              <a:t>cho</a:t>
            </a:r>
            <a:r>
              <a:rPr lang="en-US" altLang="en-US" sz="1800" b="1" dirty="0">
                <a:solidFill>
                  <a:srgbClr val="FF0000"/>
                </a:solidFill>
              </a:rPr>
              <a:t> </a:t>
            </a:r>
            <a:r>
              <a:rPr lang="en-US" altLang="en-US" sz="1800" b="1" dirty="0" err="1">
                <a:solidFill>
                  <a:srgbClr val="FF0000"/>
                </a:solidFill>
              </a:rPr>
              <a:t>thể</a:t>
            </a:r>
            <a:r>
              <a:rPr lang="en-US" altLang="en-US" sz="1800" b="1" dirty="0">
                <a:solidFill>
                  <a:srgbClr val="FF0000"/>
                </a:solidFill>
              </a:rPr>
              <a:t> </a:t>
            </a:r>
            <a:r>
              <a:rPr lang="en-US" altLang="en-US" sz="1800" b="1" dirty="0" err="1">
                <a:solidFill>
                  <a:srgbClr val="FF0000"/>
                </a:solidFill>
              </a:rPr>
              <a:t>hiện</a:t>
            </a:r>
            <a:r>
              <a:rPr lang="en-US" altLang="en-US" sz="1800" b="1" dirty="0">
                <a:solidFill>
                  <a:srgbClr val="FF0000"/>
                </a:solidFill>
              </a:rPr>
              <a:t> </a:t>
            </a:r>
            <a:r>
              <a:rPr lang="en-US" altLang="en-US" sz="1800" b="1" dirty="0" err="1">
                <a:solidFill>
                  <a:srgbClr val="FF0000"/>
                </a:solidFill>
              </a:rPr>
              <a:t>được</a:t>
            </a:r>
            <a:r>
              <a:rPr lang="en-US" altLang="en-US" sz="1800" b="1" dirty="0">
                <a:solidFill>
                  <a:srgbClr val="FF0000"/>
                </a:solidFill>
              </a:rPr>
              <a:t> </a:t>
            </a:r>
            <a:r>
              <a:rPr lang="en-US" altLang="en-US" sz="1800" b="1" dirty="0" err="1">
                <a:solidFill>
                  <a:srgbClr val="FF0000"/>
                </a:solidFill>
              </a:rPr>
              <a:t>tình</a:t>
            </a:r>
            <a:r>
              <a:rPr lang="en-US" altLang="en-US" sz="1800" b="1" dirty="0">
                <a:solidFill>
                  <a:srgbClr val="FF0000"/>
                </a:solidFill>
              </a:rPr>
              <a:t> </a:t>
            </a:r>
            <a:r>
              <a:rPr lang="en-US" altLang="en-US" sz="1800" b="1" dirty="0" err="1">
                <a:solidFill>
                  <a:srgbClr val="FF0000"/>
                </a:solidFill>
              </a:rPr>
              <a:t>cảm</a:t>
            </a:r>
            <a:r>
              <a:rPr lang="en-US" altLang="en-US" sz="1800" b="1" dirty="0">
                <a:solidFill>
                  <a:srgbClr val="FF0000"/>
                </a:solidFill>
              </a:rPr>
              <a:t>, </a:t>
            </a:r>
            <a:r>
              <a:rPr lang="en-US" altLang="en-US" sz="1800" b="1" dirty="0" err="1">
                <a:solidFill>
                  <a:srgbClr val="FF0000"/>
                </a:solidFill>
              </a:rPr>
              <a:t>cảm</a:t>
            </a:r>
            <a:r>
              <a:rPr lang="en-US" altLang="en-US" sz="1800" b="1" dirty="0">
                <a:solidFill>
                  <a:srgbClr val="FF0000"/>
                </a:solidFill>
              </a:rPr>
              <a:t> </a:t>
            </a:r>
            <a:r>
              <a:rPr lang="en-US" altLang="en-US" sz="1800" b="1" dirty="0" err="1">
                <a:solidFill>
                  <a:srgbClr val="FF0000"/>
                </a:solidFill>
              </a:rPr>
              <a:t>xúc</a:t>
            </a:r>
            <a:r>
              <a:rPr lang="en-US" altLang="en-US" sz="1800" b="1" dirty="0">
                <a:solidFill>
                  <a:srgbClr val="FF0000"/>
                </a:solidFill>
              </a:rPr>
              <a:t> </a:t>
            </a:r>
            <a:r>
              <a:rPr lang="en-US" altLang="en-US" sz="1800" b="1" dirty="0" err="1">
                <a:solidFill>
                  <a:srgbClr val="FF0000"/>
                </a:solidFill>
              </a:rPr>
              <a:t>của</a:t>
            </a:r>
            <a:r>
              <a:rPr lang="en-US" altLang="en-US" sz="1800" b="1" dirty="0">
                <a:solidFill>
                  <a:srgbClr val="FF0000"/>
                </a:solidFill>
              </a:rPr>
              <a:t> </a:t>
            </a:r>
            <a:r>
              <a:rPr lang="en-US" altLang="en-US" sz="1800" b="1" dirty="0" err="1">
                <a:solidFill>
                  <a:srgbClr val="FF0000"/>
                </a:solidFill>
              </a:rPr>
              <a:t>em</a:t>
            </a:r>
            <a:r>
              <a:rPr lang="en-US" altLang="en-US" sz="1800" b="1" dirty="0">
                <a:solidFill>
                  <a:srgbClr val="FF0000"/>
                </a:solidFill>
              </a:rPr>
              <a:t>.</a:t>
            </a:r>
          </a:p>
          <a:p>
            <a:pPr eaLnBrk="1" hangingPunct="1">
              <a:spcBef>
                <a:spcPct val="50000"/>
              </a:spcBef>
              <a:buFontTx/>
              <a:buNone/>
            </a:pPr>
            <a:r>
              <a:rPr lang="en-US" altLang="en-US" sz="1800" b="1" dirty="0"/>
              <a:t>C- </a:t>
            </a:r>
            <a:r>
              <a:rPr lang="en-US" altLang="en-US" sz="1800" b="1" u="sng" dirty="0" err="1"/>
              <a:t>Kết</a:t>
            </a:r>
            <a:r>
              <a:rPr lang="en-US" altLang="en-US" sz="1800" b="1" u="sng" dirty="0"/>
              <a:t> </a:t>
            </a:r>
            <a:r>
              <a:rPr lang="en-US" altLang="en-US" sz="1800" b="1" u="sng" dirty="0" err="1"/>
              <a:t>bài</a:t>
            </a:r>
            <a:r>
              <a:rPr lang="en-US" altLang="en-US" sz="1800" b="1" dirty="0"/>
              <a:t>:- </a:t>
            </a:r>
            <a:r>
              <a:rPr lang="en-US" altLang="en-US" sz="1800" b="1" dirty="0" err="1"/>
              <a:t>Nêu</a:t>
            </a:r>
            <a:r>
              <a:rPr lang="en-US" altLang="en-US" sz="1800" b="1" dirty="0"/>
              <a:t> </a:t>
            </a:r>
            <a:r>
              <a:rPr lang="en-US" altLang="en-US" sz="1800" b="1" dirty="0" err="1"/>
              <a:t>ảnh</a:t>
            </a:r>
            <a:r>
              <a:rPr lang="en-US" altLang="en-US" sz="1800" b="1" dirty="0"/>
              <a:t> </a:t>
            </a:r>
            <a:r>
              <a:rPr lang="en-US" altLang="en-US" sz="1800" b="1" dirty="0" err="1"/>
              <a:t>hưởng</a:t>
            </a:r>
            <a:r>
              <a:rPr lang="en-US" altLang="en-US" sz="1800" b="1" dirty="0"/>
              <a:t> </a:t>
            </a:r>
            <a:r>
              <a:rPr lang="en-US" altLang="en-US" sz="1800" b="1" dirty="0" err="1"/>
              <a:t>của</a:t>
            </a:r>
            <a:r>
              <a:rPr lang="en-US" altLang="en-US" sz="1800" b="1" dirty="0"/>
              <a:t> </a:t>
            </a:r>
            <a:r>
              <a:rPr lang="en-US" altLang="en-US" sz="1800" b="1" dirty="0" err="1"/>
              <a:t>người</a:t>
            </a:r>
            <a:r>
              <a:rPr lang="en-US" altLang="en-US" sz="1800" b="1" dirty="0"/>
              <a:t> </a:t>
            </a:r>
            <a:r>
              <a:rPr lang="en-US" altLang="en-US" sz="1800" b="1" dirty="0" err="1"/>
              <a:t>được</a:t>
            </a:r>
            <a:r>
              <a:rPr lang="en-US" altLang="en-US" sz="1800" b="1" dirty="0"/>
              <a:t> </a:t>
            </a:r>
            <a:r>
              <a:rPr lang="en-US" altLang="en-US" sz="1800" b="1" dirty="0" err="1"/>
              <a:t>tả</a:t>
            </a:r>
            <a:r>
              <a:rPr lang="en-US" altLang="en-US" sz="1800" b="1" dirty="0"/>
              <a:t> </a:t>
            </a:r>
            <a:r>
              <a:rPr lang="en-US" altLang="en-US" sz="1800" b="1" dirty="0" err="1"/>
              <a:t>đối</a:t>
            </a:r>
            <a:r>
              <a:rPr lang="en-US" altLang="en-US" sz="1800" b="1" dirty="0"/>
              <a:t> </a:t>
            </a:r>
            <a:r>
              <a:rPr lang="en-US" altLang="en-US" sz="1800" b="1" dirty="0" err="1"/>
              <a:t>với</a:t>
            </a:r>
            <a:r>
              <a:rPr lang="en-US" altLang="en-US" sz="1800" b="1" dirty="0"/>
              <a:t> </a:t>
            </a:r>
            <a:r>
              <a:rPr lang="en-US" altLang="en-US" sz="1800" b="1" dirty="0" err="1"/>
              <a:t>em</a:t>
            </a:r>
            <a:r>
              <a:rPr lang="en-US" altLang="en-US" sz="1800" b="1" dirty="0"/>
              <a:t>.</a:t>
            </a:r>
          </a:p>
          <a:p>
            <a:pPr eaLnBrk="1" hangingPunct="1">
              <a:spcBef>
                <a:spcPct val="50000"/>
              </a:spcBef>
              <a:buFontTx/>
              <a:buNone/>
            </a:pPr>
            <a:r>
              <a:rPr lang="en-US" altLang="en-US" sz="1800" b="1" dirty="0"/>
              <a:t> - </a:t>
            </a:r>
            <a:r>
              <a:rPr lang="en-US" altLang="en-US" sz="1800" b="1" dirty="0" err="1"/>
              <a:t>Tình</a:t>
            </a:r>
            <a:r>
              <a:rPr lang="en-US" altLang="en-US" sz="1800" b="1" dirty="0"/>
              <a:t> </a:t>
            </a:r>
            <a:r>
              <a:rPr lang="en-US" altLang="en-US" sz="1800" b="1" dirty="0" err="1"/>
              <a:t>cảm</a:t>
            </a:r>
            <a:r>
              <a:rPr lang="en-US" altLang="en-US" sz="1800" b="1" dirty="0"/>
              <a:t> </a:t>
            </a:r>
            <a:r>
              <a:rPr lang="en-US" altLang="en-US" sz="1800" b="1" dirty="0" err="1"/>
              <a:t>của</a:t>
            </a:r>
            <a:r>
              <a:rPr lang="en-US" altLang="en-US" sz="1800" b="1" dirty="0"/>
              <a:t> </a:t>
            </a:r>
            <a:r>
              <a:rPr lang="en-US" altLang="en-US" sz="1800" b="1" dirty="0" err="1"/>
              <a:t>em</a:t>
            </a:r>
            <a:r>
              <a:rPr lang="en-US" altLang="en-US" sz="1800" b="1" dirty="0"/>
              <a:t> </a:t>
            </a:r>
            <a:r>
              <a:rPr lang="en-US" altLang="en-US" sz="1800" b="1" dirty="0" err="1"/>
              <a:t>đối</a:t>
            </a:r>
            <a:r>
              <a:rPr lang="en-US" altLang="en-US" sz="1800" b="1" dirty="0"/>
              <a:t> </a:t>
            </a:r>
            <a:r>
              <a:rPr lang="en-US" altLang="en-US" sz="1800" b="1" dirty="0" err="1"/>
              <a:t>với</a:t>
            </a:r>
            <a:r>
              <a:rPr lang="en-US" altLang="en-US" sz="1800" b="1" dirty="0"/>
              <a:t> </a:t>
            </a:r>
            <a:r>
              <a:rPr lang="en-US" altLang="en-US" sz="1800" b="1" dirty="0" err="1"/>
              <a:t>người</a:t>
            </a:r>
            <a:r>
              <a:rPr lang="en-US" altLang="en-US" sz="1800" b="1" dirty="0"/>
              <a:t> </a:t>
            </a:r>
            <a:r>
              <a:rPr lang="en-US" altLang="en-US" sz="1800" b="1" dirty="0" err="1"/>
              <a:t>được</a:t>
            </a:r>
            <a:r>
              <a:rPr lang="en-US" altLang="en-US" sz="1800" b="1" dirty="0"/>
              <a:t> </a:t>
            </a:r>
            <a:r>
              <a:rPr lang="en-US" altLang="en-US" sz="1800" b="1" dirty="0" err="1"/>
              <a:t>tả</a:t>
            </a:r>
            <a:r>
              <a:rPr lang="en-US" altLang="en-US" sz="1800" b="1" dirty="0"/>
              <a:t>.</a:t>
            </a:r>
          </a:p>
          <a:p>
            <a:pPr eaLnBrk="1" hangingPunct="1">
              <a:spcBef>
                <a:spcPct val="50000"/>
              </a:spcBef>
              <a:buFontTx/>
              <a:buNone/>
            </a:pPr>
            <a:r>
              <a:rPr lang="en-US" altLang="en-US" sz="1800" b="1" dirty="0"/>
              <a:t> - </a:t>
            </a:r>
            <a:r>
              <a:rPr lang="en-US" altLang="en-US" sz="1800" b="1" dirty="0" err="1"/>
              <a:t>Những</a:t>
            </a:r>
            <a:r>
              <a:rPr lang="en-US" altLang="en-US" sz="1800" b="1" dirty="0"/>
              <a:t> </a:t>
            </a:r>
            <a:r>
              <a:rPr lang="en-US" altLang="en-US" sz="1800" b="1" dirty="0" err="1"/>
              <a:t>suy</a:t>
            </a:r>
            <a:r>
              <a:rPr lang="en-US" altLang="en-US" sz="1800" b="1" dirty="0"/>
              <a:t> </a:t>
            </a:r>
            <a:r>
              <a:rPr lang="en-US" altLang="en-US" sz="1800" b="1" dirty="0" err="1"/>
              <a:t>nghĩ</a:t>
            </a:r>
            <a:r>
              <a:rPr lang="en-US" altLang="en-US" sz="1800" b="1" dirty="0"/>
              <a:t> </a:t>
            </a:r>
            <a:r>
              <a:rPr lang="en-US" altLang="en-US" sz="1800" b="1" dirty="0" err="1"/>
              <a:t>khác</a:t>
            </a:r>
            <a:r>
              <a:rPr lang="en-US" altLang="en-US" sz="1800" b="1" dirty="0"/>
              <a:t> </a:t>
            </a:r>
            <a:r>
              <a:rPr lang="en-US" altLang="en-US" sz="1800" b="1" dirty="0" err="1"/>
              <a:t>của</a:t>
            </a:r>
            <a:r>
              <a:rPr lang="en-US" altLang="en-US" sz="1800" b="1" dirty="0"/>
              <a:t> </a:t>
            </a:r>
            <a:r>
              <a:rPr lang="en-US" altLang="en-US" sz="1800" b="1" dirty="0" err="1"/>
              <a:t>em</a:t>
            </a:r>
            <a:r>
              <a:rPr lang="en-US" altLang="en-US" sz="1800" b="1" dirty="0"/>
              <a:t> </a:t>
            </a:r>
            <a:r>
              <a:rPr lang="en-US" altLang="en-US" sz="1800" b="1" dirty="0" err="1"/>
              <a:t>về</a:t>
            </a:r>
            <a:r>
              <a:rPr lang="en-US" altLang="en-US" sz="1800" b="1" dirty="0"/>
              <a:t> </a:t>
            </a:r>
            <a:r>
              <a:rPr lang="en-US" altLang="en-US" sz="1800" b="1" dirty="0" err="1"/>
              <a:t>người</a:t>
            </a:r>
            <a:r>
              <a:rPr lang="en-US" altLang="en-US" sz="1800" b="1" dirty="0"/>
              <a:t> </a:t>
            </a:r>
            <a:r>
              <a:rPr lang="en-US" altLang="en-US" sz="1800" b="1" dirty="0" err="1"/>
              <a:t>được</a:t>
            </a:r>
            <a:r>
              <a:rPr lang="en-US" altLang="en-US" sz="1800" b="1" dirty="0"/>
              <a:t> </a:t>
            </a:r>
            <a:r>
              <a:rPr lang="en-US" altLang="en-US" sz="1800" b="1" dirty="0" err="1"/>
              <a:t>tả</a:t>
            </a:r>
            <a:r>
              <a:rPr lang="en-US" altLang="en-US" sz="1800" b="1"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1746">
                                            <p:txEl>
                                              <p:pRg st="0" end="0"/>
                                            </p:txEl>
                                          </p:spTgt>
                                        </p:tgtEl>
                                        <p:attrNameLst>
                                          <p:attrName>style.visibility</p:attrName>
                                        </p:attrNameLst>
                                      </p:cBhvr>
                                      <p:to>
                                        <p:strVal val="visible"/>
                                      </p:to>
                                    </p:set>
                                    <p:animEffect transition="in" filter="fade">
                                      <p:cBhvr>
                                        <p:cTn id="7" dur="1000"/>
                                        <p:tgtEl>
                                          <p:spTgt spid="31746">
                                            <p:txEl>
                                              <p:pRg st="0" end="0"/>
                                            </p:txEl>
                                          </p:spTgt>
                                        </p:tgtEl>
                                      </p:cBhvr>
                                    </p:animEffect>
                                    <p:anim calcmode="lin" valueType="num">
                                      <p:cBhvr>
                                        <p:cTn id="8" dur="1000" fill="hold"/>
                                        <p:tgtEl>
                                          <p:spTgt spid="3174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174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1746">
                                            <p:txEl>
                                              <p:pRg st="1" end="1"/>
                                            </p:txEl>
                                          </p:spTgt>
                                        </p:tgtEl>
                                        <p:attrNameLst>
                                          <p:attrName>style.visibility</p:attrName>
                                        </p:attrNameLst>
                                      </p:cBhvr>
                                      <p:to>
                                        <p:strVal val="visible"/>
                                      </p:to>
                                    </p:set>
                                    <p:animEffect transition="in" filter="barn(inVertical)">
                                      <p:cBhvr>
                                        <p:cTn id="14" dur="500"/>
                                        <p:tgtEl>
                                          <p:spTgt spid="31746">
                                            <p:txEl>
                                              <p:pRg st="1" end="1"/>
                                            </p:txEl>
                                          </p:spTgt>
                                        </p:tgtEl>
                                      </p:cBhvr>
                                    </p:animEffect>
                                  </p:childTnLst>
                                </p:cTn>
                              </p:par>
                              <p:par>
                                <p:cTn id="15" presetID="16" presetClass="entr" presetSubtype="21" fill="hold" nodeType="withEffect">
                                  <p:stCondLst>
                                    <p:cond delay="0"/>
                                  </p:stCondLst>
                                  <p:childTnLst>
                                    <p:set>
                                      <p:cBhvr>
                                        <p:cTn id="16" dur="1" fill="hold">
                                          <p:stCondLst>
                                            <p:cond delay="0"/>
                                          </p:stCondLst>
                                        </p:cTn>
                                        <p:tgtEl>
                                          <p:spTgt spid="31746">
                                            <p:txEl>
                                              <p:pRg st="2" end="2"/>
                                            </p:txEl>
                                          </p:spTgt>
                                        </p:tgtEl>
                                        <p:attrNameLst>
                                          <p:attrName>style.visibility</p:attrName>
                                        </p:attrNameLst>
                                      </p:cBhvr>
                                      <p:to>
                                        <p:strVal val="visible"/>
                                      </p:to>
                                    </p:set>
                                    <p:animEffect transition="in" filter="barn(inVertical)">
                                      <p:cBhvr>
                                        <p:cTn id="17" dur="500"/>
                                        <p:tgtEl>
                                          <p:spTgt spid="3174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1746">
                                            <p:txEl>
                                              <p:pRg st="3" end="3"/>
                                            </p:txEl>
                                          </p:spTgt>
                                        </p:tgtEl>
                                        <p:attrNameLst>
                                          <p:attrName>style.visibility</p:attrName>
                                        </p:attrNameLst>
                                      </p:cBhvr>
                                      <p:to>
                                        <p:strVal val="visible"/>
                                      </p:to>
                                    </p:set>
                                    <p:animEffect transition="in" filter="barn(inVertical)">
                                      <p:cBhvr>
                                        <p:cTn id="22" dur="500"/>
                                        <p:tgtEl>
                                          <p:spTgt spid="3174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1746">
                                            <p:txEl>
                                              <p:pRg st="4" end="4"/>
                                            </p:txEl>
                                          </p:spTgt>
                                        </p:tgtEl>
                                        <p:attrNameLst>
                                          <p:attrName>style.visibility</p:attrName>
                                        </p:attrNameLst>
                                      </p:cBhvr>
                                      <p:to>
                                        <p:strVal val="visible"/>
                                      </p:to>
                                    </p:set>
                                    <p:animEffect transition="in" filter="barn(inVertical)">
                                      <p:cBhvr>
                                        <p:cTn id="27" dur="500"/>
                                        <p:tgtEl>
                                          <p:spTgt spid="3174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1746">
                                            <p:txEl>
                                              <p:pRg st="5" end="5"/>
                                            </p:txEl>
                                          </p:spTgt>
                                        </p:tgtEl>
                                        <p:attrNameLst>
                                          <p:attrName>style.visibility</p:attrName>
                                        </p:attrNameLst>
                                      </p:cBhvr>
                                      <p:to>
                                        <p:strVal val="visible"/>
                                      </p:to>
                                    </p:set>
                                    <p:animEffect transition="in" filter="barn(inVertical)">
                                      <p:cBhvr>
                                        <p:cTn id="32" dur="500"/>
                                        <p:tgtEl>
                                          <p:spTgt spid="3174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1746">
                                            <p:txEl>
                                              <p:pRg st="6" end="6"/>
                                            </p:txEl>
                                          </p:spTgt>
                                        </p:tgtEl>
                                        <p:attrNameLst>
                                          <p:attrName>style.visibility</p:attrName>
                                        </p:attrNameLst>
                                      </p:cBhvr>
                                      <p:to>
                                        <p:strVal val="visible"/>
                                      </p:to>
                                    </p:set>
                                    <p:animEffect transition="in" filter="fade">
                                      <p:cBhvr>
                                        <p:cTn id="37" dur="1000"/>
                                        <p:tgtEl>
                                          <p:spTgt spid="31746">
                                            <p:txEl>
                                              <p:pRg st="6" end="6"/>
                                            </p:txEl>
                                          </p:spTgt>
                                        </p:tgtEl>
                                      </p:cBhvr>
                                    </p:animEffect>
                                    <p:anim calcmode="lin" valueType="num">
                                      <p:cBhvr>
                                        <p:cTn id="38" dur="1000" fill="hold"/>
                                        <p:tgtEl>
                                          <p:spTgt spid="31746">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1746">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1746">
                                            <p:txEl>
                                              <p:pRg st="7" end="7"/>
                                            </p:txEl>
                                          </p:spTgt>
                                        </p:tgtEl>
                                        <p:attrNameLst>
                                          <p:attrName>style.visibility</p:attrName>
                                        </p:attrNameLst>
                                      </p:cBhvr>
                                      <p:to>
                                        <p:strVal val="visible"/>
                                      </p:to>
                                    </p:set>
                                    <p:animEffect transition="in" filter="fade">
                                      <p:cBhvr>
                                        <p:cTn id="42" dur="1000"/>
                                        <p:tgtEl>
                                          <p:spTgt spid="31746">
                                            <p:txEl>
                                              <p:pRg st="7" end="7"/>
                                            </p:txEl>
                                          </p:spTgt>
                                        </p:tgtEl>
                                      </p:cBhvr>
                                    </p:animEffect>
                                    <p:anim calcmode="lin" valueType="num">
                                      <p:cBhvr>
                                        <p:cTn id="43" dur="1000" fill="hold"/>
                                        <p:tgtEl>
                                          <p:spTgt spid="31746">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174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1746">
                                            <p:txEl>
                                              <p:pRg st="8" end="8"/>
                                            </p:txEl>
                                          </p:spTgt>
                                        </p:tgtEl>
                                        <p:attrNameLst>
                                          <p:attrName>style.visibility</p:attrName>
                                        </p:attrNameLst>
                                      </p:cBhvr>
                                      <p:to>
                                        <p:strVal val="visible"/>
                                      </p:to>
                                    </p:set>
                                    <p:animEffect transition="in" filter="fade">
                                      <p:cBhvr>
                                        <p:cTn id="49" dur="1000"/>
                                        <p:tgtEl>
                                          <p:spTgt spid="31746">
                                            <p:txEl>
                                              <p:pRg st="8" end="8"/>
                                            </p:txEl>
                                          </p:spTgt>
                                        </p:tgtEl>
                                      </p:cBhvr>
                                    </p:animEffect>
                                    <p:anim calcmode="lin" valueType="num">
                                      <p:cBhvr>
                                        <p:cTn id="50" dur="1000" fill="hold"/>
                                        <p:tgtEl>
                                          <p:spTgt spid="31746">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1746">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1746">
                                            <p:txEl>
                                              <p:pRg st="9" end="9"/>
                                            </p:txEl>
                                          </p:spTgt>
                                        </p:tgtEl>
                                        <p:attrNameLst>
                                          <p:attrName>style.visibility</p:attrName>
                                        </p:attrNameLst>
                                      </p:cBhvr>
                                      <p:to>
                                        <p:strVal val="visible"/>
                                      </p:to>
                                    </p:set>
                                    <p:animEffect transition="in" filter="fade">
                                      <p:cBhvr>
                                        <p:cTn id="56" dur="1000"/>
                                        <p:tgtEl>
                                          <p:spTgt spid="31746">
                                            <p:txEl>
                                              <p:pRg st="9" end="9"/>
                                            </p:txEl>
                                          </p:spTgt>
                                        </p:tgtEl>
                                      </p:cBhvr>
                                    </p:animEffect>
                                    <p:anim calcmode="lin" valueType="num">
                                      <p:cBhvr>
                                        <p:cTn id="57" dur="1000" fill="hold"/>
                                        <p:tgtEl>
                                          <p:spTgt spid="31746">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1746">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1746">
                                            <p:txEl>
                                              <p:pRg st="10" end="10"/>
                                            </p:txEl>
                                          </p:spTgt>
                                        </p:tgtEl>
                                        <p:attrNameLst>
                                          <p:attrName>style.visibility</p:attrName>
                                        </p:attrNameLst>
                                      </p:cBhvr>
                                      <p:to>
                                        <p:strVal val="visible"/>
                                      </p:to>
                                    </p:set>
                                    <p:animEffect transition="in" filter="fade">
                                      <p:cBhvr>
                                        <p:cTn id="61" dur="1000"/>
                                        <p:tgtEl>
                                          <p:spTgt spid="31746">
                                            <p:txEl>
                                              <p:pRg st="10" end="10"/>
                                            </p:txEl>
                                          </p:spTgt>
                                        </p:tgtEl>
                                      </p:cBhvr>
                                    </p:animEffect>
                                    <p:anim calcmode="lin" valueType="num">
                                      <p:cBhvr>
                                        <p:cTn id="62" dur="1000" fill="hold"/>
                                        <p:tgtEl>
                                          <p:spTgt spid="31746">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31746">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31746">
                                            <p:txEl>
                                              <p:pRg st="11" end="11"/>
                                            </p:txEl>
                                          </p:spTgt>
                                        </p:tgtEl>
                                        <p:attrNameLst>
                                          <p:attrName>style.visibility</p:attrName>
                                        </p:attrNameLst>
                                      </p:cBhvr>
                                      <p:to>
                                        <p:strVal val="visible"/>
                                      </p:to>
                                    </p:set>
                                    <p:animEffect transition="in" filter="fade">
                                      <p:cBhvr>
                                        <p:cTn id="66" dur="1000"/>
                                        <p:tgtEl>
                                          <p:spTgt spid="31746">
                                            <p:txEl>
                                              <p:pRg st="11" end="11"/>
                                            </p:txEl>
                                          </p:spTgt>
                                        </p:tgtEl>
                                      </p:cBhvr>
                                    </p:animEffect>
                                    <p:anim calcmode="lin" valueType="num">
                                      <p:cBhvr>
                                        <p:cTn id="67" dur="1000" fill="hold"/>
                                        <p:tgtEl>
                                          <p:spTgt spid="31746">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31746">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a:extLst>
              <a:ext uri="{FF2B5EF4-FFF2-40B4-BE49-F238E27FC236}">
                <a16:creationId xmlns:a16="http://schemas.microsoft.com/office/drawing/2014/main" id="{A6E140F4-903E-4E09-9106-9679445E667D}"/>
              </a:ext>
            </a:extLst>
          </p:cNvPr>
          <p:cNvSpPr>
            <a:spLocks noChangeArrowheads="1"/>
          </p:cNvSpPr>
          <p:nvPr/>
        </p:nvSpPr>
        <p:spPr bwMode="auto">
          <a:xfrm>
            <a:off x="1055440" y="304800"/>
            <a:ext cx="923156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u="sng">
                <a:solidFill>
                  <a:srgbClr val="FF0000"/>
                </a:solidFill>
              </a:rPr>
              <a:t>Chú ý</a:t>
            </a:r>
            <a:r>
              <a:rPr lang="en-US" altLang="en-US" sz="2400" b="1">
                <a:solidFill>
                  <a:srgbClr val="FF0000"/>
                </a:solidFill>
              </a:rPr>
              <a:t>: </a:t>
            </a:r>
          </a:p>
          <a:p>
            <a:pPr eaLnBrk="1" hangingPunct="1">
              <a:spcBef>
                <a:spcPct val="50000"/>
              </a:spcBef>
            </a:pPr>
            <a:r>
              <a:rPr lang="en-US" altLang="en-US" sz="2400" b="1">
                <a:solidFill>
                  <a:srgbClr val="FF0000"/>
                </a:solidFill>
              </a:rPr>
              <a:t> Mỗi đặc điểm thường gắn với một bộ phận của ngoại hình như khuôn mặt, mái tóc, đôi mắt, trang phục…</a:t>
            </a:r>
          </a:p>
          <a:p>
            <a:pPr eaLnBrk="1" hangingPunct="1">
              <a:spcBef>
                <a:spcPct val="50000"/>
              </a:spcBef>
            </a:pPr>
            <a:r>
              <a:rPr lang="en-US" altLang="en-US" sz="2400" b="1">
                <a:solidFill>
                  <a:srgbClr val="FF0000"/>
                </a:solidFill>
              </a:rPr>
              <a:t> Các đặc điểm được tả có thể là đường nét, màu sắc, nét đặc biệt nổi bật của bộ phận ngoại hình được tả. </a:t>
            </a:r>
          </a:p>
          <a:p>
            <a:pPr eaLnBrk="1" hangingPunct="1">
              <a:spcBef>
                <a:spcPct val="50000"/>
              </a:spcBef>
            </a:pPr>
            <a:r>
              <a:rPr lang="en-US" altLang="en-US" sz="2400" b="1">
                <a:solidFill>
                  <a:srgbClr val="FF0000"/>
                </a:solidFill>
              </a:rPr>
              <a:t> Nhiều khi đặc điểm ngoại hình gợi ra tính tình của người được tả.</a:t>
            </a:r>
          </a:p>
        </p:txBody>
      </p:sp>
      <p:sp>
        <p:nvSpPr>
          <p:cNvPr id="21510" name="Text Box 6">
            <a:extLst>
              <a:ext uri="{FF2B5EF4-FFF2-40B4-BE49-F238E27FC236}">
                <a16:creationId xmlns:a16="http://schemas.microsoft.com/office/drawing/2014/main" id="{B5965B85-F184-415A-A6B8-3250ED697E0A}"/>
              </a:ext>
            </a:extLst>
          </p:cNvPr>
          <p:cNvSpPr txBox="1">
            <a:spLocks noChangeArrowheads="1"/>
          </p:cNvSpPr>
          <p:nvPr/>
        </p:nvSpPr>
        <p:spPr bwMode="auto">
          <a:xfrm>
            <a:off x="1127448" y="3965576"/>
            <a:ext cx="9159552" cy="230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b="1">
                <a:solidFill>
                  <a:schemeClr val="accent2"/>
                </a:solidFill>
              </a:rPr>
              <a:t>- Gương mặt bà hiền hậu, tiếng nói nhẹ nhàng của bà nghe ấm dịu vô cùng. Tay bà khéo léo, dịu dàng. Ngón tay nhỏ nhắn, thon dài. Mười ngón tay ngón nào cũng như biết nghe, biết nói. Bà không thái rau, thái củ mà bà tỉa. Đĩa xào đủ màu sắc, gia vị, đủ các loại hình con giống, các loài hoa, món ăn vừa thơm ngon, vừa bắt mắt.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 calcmode="lin" valueType="num">
                                      <p:cBhvr additive="base">
                                        <p:cTn id="7" dur="1000" fill="hold"/>
                                        <p:tgtEl>
                                          <p:spTgt spid="21508"/>
                                        </p:tgtEl>
                                        <p:attrNameLst>
                                          <p:attrName>ppt_x</p:attrName>
                                        </p:attrNameLst>
                                      </p:cBhvr>
                                      <p:tavLst>
                                        <p:tav tm="0">
                                          <p:val>
                                            <p:strVal val="#ppt_x"/>
                                          </p:val>
                                        </p:tav>
                                        <p:tav tm="100000">
                                          <p:val>
                                            <p:strVal val="#ppt_x"/>
                                          </p:val>
                                        </p:tav>
                                      </p:tavLst>
                                    </p:anim>
                                    <p:anim calcmode="lin" valueType="num">
                                      <p:cBhvr additive="base">
                                        <p:cTn id="8" dur="1000" fill="hold"/>
                                        <p:tgtEl>
                                          <p:spTgt spid="21508"/>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8" fill="hold" grpId="0" nodeType="clickEffect">
                                  <p:stCondLst>
                                    <p:cond delay="0"/>
                                  </p:stCondLst>
                                  <p:childTnLst>
                                    <p:set>
                                      <p:cBhvr>
                                        <p:cTn id="12" dur="1" fill="hold">
                                          <p:stCondLst>
                                            <p:cond delay="0"/>
                                          </p:stCondLst>
                                        </p:cTn>
                                        <p:tgtEl>
                                          <p:spTgt spid="21510"/>
                                        </p:tgtEl>
                                        <p:attrNameLst>
                                          <p:attrName>style.visibility</p:attrName>
                                        </p:attrNameLst>
                                      </p:cBhvr>
                                      <p:to>
                                        <p:strVal val="visible"/>
                                      </p:to>
                                    </p:set>
                                    <p:animEffect transition="in" filter="slide(fromLeft)">
                                      <p:cBhvr>
                                        <p:cTn id="13"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4">
            <a:extLst>
              <a:ext uri="{FF2B5EF4-FFF2-40B4-BE49-F238E27FC236}">
                <a16:creationId xmlns:a16="http://schemas.microsoft.com/office/drawing/2014/main" id="{EA86A2CE-9E3E-41F2-BFF8-9B11F660AF97}"/>
              </a:ext>
            </a:extLst>
          </p:cNvPr>
          <p:cNvSpPr txBox="1">
            <a:spLocks noChangeArrowheads="1"/>
          </p:cNvSpPr>
          <p:nvPr/>
        </p:nvSpPr>
        <p:spPr bwMode="auto">
          <a:xfrm>
            <a:off x="980712" y="3789040"/>
            <a:ext cx="9144000" cy="1938338"/>
          </a:xfrm>
          <a:prstGeom prst="rect">
            <a:avLst/>
          </a:prstGeom>
          <a:solidFill>
            <a:srgbClr val="E9B5D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6600"/>
                </a:solidFill>
              </a:rPr>
              <a:t>- Cô Phương của em là một cô giáo dạy giỏi. Cô chỉ chuyên dạy lớp một. Được học cô, chúng em đứa nào cũng thích. Cô viết chữ thật đẹp. Khi cô viết, cánh tay mảnh dẻ, mềm mại đưa những nét tròn, nét khuyết. Chữ o của cô thật tròn như “quả trứng gà”, còn chữ m, chữ n thì mềm như dải lụa….</a:t>
            </a:r>
          </a:p>
        </p:txBody>
      </p:sp>
      <p:sp>
        <p:nvSpPr>
          <p:cNvPr id="22531" name="Rectangle 5">
            <a:extLst>
              <a:ext uri="{FF2B5EF4-FFF2-40B4-BE49-F238E27FC236}">
                <a16:creationId xmlns:a16="http://schemas.microsoft.com/office/drawing/2014/main" id="{9E316FB1-120E-4A6F-8BA9-0C0C44AD9BCB}"/>
              </a:ext>
            </a:extLst>
          </p:cNvPr>
          <p:cNvSpPr>
            <a:spLocks noChangeArrowheads="1"/>
          </p:cNvSpPr>
          <p:nvPr/>
        </p:nvSpPr>
        <p:spPr bwMode="auto">
          <a:xfrm>
            <a:off x="695400" y="583347"/>
            <a:ext cx="10116617"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Char char="-"/>
            </a:pPr>
            <a:r>
              <a:rPr lang="en-US" altLang="en-US" sz="2400" b="1">
                <a:solidFill>
                  <a:srgbClr val="FF0000"/>
                </a:solidFill>
              </a:rPr>
              <a:t>  Có thể tả các hoạt động cụ thể của người đó, từ đó nói lên tính tình của người tả. </a:t>
            </a:r>
          </a:p>
          <a:p>
            <a:pPr algn="just" eaLnBrk="1" hangingPunct="1">
              <a:spcBef>
                <a:spcPct val="50000"/>
              </a:spcBef>
              <a:buFontTx/>
              <a:buChar char="-"/>
            </a:pPr>
            <a:r>
              <a:rPr lang="en-US" altLang="en-US" sz="2400" b="1">
                <a:solidFill>
                  <a:srgbClr val="FF0000"/>
                </a:solidFill>
              </a:rPr>
              <a:t>Cũng có thể nêu nhận xét về tính tình của người được tả </a:t>
            </a:r>
          </a:p>
          <a:p>
            <a:pPr algn="just" eaLnBrk="1" hangingPunct="1">
              <a:spcBef>
                <a:spcPct val="50000"/>
              </a:spcBef>
              <a:buFontTx/>
              <a:buNone/>
            </a:pPr>
            <a:r>
              <a:rPr lang="en-US" altLang="en-US" sz="2400" b="1">
                <a:solidFill>
                  <a:srgbClr val="FF0000"/>
                </a:solidFill>
              </a:rPr>
              <a:t>và sau mỗi nhận xét, nêu những hoạt động cụ thể làm dẫn chứng. </a:t>
            </a:r>
          </a:p>
          <a:p>
            <a:pPr algn="just" eaLnBrk="1" hangingPunct="1">
              <a:spcBef>
                <a:spcPct val="50000"/>
              </a:spcBef>
              <a:buFontTx/>
              <a:buNone/>
            </a:pPr>
            <a:r>
              <a:rPr lang="en-US" altLang="en-US" sz="2400" b="1">
                <a:solidFill>
                  <a:srgbClr val="FF0000"/>
                </a:solidFill>
              </a:rPr>
              <a:t>- Nên chọn lời văn miêu tả sao cho thể hiện được tình cảm, cảm xúc của em.</a:t>
            </a:r>
          </a:p>
        </p:txBody>
      </p:sp>
      <p:pic>
        <p:nvPicPr>
          <p:cNvPr id="22533" name="Picture 51" descr="photo-1">
            <a:extLst>
              <a:ext uri="{FF2B5EF4-FFF2-40B4-BE49-F238E27FC236}">
                <a16:creationId xmlns:a16="http://schemas.microsoft.com/office/drawing/2014/main" id="{2D44CD78-F0A3-4568-ACDD-0E0C816D4A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6248400"/>
            <a:ext cx="807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anim calcmode="lin" valueType="num">
                                      <p:cBhvr>
                                        <p:cTn id="7" dur="1000" fill="hold"/>
                                        <p:tgtEl>
                                          <p:spTgt spid="25604"/>
                                        </p:tgtEl>
                                        <p:attrNameLst>
                                          <p:attrName>ppt_w</p:attrName>
                                        </p:attrNameLst>
                                      </p:cBhvr>
                                      <p:tavLst>
                                        <p:tav tm="0">
                                          <p:val>
                                            <p:strVal val="#ppt_w*0.70"/>
                                          </p:val>
                                        </p:tav>
                                        <p:tav tm="100000">
                                          <p:val>
                                            <p:strVal val="#ppt_w"/>
                                          </p:val>
                                        </p:tav>
                                      </p:tavLst>
                                    </p:anim>
                                    <p:anim calcmode="lin" valueType="num">
                                      <p:cBhvr>
                                        <p:cTn id="8" dur="1000" fill="hold"/>
                                        <p:tgtEl>
                                          <p:spTgt spid="25604"/>
                                        </p:tgtEl>
                                        <p:attrNameLst>
                                          <p:attrName>ppt_h</p:attrName>
                                        </p:attrNameLst>
                                      </p:cBhvr>
                                      <p:tavLst>
                                        <p:tav tm="0">
                                          <p:val>
                                            <p:strVal val="#ppt_h"/>
                                          </p:val>
                                        </p:tav>
                                        <p:tav tm="100000">
                                          <p:val>
                                            <p:strVal val="#ppt_h"/>
                                          </p:val>
                                        </p:tav>
                                      </p:tavLst>
                                    </p:anim>
                                    <p:animEffect transition="in" filter="fade">
                                      <p:cBhvr>
                                        <p:cTn id="9" dur="1000"/>
                                        <p:tgtEl>
                                          <p:spTgt spid="25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a:extLst>
              <a:ext uri="{FF2B5EF4-FFF2-40B4-BE49-F238E27FC236}">
                <a16:creationId xmlns:a16="http://schemas.microsoft.com/office/drawing/2014/main" id="{B18C1186-7B27-4DB0-B1A3-327F6F7A531C}"/>
              </a:ext>
            </a:extLst>
          </p:cNvPr>
          <p:cNvSpPr txBox="1">
            <a:spLocks noChangeArrowheads="1"/>
          </p:cNvSpPr>
          <p:nvPr/>
        </p:nvSpPr>
        <p:spPr bwMode="auto">
          <a:xfrm>
            <a:off x="695400" y="152400"/>
            <a:ext cx="9744000" cy="665480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Tìm ý cho bài văn:</a:t>
            </a:r>
          </a:p>
          <a:p>
            <a:pPr eaLnBrk="1" hangingPunct="1">
              <a:spcBef>
                <a:spcPct val="50000"/>
              </a:spcBef>
              <a:buFontTx/>
              <a:buNone/>
            </a:pPr>
            <a:r>
              <a:rPr lang="en-US" altLang="en-US" sz="1800" b="1"/>
              <a:t>A- </a:t>
            </a:r>
            <a:r>
              <a:rPr lang="en-US" altLang="en-US" sz="1800" b="1" u="sng"/>
              <a:t>Mở bài</a:t>
            </a:r>
            <a:r>
              <a:rPr lang="en-US" altLang="en-US" sz="1800" b="1"/>
              <a:t>: Người được  em tả tên là gì, em quen hoặc biết từ khi nào?</a:t>
            </a:r>
          </a:p>
          <a:p>
            <a:pPr eaLnBrk="1" hangingPunct="1">
              <a:spcBef>
                <a:spcPct val="50000"/>
              </a:spcBef>
              <a:buFontTx/>
              <a:buChar char="-"/>
            </a:pPr>
            <a:r>
              <a:rPr lang="en-US" altLang="en-US" sz="1800" b="1"/>
              <a:t>                 Người được  em tả đã để lại cho em ấn tượng và tình cảm gì?</a:t>
            </a:r>
          </a:p>
          <a:p>
            <a:pPr eaLnBrk="1" hangingPunct="1">
              <a:spcBef>
                <a:spcPct val="50000"/>
              </a:spcBef>
              <a:buFontTx/>
              <a:buNone/>
            </a:pPr>
            <a:r>
              <a:rPr lang="en-US" altLang="en-US" sz="1800" b="1"/>
              <a:t>B- </a:t>
            </a:r>
            <a:r>
              <a:rPr lang="en-US" altLang="en-US" sz="1800" b="1" u="sng"/>
              <a:t>Thân bài</a:t>
            </a:r>
            <a:r>
              <a:rPr lang="en-US" altLang="en-US" sz="1800" b="1"/>
              <a:t>: Tả ngoại hình:  + Đặc điểm thứ nhất.</a:t>
            </a:r>
          </a:p>
          <a:p>
            <a:pPr eaLnBrk="1" hangingPunct="1">
              <a:spcBef>
                <a:spcPct val="50000"/>
              </a:spcBef>
              <a:buFontTx/>
              <a:buNone/>
            </a:pPr>
            <a:r>
              <a:rPr lang="en-US" altLang="en-US" sz="1800" b="1"/>
              <a:t>	                                  + Đặc điểm thứ hai……..</a:t>
            </a:r>
          </a:p>
          <a:p>
            <a:pPr algn="just" eaLnBrk="1" hangingPunct="1">
              <a:spcBef>
                <a:spcPct val="50000"/>
              </a:spcBef>
              <a:buFontTx/>
              <a:buNone/>
            </a:pPr>
            <a:r>
              <a:rPr lang="en-US" altLang="en-US" sz="1800" b="1" u="sng">
                <a:solidFill>
                  <a:srgbClr val="FF0000"/>
                </a:solidFill>
              </a:rPr>
              <a:t>Chú ý</a:t>
            </a:r>
            <a:r>
              <a:rPr lang="en-US" altLang="en-US" sz="1800" b="1">
                <a:solidFill>
                  <a:srgbClr val="FF0000"/>
                </a:solidFill>
              </a:rPr>
              <a:t>: Mỗi đặc điểm thường gắn với một bộ phận của ngoại hình như khuôn mặt, mái tóc, đôi mắt, trang phục…các đặc điểm được tả có thể là đường nét, màu sắc, nét hấp dẫn nhất của bộ phận ngoại hình được tả. Nhiều khi đặc điểm ngoại hình gợi ra tính tình của người được tả.</a:t>
            </a:r>
          </a:p>
          <a:p>
            <a:pPr eaLnBrk="1" hangingPunct="1">
              <a:spcBef>
                <a:spcPct val="50000"/>
              </a:spcBef>
              <a:buFontTx/>
              <a:buChar char="-"/>
            </a:pPr>
            <a:r>
              <a:rPr lang="en-US" altLang="en-US" sz="1800" b="1"/>
              <a:t>Tả hoạt động:       + Hoạt động thứ nhất.</a:t>
            </a:r>
          </a:p>
          <a:p>
            <a:pPr eaLnBrk="1" hangingPunct="1">
              <a:spcBef>
                <a:spcPct val="50000"/>
              </a:spcBef>
              <a:buFontTx/>
              <a:buNone/>
            </a:pPr>
            <a:r>
              <a:rPr lang="en-US" altLang="en-US" sz="1800" b="1"/>
              <a:t>                                + Hoạt động thứ hai………</a:t>
            </a:r>
          </a:p>
          <a:p>
            <a:pPr algn="just" eaLnBrk="1" hangingPunct="1">
              <a:spcBef>
                <a:spcPct val="50000"/>
              </a:spcBef>
              <a:buFontTx/>
              <a:buNone/>
            </a:pPr>
            <a:r>
              <a:rPr lang="en-US" altLang="en-US" sz="1800" b="1" u="sng">
                <a:solidFill>
                  <a:srgbClr val="FF0000"/>
                </a:solidFill>
              </a:rPr>
              <a:t>Chú ý</a:t>
            </a:r>
            <a:r>
              <a:rPr lang="en-US" altLang="en-US" sz="1800" b="1">
                <a:solidFill>
                  <a:srgbClr val="FF0000"/>
                </a:solidFill>
              </a:rPr>
              <a:t>: Em có thể tả các hoạt động cụ thể của người đó, từ đó nói lên tính tình của người tả. Em cũng có thể nêu nhận xét về tính tình của người được tả và sau mỗi nhận xét, nêu những hoạt động cụ thể làm dẫn chứng. Nên chọn lời văn miêu tả sao cho thể hiện được tình cảm, cảm xúc của em.</a:t>
            </a:r>
          </a:p>
          <a:p>
            <a:pPr eaLnBrk="1" hangingPunct="1">
              <a:spcBef>
                <a:spcPct val="50000"/>
              </a:spcBef>
              <a:buFontTx/>
              <a:buNone/>
            </a:pPr>
            <a:r>
              <a:rPr lang="en-US" altLang="en-US" sz="1800" b="1"/>
              <a:t>C- </a:t>
            </a:r>
            <a:r>
              <a:rPr lang="en-US" altLang="en-US" sz="1800" b="1" u="sng"/>
              <a:t>Kết bài</a:t>
            </a:r>
            <a:r>
              <a:rPr lang="en-US" altLang="en-US" sz="1800" b="1"/>
              <a:t>:- Nêu ảnh hưởng của người được tả đối với em.</a:t>
            </a:r>
          </a:p>
          <a:p>
            <a:pPr eaLnBrk="1" hangingPunct="1">
              <a:spcBef>
                <a:spcPct val="50000"/>
              </a:spcBef>
              <a:buFontTx/>
              <a:buNone/>
            </a:pPr>
            <a:r>
              <a:rPr lang="en-US" altLang="en-US" sz="1800" b="1"/>
              <a:t> - Tình cảm của em đối với người được tả.</a:t>
            </a:r>
          </a:p>
          <a:p>
            <a:pPr eaLnBrk="1" hangingPunct="1">
              <a:spcBef>
                <a:spcPct val="50000"/>
              </a:spcBef>
              <a:buFontTx/>
              <a:buNone/>
            </a:pPr>
            <a:r>
              <a:rPr lang="en-US" altLang="en-US" sz="1800" b="1"/>
              <a:t> - Những suy nghĩ khác của em về người được tả.</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7" descr="101">
            <a:extLst>
              <a:ext uri="{FF2B5EF4-FFF2-40B4-BE49-F238E27FC236}">
                <a16:creationId xmlns:a16="http://schemas.microsoft.com/office/drawing/2014/main" id="{974AB349-F956-4331-B6AA-A764B03DFC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336" y="46038"/>
            <a:ext cx="11953328" cy="681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Text Box 5">
            <a:extLst>
              <a:ext uri="{FF2B5EF4-FFF2-40B4-BE49-F238E27FC236}">
                <a16:creationId xmlns:a16="http://schemas.microsoft.com/office/drawing/2014/main" id="{C319E1E5-A0FD-4DD6-91EA-986DCBBCE6AD}"/>
              </a:ext>
            </a:extLst>
          </p:cNvPr>
          <p:cNvSpPr txBox="1">
            <a:spLocks noChangeArrowheads="1"/>
          </p:cNvSpPr>
          <p:nvPr/>
        </p:nvSpPr>
        <p:spPr bwMode="auto">
          <a:xfrm>
            <a:off x="2933700" y="2971800"/>
            <a:ext cx="6324600"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400" b="1">
                <a:solidFill>
                  <a:srgbClr val="660033"/>
                </a:solidFill>
              </a:rPr>
              <a:t>Trình bày dàn ý đã lập</a:t>
            </a:r>
          </a:p>
          <a:p>
            <a:pPr eaLnBrk="1" hangingPunct="1">
              <a:spcBef>
                <a:spcPct val="50000"/>
              </a:spcBef>
              <a:buFontTx/>
              <a:buNone/>
            </a:pPr>
            <a:endParaRPr lang="en-US" alt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4581"/>
                                        </p:tgtEl>
                                        <p:attrNameLst>
                                          <p:attrName>style.visibility</p:attrName>
                                        </p:attrNameLst>
                                      </p:cBhvr>
                                      <p:to>
                                        <p:strVal val="visible"/>
                                      </p:to>
                                    </p:set>
                                    <p:animEffect transition="in" filter="dissolve">
                                      <p:cBhvr>
                                        <p:cTn id="7" dur="1000"/>
                                        <p:tgtEl>
                                          <p:spTgt spid="245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p:bldLst>
  </p:timing>
</p:sld>
</file>

<file path=ppt/theme/theme1.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FFFF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2500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rgbClr val="FFFF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2500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Tuan 33 On tap ve ta nguoi</Template>
  <TotalTime>14</TotalTime>
  <Words>625</Words>
  <Application>Microsoft Office PowerPoint</Application>
  <PresentationFormat>Widescreen</PresentationFormat>
  <Paragraphs>60</Paragraphs>
  <Slides>11</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11</vt:i4>
      </vt:variant>
    </vt:vector>
  </HeadingPairs>
  <TitlesOfParts>
    <vt:vector size="19" baseType="lpstr">
      <vt:lpstr>Arial</vt:lpstr>
      <vt:lpstr>Times New Roman</vt:lpstr>
      <vt:lpstr>Trebuchet MS</vt:lpstr>
      <vt:lpstr>VNI-Commerce</vt:lpstr>
      <vt:lpstr>Wingdings 3</vt:lpstr>
      <vt:lpstr>4_Default Design</vt:lpstr>
      <vt:lpstr>2_Default Design</vt:lpstr>
      <vt:lpstr>Facet</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STD_HUONG</cp:lastModifiedBy>
  <cp:revision>8</cp:revision>
  <dcterms:created xsi:type="dcterms:W3CDTF">2022-03-20T03:00:21Z</dcterms:created>
  <dcterms:modified xsi:type="dcterms:W3CDTF">2024-05-01T16:08:01Z</dcterms:modified>
</cp:coreProperties>
</file>