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sldIdLst>
    <p:sldId id="277" r:id="rId3"/>
    <p:sldId id="274" r:id="rId4"/>
    <p:sldId id="280" r:id="rId5"/>
    <p:sldId id="281" r:id="rId6"/>
    <p:sldId id="282" r:id="rId7"/>
    <p:sldId id="283" r:id="rId8"/>
    <p:sldId id="273" r:id="rId9"/>
    <p:sldId id="270" r:id="rId10"/>
    <p:sldId id="271" r:id="rId11"/>
  </p:sldIdLst>
  <p:sldSz cx="9144000" cy="6858000" type="screen4x3"/>
  <p:notesSz cx="6858000" cy="9144000"/>
  <p:custDataLst>
    <p:tags r:id="rId13"/>
  </p:custDataLst>
  <p:defaultTextStyle>
    <a:defPPr>
      <a:defRPr lang="vi-VN"/>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CFA"/>
    <a:srgbClr val="F9C3A5"/>
    <a:srgbClr val="E7CFB7"/>
    <a:srgbClr val="000000"/>
    <a:srgbClr val="000099"/>
    <a:srgbClr val="ECF117"/>
    <a:srgbClr val="003300"/>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2705" autoAdjust="0"/>
  </p:normalViewPr>
  <p:slideViewPr>
    <p:cSldViewPr>
      <p:cViewPr>
        <p:scale>
          <a:sx n="96" d="100"/>
          <a:sy n="96" d="100"/>
        </p:scale>
        <p:origin x="-1066" y="23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gs" Target="tags/tag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 xmlns:a16="http://schemas.microsoft.com/office/drawing/2014/main" id="{A2D2E714-C583-4868-AE71-00FEC7070CC5}"/>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atin typeface="Arial" charset="0"/>
                <a:cs typeface="Arial" charset="0"/>
              </a:defRPr>
            </a:lvl1pPr>
          </a:lstStyle>
          <a:p>
            <a:pPr>
              <a:defRPr/>
            </a:pPr>
            <a:endParaRPr lang="vi-VN"/>
          </a:p>
        </p:txBody>
      </p:sp>
      <p:sp>
        <p:nvSpPr>
          <p:cNvPr id="3075" name="Rectangle 3">
            <a:extLst>
              <a:ext uri="{FF2B5EF4-FFF2-40B4-BE49-F238E27FC236}">
                <a16:creationId xmlns="" xmlns:a16="http://schemas.microsoft.com/office/drawing/2014/main" id="{A4A12DF5-804A-4A73-B837-953A5383563D}"/>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atin typeface="Arial" charset="0"/>
                <a:cs typeface="Arial" charset="0"/>
              </a:defRPr>
            </a:lvl1pPr>
          </a:lstStyle>
          <a:p>
            <a:pPr>
              <a:defRPr/>
            </a:pPr>
            <a:endParaRPr lang="vi-VN"/>
          </a:p>
        </p:txBody>
      </p:sp>
      <p:sp>
        <p:nvSpPr>
          <p:cNvPr id="9220" name="Rectangle 4">
            <a:extLst>
              <a:ext uri="{FF2B5EF4-FFF2-40B4-BE49-F238E27FC236}">
                <a16:creationId xmlns="" xmlns:a16="http://schemas.microsoft.com/office/drawing/2014/main" id="{6BE4516C-1CE6-404B-85E2-6ECE8A4F6A7F}"/>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 xmlns:a16="http://schemas.microsoft.com/office/drawing/2014/main" id="{D17681E4-538A-459A-A516-B53267163DE4}"/>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vi-VN" noProof="0"/>
              <a:t>Nhấn soạn thảo các kiểu văn bản trang cái</a:t>
            </a:r>
          </a:p>
          <a:p>
            <a:pPr lvl="1"/>
            <a:r>
              <a:rPr lang="vi-VN" noProof="0"/>
              <a:t>Mức hai</a:t>
            </a:r>
          </a:p>
          <a:p>
            <a:pPr lvl="2"/>
            <a:r>
              <a:rPr lang="vi-VN" noProof="0"/>
              <a:t>Mức ba</a:t>
            </a:r>
          </a:p>
          <a:p>
            <a:pPr lvl="3"/>
            <a:r>
              <a:rPr lang="vi-VN" noProof="0"/>
              <a:t>Mức bốn</a:t>
            </a:r>
          </a:p>
          <a:p>
            <a:pPr lvl="4"/>
            <a:r>
              <a:rPr lang="vi-VN" noProof="0"/>
              <a:t>Mức năm</a:t>
            </a:r>
          </a:p>
        </p:txBody>
      </p:sp>
      <p:sp>
        <p:nvSpPr>
          <p:cNvPr id="3078" name="Rectangle 6">
            <a:extLst>
              <a:ext uri="{FF2B5EF4-FFF2-40B4-BE49-F238E27FC236}">
                <a16:creationId xmlns="" xmlns:a16="http://schemas.microsoft.com/office/drawing/2014/main" id="{2C5DF503-9A13-4130-BC69-8591B98A1C96}"/>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Arial" charset="0"/>
                <a:cs typeface="Arial" charset="0"/>
              </a:defRPr>
            </a:lvl1pPr>
          </a:lstStyle>
          <a:p>
            <a:pPr>
              <a:defRPr/>
            </a:pPr>
            <a:endParaRPr lang="vi-VN"/>
          </a:p>
        </p:txBody>
      </p:sp>
      <p:sp>
        <p:nvSpPr>
          <p:cNvPr id="3079" name="Rectangle 7">
            <a:extLst>
              <a:ext uri="{FF2B5EF4-FFF2-40B4-BE49-F238E27FC236}">
                <a16:creationId xmlns="" xmlns:a16="http://schemas.microsoft.com/office/drawing/2014/main" id="{0083B783-31AB-407E-A353-27A29A680444}"/>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29117C6-5F3B-4595-A9E6-A474C543E90D}" type="slidenum">
              <a:rPr lang="vi-VN" altLang="en-US"/>
              <a:pPr/>
              <a:t>‹#›</a:t>
            </a:fld>
            <a:endParaRPr lang="vi-VN" altLang="en-US"/>
          </a:p>
        </p:txBody>
      </p:sp>
    </p:spTree>
    <p:extLst>
      <p:ext uri="{BB962C8B-B14F-4D97-AF65-F5344CB8AC3E}">
        <p14:creationId xmlns:p14="http://schemas.microsoft.com/office/powerpoint/2010/main" val="41443215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 xmlns:a16="http://schemas.microsoft.com/office/drawing/2014/main" id="{EF3A2492-38EE-4D3E-A795-0A244093030D}"/>
              </a:ext>
            </a:extLst>
          </p:cNvPr>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4D3DA2D-89CD-4B26-83DE-44FBC541EE66}" type="slidenum">
              <a:rPr lang="vi-VN" altLang="en-US"/>
              <a:pPr eaLnBrk="1" hangingPunct="1"/>
              <a:t>7</a:t>
            </a:fld>
            <a:endParaRPr lang="vi-VN" altLang="en-US"/>
          </a:p>
        </p:txBody>
      </p:sp>
      <p:sp>
        <p:nvSpPr>
          <p:cNvPr id="11267" name="Rectangle 2">
            <a:extLst>
              <a:ext uri="{FF2B5EF4-FFF2-40B4-BE49-F238E27FC236}">
                <a16:creationId xmlns="" xmlns:a16="http://schemas.microsoft.com/office/drawing/2014/main" id="{5C62E02B-3A62-46BB-9146-EC472A6A2825}"/>
              </a:ext>
            </a:extLst>
          </p:cNvPr>
          <p:cNvSpPr>
            <a:spLocks noGrp="1" noRot="1" noChangeAspect="1" noChangeArrowheads="1" noTextEdit="1"/>
          </p:cNvSpPr>
          <p:nvPr>
            <p:ph type="sldImg"/>
          </p:nvPr>
        </p:nvSpPr>
        <p:spPr>
          <a:ln/>
        </p:spPr>
      </p:sp>
      <p:sp>
        <p:nvSpPr>
          <p:cNvPr id="11268" name="Rectangle 3">
            <a:extLst>
              <a:ext uri="{FF2B5EF4-FFF2-40B4-BE49-F238E27FC236}">
                <a16:creationId xmlns="" xmlns:a16="http://schemas.microsoft.com/office/drawing/2014/main" id="{F97A25C0-82D2-471C-A568-6F070CC46708}"/>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73502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 xmlns:a16="http://schemas.microsoft.com/office/drawing/2014/main" id="{B226E7DB-CF91-4515-8FE0-FC2BF17E1ADD}"/>
              </a:ext>
            </a:extLst>
          </p:cNvPr>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689E419-5B73-4DDF-8298-987C5FC1DA74}" type="slidenum">
              <a:rPr lang="vi-VN" altLang="en-US"/>
              <a:pPr eaLnBrk="1" hangingPunct="1"/>
              <a:t>8</a:t>
            </a:fld>
            <a:endParaRPr lang="vi-VN" altLang="en-US"/>
          </a:p>
        </p:txBody>
      </p:sp>
      <p:sp>
        <p:nvSpPr>
          <p:cNvPr id="12291" name="Rectangle 2">
            <a:extLst>
              <a:ext uri="{FF2B5EF4-FFF2-40B4-BE49-F238E27FC236}">
                <a16:creationId xmlns="" xmlns:a16="http://schemas.microsoft.com/office/drawing/2014/main" id="{FD5535A7-C326-4D40-AE71-8483AB359677}"/>
              </a:ext>
            </a:extLst>
          </p:cNvPr>
          <p:cNvSpPr>
            <a:spLocks noGrp="1" noRot="1" noChangeAspect="1" noChangeArrowheads="1" noTextEdit="1"/>
          </p:cNvSpPr>
          <p:nvPr>
            <p:ph type="sldImg"/>
          </p:nvPr>
        </p:nvSpPr>
        <p:spPr>
          <a:ln/>
        </p:spPr>
      </p:sp>
      <p:sp>
        <p:nvSpPr>
          <p:cNvPr id="12292" name="Rectangle 3">
            <a:extLst>
              <a:ext uri="{FF2B5EF4-FFF2-40B4-BE49-F238E27FC236}">
                <a16:creationId xmlns="" xmlns:a16="http://schemas.microsoft.com/office/drawing/2014/main" id="{876BEBD6-EA85-48E6-856F-DF4881C26351}"/>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850330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 xmlns:a16="http://schemas.microsoft.com/office/drawing/2014/main" id="{9D09B841-EAAF-49DE-88BF-55FC38F9FBCC}"/>
              </a:ext>
            </a:extLst>
          </p:cNvPr>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0F560C0-6B7D-4851-A0C7-D9E7592F8676}" type="slidenum">
              <a:rPr lang="vi-VN" altLang="en-US"/>
              <a:pPr eaLnBrk="1" hangingPunct="1"/>
              <a:t>9</a:t>
            </a:fld>
            <a:endParaRPr lang="vi-VN" altLang="en-US"/>
          </a:p>
        </p:txBody>
      </p:sp>
      <p:sp>
        <p:nvSpPr>
          <p:cNvPr id="14339" name="Rectangle 2">
            <a:extLst>
              <a:ext uri="{FF2B5EF4-FFF2-40B4-BE49-F238E27FC236}">
                <a16:creationId xmlns="" xmlns:a16="http://schemas.microsoft.com/office/drawing/2014/main" id="{A6E06709-9B47-41DC-A02C-94ABAD6FA882}"/>
              </a:ext>
            </a:extLst>
          </p:cNvPr>
          <p:cNvSpPr>
            <a:spLocks noGrp="1" noRot="1" noChangeAspect="1" noChangeArrowheads="1" noTextEdit="1"/>
          </p:cNvSpPr>
          <p:nvPr>
            <p:ph type="sldImg"/>
          </p:nvPr>
        </p:nvSpPr>
        <p:spPr>
          <a:ln/>
        </p:spPr>
      </p:sp>
      <p:sp>
        <p:nvSpPr>
          <p:cNvPr id="14340" name="Rectangle 3">
            <a:extLst>
              <a:ext uri="{FF2B5EF4-FFF2-40B4-BE49-F238E27FC236}">
                <a16:creationId xmlns="" xmlns:a16="http://schemas.microsoft.com/office/drawing/2014/main" id="{E37A624A-4E16-4D0A-B809-6FC7F1653CC1}"/>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09246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 xmlns:a16="http://schemas.microsoft.com/office/drawing/2014/main" id="{CDFC8156-840C-4908-A1CA-3DE9595785D7}"/>
              </a:ext>
            </a:extLst>
          </p:cNvPr>
          <p:cNvSpPr>
            <a:spLocks noGrp="1" noChangeArrowheads="1"/>
          </p:cNvSpPr>
          <p:nvPr>
            <p:ph type="dt" sz="half" idx="10"/>
          </p:nvPr>
        </p:nvSpPr>
        <p:spPr>
          <a:ln/>
        </p:spPr>
        <p:txBody>
          <a:bodyPr/>
          <a:lstStyle>
            <a:lvl1pPr>
              <a:defRPr/>
            </a:lvl1pPr>
          </a:lstStyle>
          <a:p>
            <a:pPr>
              <a:defRPr/>
            </a:pPr>
            <a:endParaRPr lang="vi-VN"/>
          </a:p>
        </p:txBody>
      </p:sp>
      <p:sp>
        <p:nvSpPr>
          <p:cNvPr id="5" name="Rectangle 5">
            <a:extLst>
              <a:ext uri="{FF2B5EF4-FFF2-40B4-BE49-F238E27FC236}">
                <a16:creationId xmlns="" xmlns:a16="http://schemas.microsoft.com/office/drawing/2014/main" id="{7BF1A626-DEAC-48C9-A7C1-5FFF3FE26677}"/>
              </a:ext>
            </a:extLst>
          </p:cNvPr>
          <p:cNvSpPr>
            <a:spLocks noGrp="1" noChangeArrowheads="1"/>
          </p:cNvSpPr>
          <p:nvPr>
            <p:ph type="ftr" sz="quarter" idx="11"/>
          </p:nvPr>
        </p:nvSpPr>
        <p:spPr>
          <a:ln/>
        </p:spPr>
        <p:txBody>
          <a:bodyPr/>
          <a:lstStyle>
            <a:lvl1pPr>
              <a:defRPr/>
            </a:lvl1pPr>
          </a:lstStyle>
          <a:p>
            <a:pPr>
              <a:defRPr/>
            </a:pPr>
            <a:endParaRPr lang="vi-VN"/>
          </a:p>
        </p:txBody>
      </p:sp>
      <p:sp>
        <p:nvSpPr>
          <p:cNvPr id="6" name="Rectangle 6">
            <a:extLst>
              <a:ext uri="{FF2B5EF4-FFF2-40B4-BE49-F238E27FC236}">
                <a16:creationId xmlns="" xmlns:a16="http://schemas.microsoft.com/office/drawing/2014/main" id="{EF4E3BB0-0AD3-439B-B690-29C5B9C3B005}"/>
              </a:ext>
            </a:extLst>
          </p:cNvPr>
          <p:cNvSpPr>
            <a:spLocks noGrp="1" noChangeArrowheads="1"/>
          </p:cNvSpPr>
          <p:nvPr>
            <p:ph type="sldNum" sz="quarter" idx="12"/>
          </p:nvPr>
        </p:nvSpPr>
        <p:spPr>
          <a:ln/>
        </p:spPr>
        <p:txBody>
          <a:bodyPr/>
          <a:lstStyle>
            <a:lvl1pPr>
              <a:defRPr/>
            </a:lvl1pPr>
          </a:lstStyle>
          <a:p>
            <a:fld id="{16CA251E-E7DB-4CD3-9F16-A83A06AC2C33}" type="slidenum">
              <a:rPr lang="vi-VN" altLang="en-US"/>
              <a:pPr/>
              <a:t>‹#›</a:t>
            </a:fld>
            <a:endParaRPr lang="vi-VN" altLang="en-US"/>
          </a:p>
        </p:txBody>
      </p:sp>
    </p:spTree>
    <p:extLst>
      <p:ext uri="{BB962C8B-B14F-4D97-AF65-F5344CB8AC3E}">
        <p14:creationId xmlns:p14="http://schemas.microsoft.com/office/powerpoint/2010/main" val="921237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 xmlns:a16="http://schemas.microsoft.com/office/drawing/2014/main" id="{573E5D6A-B1F1-469C-BBD1-92D516C87983}"/>
              </a:ext>
            </a:extLst>
          </p:cNvPr>
          <p:cNvSpPr>
            <a:spLocks noGrp="1" noChangeArrowheads="1"/>
          </p:cNvSpPr>
          <p:nvPr>
            <p:ph type="dt" sz="half" idx="10"/>
          </p:nvPr>
        </p:nvSpPr>
        <p:spPr>
          <a:ln/>
        </p:spPr>
        <p:txBody>
          <a:bodyPr/>
          <a:lstStyle>
            <a:lvl1pPr>
              <a:defRPr/>
            </a:lvl1pPr>
          </a:lstStyle>
          <a:p>
            <a:pPr>
              <a:defRPr/>
            </a:pPr>
            <a:endParaRPr lang="vi-VN"/>
          </a:p>
        </p:txBody>
      </p:sp>
      <p:sp>
        <p:nvSpPr>
          <p:cNvPr id="5" name="Rectangle 5">
            <a:extLst>
              <a:ext uri="{FF2B5EF4-FFF2-40B4-BE49-F238E27FC236}">
                <a16:creationId xmlns="" xmlns:a16="http://schemas.microsoft.com/office/drawing/2014/main" id="{39626DC0-A6D4-476C-9862-705C2835E13F}"/>
              </a:ext>
            </a:extLst>
          </p:cNvPr>
          <p:cNvSpPr>
            <a:spLocks noGrp="1" noChangeArrowheads="1"/>
          </p:cNvSpPr>
          <p:nvPr>
            <p:ph type="ftr" sz="quarter" idx="11"/>
          </p:nvPr>
        </p:nvSpPr>
        <p:spPr>
          <a:ln/>
        </p:spPr>
        <p:txBody>
          <a:bodyPr/>
          <a:lstStyle>
            <a:lvl1pPr>
              <a:defRPr/>
            </a:lvl1pPr>
          </a:lstStyle>
          <a:p>
            <a:pPr>
              <a:defRPr/>
            </a:pPr>
            <a:endParaRPr lang="vi-VN"/>
          </a:p>
        </p:txBody>
      </p:sp>
      <p:sp>
        <p:nvSpPr>
          <p:cNvPr id="6" name="Rectangle 6">
            <a:extLst>
              <a:ext uri="{FF2B5EF4-FFF2-40B4-BE49-F238E27FC236}">
                <a16:creationId xmlns="" xmlns:a16="http://schemas.microsoft.com/office/drawing/2014/main" id="{390D2233-53FC-47B3-95A1-6B0D831A26AF}"/>
              </a:ext>
            </a:extLst>
          </p:cNvPr>
          <p:cNvSpPr>
            <a:spLocks noGrp="1" noChangeArrowheads="1"/>
          </p:cNvSpPr>
          <p:nvPr>
            <p:ph type="sldNum" sz="quarter" idx="12"/>
          </p:nvPr>
        </p:nvSpPr>
        <p:spPr>
          <a:ln/>
        </p:spPr>
        <p:txBody>
          <a:bodyPr/>
          <a:lstStyle>
            <a:lvl1pPr>
              <a:defRPr/>
            </a:lvl1pPr>
          </a:lstStyle>
          <a:p>
            <a:fld id="{9DC8510D-6857-478C-AD74-338289781BD1}" type="slidenum">
              <a:rPr lang="vi-VN" altLang="en-US"/>
              <a:pPr/>
              <a:t>‹#›</a:t>
            </a:fld>
            <a:endParaRPr lang="vi-VN" altLang="en-US"/>
          </a:p>
        </p:txBody>
      </p:sp>
    </p:spTree>
    <p:extLst>
      <p:ext uri="{BB962C8B-B14F-4D97-AF65-F5344CB8AC3E}">
        <p14:creationId xmlns:p14="http://schemas.microsoft.com/office/powerpoint/2010/main" val="3144696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 xmlns:a16="http://schemas.microsoft.com/office/drawing/2014/main" id="{B51C564F-A635-42C2-866D-2287109B4FE3}"/>
              </a:ext>
            </a:extLst>
          </p:cNvPr>
          <p:cNvSpPr>
            <a:spLocks noGrp="1" noChangeArrowheads="1"/>
          </p:cNvSpPr>
          <p:nvPr>
            <p:ph type="dt" sz="half" idx="10"/>
          </p:nvPr>
        </p:nvSpPr>
        <p:spPr>
          <a:ln/>
        </p:spPr>
        <p:txBody>
          <a:bodyPr/>
          <a:lstStyle>
            <a:lvl1pPr>
              <a:defRPr/>
            </a:lvl1pPr>
          </a:lstStyle>
          <a:p>
            <a:pPr>
              <a:defRPr/>
            </a:pPr>
            <a:endParaRPr lang="vi-VN"/>
          </a:p>
        </p:txBody>
      </p:sp>
      <p:sp>
        <p:nvSpPr>
          <p:cNvPr id="5" name="Rectangle 5">
            <a:extLst>
              <a:ext uri="{FF2B5EF4-FFF2-40B4-BE49-F238E27FC236}">
                <a16:creationId xmlns="" xmlns:a16="http://schemas.microsoft.com/office/drawing/2014/main" id="{987142DA-2D1B-4AFC-BE78-BC4CB787AA8F}"/>
              </a:ext>
            </a:extLst>
          </p:cNvPr>
          <p:cNvSpPr>
            <a:spLocks noGrp="1" noChangeArrowheads="1"/>
          </p:cNvSpPr>
          <p:nvPr>
            <p:ph type="ftr" sz="quarter" idx="11"/>
          </p:nvPr>
        </p:nvSpPr>
        <p:spPr>
          <a:ln/>
        </p:spPr>
        <p:txBody>
          <a:bodyPr/>
          <a:lstStyle>
            <a:lvl1pPr>
              <a:defRPr/>
            </a:lvl1pPr>
          </a:lstStyle>
          <a:p>
            <a:pPr>
              <a:defRPr/>
            </a:pPr>
            <a:endParaRPr lang="vi-VN"/>
          </a:p>
        </p:txBody>
      </p:sp>
      <p:sp>
        <p:nvSpPr>
          <p:cNvPr id="6" name="Rectangle 6">
            <a:extLst>
              <a:ext uri="{FF2B5EF4-FFF2-40B4-BE49-F238E27FC236}">
                <a16:creationId xmlns="" xmlns:a16="http://schemas.microsoft.com/office/drawing/2014/main" id="{8D13CC0D-CFFB-45E6-8D5F-75BB4E7CA611}"/>
              </a:ext>
            </a:extLst>
          </p:cNvPr>
          <p:cNvSpPr>
            <a:spLocks noGrp="1" noChangeArrowheads="1"/>
          </p:cNvSpPr>
          <p:nvPr>
            <p:ph type="sldNum" sz="quarter" idx="12"/>
          </p:nvPr>
        </p:nvSpPr>
        <p:spPr>
          <a:ln/>
        </p:spPr>
        <p:txBody>
          <a:bodyPr/>
          <a:lstStyle>
            <a:lvl1pPr>
              <a:defRPr/>
            </a:lvl1pPr>
          </a:lstStyle>
          <a:p>
            <a:fld id="{6537B12E-7280-47EE-BDFE-960712C80601}" type="slidenum">
              <a:rPr lang="vi-VN" altLang="en-US"/>
              <a:pPr/>
              <a:t>‹#›</a:t>
            </a:fld>
            <a:endParaRPr lang="vi-VN" altLang="en-US"/>
          </a:p>
        </p:txBody>
      </p:sp>
    </p:spTree>
    <p:extLst>
      <p:ext uri="{BB962C8B-B14F-4D97-AF65-F5344CB8AC3E}">
        <p14:creationId xmlns:p14="http://schemas.microsoft.com/office/powerpoint/2010/main" val="14695591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14C9A64-D2BF-40DF-AE23-5D27CB679AD2}" type="slidenum">
              <a:rPr lang="en-US"/>
              <a:pPr>
                <a:defRPr/>
              </a:pPr>
              <a:t>‹#›</a:t>
            </a:fld>
            <a:endParaRPr lang="en-US"/>
          </a:p>
        </p:txBody>
      </p:sp>
    </p:spTree>
    <p:extLst>
      <p:ext uri="{BB962C8B-B14F-4D97-AF65-F5344CB8AC3E}">
        <p14:creationId xmlns:p14="http://schemas.microsoft.com/office/powerpoint/2010/main" val="22017451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29DEA7-21A6-4210-AFAC-E7B306E4C9F9}" type="slidenum">
              <a:rPr lang="en-US"/>
              <a:pPr>
                <a:defRPr/>
              </a:pPr>
              <a:t>‹#›</a:t>
            </a:fld>
            <a:endParaRPr lang="en-US"/>
          </a:p>
        </p:txBody>
      </p:sp>
    </p:spTree>
    <p:extLst>
      <p:ext uri="{BB962C8B-B14F-4D97-AF65-F5344CB8AC3E}">
        <p14:creationId xmlns:p14="http://schemas.microsoft.com/office/powerpoint/2010/main" val="20348817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719B67E-A604-453A-99F7-FBAD8FD4E3AA}" type="slidenum">
              <a:rPr lang="en-US"/>
              <a:pPr>
                <a:defRPr/>
              </a:pPr>
              <a:t>‹#›</a:t>
            </a:fld>
            <a:endParaRPr lang="en-US"/>
          </a:p>
        </p:txBody>
      </p:sp>
    </p:spTree>
    <p:extLst>
      <p:ext uri="{BB962C8B-B14F-4D97-AF65-F5344CB8AC3E}">
        <p14:creationId xmlns:p14="http://schemas.microsoft.com/office/powerpoint/2010/main" val="30493860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3FA4087-49D6-4729-8C47-EC28F0F4E51C}" type="slidenum">
              <a:rPr lang="en-US"/>
              <a:pPr>
                <a:defRPr/>
              </a:pPr>
              <a:t>‹#›</a:t>
            </a:fld>
            <a:endParaRPr lang="en-US"/>
          </a:p>
        </p:txBody>
      </p:sp>
    </p:spTree>
    <p:extLst>
      <p:ext uri="{BB962C8B-B14F-4D97-AF65-F5344CB8AC3E}">
        <p14:creationId xmlns:p14="http://schemas.microsoft.com/office/powerpoint/2010/main" val="7288160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2980910-A563-4749-B0CA-937E72165AEE}" type="slidenum">
              <a:rPr lang="en-US"/>
              <a:pPr>
                <a:defRPr/>
              </a:pPr>
              <a:t>‹#›</a:t>
            </a:fld>
            <a:endParaRPr lang="en-US"/>
          </a:p>
        </p:txBody>
      </p:sp>
    </p:spTree>
    <p:extLst>
      <p:ext uri="{BB962C8B-B14F-4D97-AF65-F5344CB8AC3E}">
        <p14:creationId xmlns:p14="http://schemas.microsoft.com/office/powerpoint/2010/main" val="16616155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1AE77EF-0210-4530-A6D9-59DDE6BB2908}" type="slidenum">
              <a:rPr lang="en-US"/>
              <a:pPr>
                <a:defRPr/>
              </a:pPr>
              <a:t>‹#›</a:t>
            </a:fld>
            <a:endParaRPr lang="en-US"/>
          </a:p>
        </p:txBody>
      </p:sp>
    </p:spTree>
    <p:extLst>
      <p:ext uri="{BB962C8B-B14F-4D97-AF65-F5344CB8AC3E}">
        <p14:creationId xmlns:p14="http://schemas.microsoft.com/office/powerpoint/2010/main" val="1854636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D05BD1A-AD29-438E-A86B-2D22EF89F937}" type="slidenum">
              <a:rPr lang="en-US"/>
              <a:pPr>
                <a:defRPr/>
              </a:pPr>
              <a:t>‹#›</a:t>
            </a:fld>
            <a:endParaRPr lang="en-US"/>
          </a:p>
        </p:txBody>
      </p:sp>
    </p:spTree>
    <p:extLst>
      <p:ext uri="{BB962C8B-B14F-4D97-AF65-F5344CB8AC3E}">
        <p14:creationId xmlns:p14="http://schemas.microsoft.com/office/powerpoint/2010/main" val="24095706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76EAB68-C563-4E7D-A3C1-FF06E75F4469}" type="slidenum">
              <a:rPr lang="en-US"/>
              <a:pPr>
                <a:defRPr/>
              </a:pPr>
              <a:t>‹#›</a:t>
            </a:fld>
            <a:endParaRPr lang="en-US"/>
          </a:p>
        </p:txBody>
      </p:sp>
    </p:spTree>
    <p:extLst>
      <p:ext uri="{BB962C8B-B14F-4D97-AF65-F5344CB8AC3E}">
        <p14:creationId xmlns:p14="http://schemas.microsoft.com/office/powerpoint/2010/main" val="3104486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 xmlns:a16="http://schemas.microsoft.com/office/drawing/2014/main" id="{DA2BA76F-34A1-4A88-94EA-5BB2E624B21F}"/>
              </a:ext>
            </a:extLst>
          </p:cNvPr>
          <p:cNvSpPr>
            <a:spLocks noGrp="1" noChangeArrowheads="1"/>
          </p:cNvSpPr>
          <p:nvPr>
            <p:ph type="dt" sz="half" idx="10"/>
          </p:nvPr>
        </p:nvSpPr>
        <p:spPr>
          <a:ln/>
        </p:spPr>
        <p:txBody>
          <a:bodyPr/>
          <a:lstStyle>
            <a:lvl1pPr>
              <a:defRPr/>
            </a:lvl1pPr>
          </a:lstStyle>
          <a:p>
            <a:pPr>
              <a:defRPr/>
            </a:pPr>
            <a:endParaRPr lang="vi-VN"/>
          </a:p>
        </p:txBody>
      </p:sp>
      <p:sp>
        <p:nvSpPr>
          <p:cNvPr id="5" name="Rectangle 5">
            <a:extLst>
              <a:ext uri="{FF2B5EF4-FFF2-40B4-BE49-F238E27FC236}">
                <a16:creationId xmlns="" xmlns:a16="http://schemas.microsoft.com/office/drawing/2014/main" id="{2845ABC8-2426-42D0-AE8C-796CC97ADAE0}"/>
              </a:ext>
            </a:extLst>
          </p:cNvPr>
          <p:cNvSpPr>
            <a:spLocks noGrp="1" noChangeArrowheads="1"/>
          </p:cNvSpPr>
          <p:nvPr>
            <p:ph type="ftr" sz="quarter" idx="11"/>
          </p:nvPr>
        </p:nvSpPr>
        <p:spPr>
          <a:ln/>
        </p:spPr>
        <p:txBody>
          <a:bodyPr/>
          <a:lstStyle>
            <a:lvl1pPr>
              <a:defRPr/>
            </a:lvl1pPr>
          </a:lstStyle>
          <a:p>
            <a:pPr>
              <a:defRPr/>
            </a:pPr>
            <a:endParaRPr lang="vi-VN"/>
          </a:p>
        </p:txBody>
      </p:sp>
      <p:sp>
        <p:nvSpPr>
          <p:cNvPr id="6" name="Rectangle 6">
            <a:extLst>
              <a:ext uri="{FF2B5EF4-FFF2-40B4-BE49-F238E27FC236}">
                <a16:creationId xmlns="" xmlns:a16="http://schemas.microsoft.com/office/drawing/2014/main" id="{E839D29D-151C-4D1F-B561-ED3D757109C5}"/>
              </a:ext>
            </a:extLst>
          </p:cNvPr>
          <p:cNvSpPr>
            <a:spLocks noGrp="1" noChangeArrowheads="1"/>
          </p:cNvSpPr>
          <p:nvPr>
            <p:ph type="sldNum" sz="quarter" idx="12"/>
          </p:nvPr>
        </p:nvSpPr>
        <p:spPr>
          <a:ln/>
        </p:spPr>
        <p:txBody>
          <a:bodyPr/>
          <a:lstStyle>
            <a:lvl1pPr>
              <a:defRPr/>
            </a:lvl1pPr>
          </a:lstStyle>
          <a:p>
            <a:fld id="{C26422CB-AA9C-4685-B878-41F1301C1746}" type="slidenum">
              <a:rPr lang="vi-VN" altLang="en-US"/>
              <a:pPr/>
              <a:t>‹#›</a:t>
            </a:fld>
            <a:endParaRPr lang="vi-VN" altLang="en-US"/>
          </a:p>
        </p:txBody>
      </p:sp>
    </p:spTree>
    <p:extLst>
      <p:ext uri="{BB962C8B-B14F-4D97-AF65-F5344CB8AC3E}">
        <p14:creationId xmlns:p14="http://schemas.microsoft.com/office/powerpoint/2010/main" val="37980030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080A94E-C5DD-436A-A09A-C538A03B10E8}" type="slidenum">
              <a:rPr lang="en-US"/>
              <a:pPr>
                <a:defRPr/>
              </a:pPr>
              <a:t>‹#›</a:t>
            </a:fld>
            <a:endParaRPr lang="en-US"/>
          </a:p>
        </p:txBody>
      </p:sp>
    </p:spTree>
    <p:extLst>
      <p:ext uri="{BB962C8B-B14F-4D97-AF65-F5344CB8AC3E}">
        <p14:creationId xmlns:p14="http://schemas.microsoft.com/office/powerpoint/2010/main" val="32793491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4FD150-8963-46BA-8AA0-53A75C816171}" type="slidenum">
              <a:rPr lang="en-US"/>
              <a:pPr>
                <a:defRPr/>
              </a:pPr>
              <a:t>‹#›</a:t>
            </a:fld>
            <a:endParaRPr lang="en-US"/>
          </a:p>
        </p:txBody>
      </p:sp>
    </p:spTree>
    <p:extLst>
      <p:ext uri="{BB962C8B-B14F-4D97-AF65-F5344CB8AC3E}">
        <p14:creationId xmlns:p14="http://schemas.microsoft.com/office/powerpoint/2010/main" val="17730830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E93BD42-0FA1-484F-B3AB-92E17E299B6F}" type="slidenum">
              <a:rPr lang="en-US"/>
              <a:pPr>
                <a:defRPr/>
              </a:pPr>
              <a:t>‹#›</a:t>
            </a:fld>
            <a:endParaRPr lang="en-US"/>
          </a:p>
        </p:txBody>
      </p:sp>
    </p:spTree>
    <p:extLst>
      <p:ext uri="{BB962C8B-B14F-4D97-AF65-F5344CB8AC3E}">
        <p14:creationId xmlns:p14="http://schemas.microsoft.com/office/powerpoint/2010/main" val="42046456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E7B44BC-AC1A-441A-826F-550E61DB5979}" type="slidenum">
              <a:rPr lang="en-US"/>
              <a:pPr>
                <a:defRPr/>
              </a:pPr>
              <a:t>‹#›</a:t>
            </a:fld>
            <a:endParaRPr lang="en-US"/>
          </a:p>
        </p:txBody>
      </p:sp>
    </p:spTree>
    <p:extLst>
      <p:ext uri="{BB962C8B-B14F-4D97-AF65-F5344CB8AC3E}">
        <p14:creationId xmlns:p14="http://schemas.microsoft.com/office/powerpoint/2010/main" val="3761553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 xmlns:a16="http://schemas.microsoft.com/office/drawing/2014/main" id="{96DE29A7-40C3-4633-A58F-27D4FDD52F36}"/>
              </a:ext>
            </a:extLst>
          </p:cNvPr>
          <p:cNvSpPr>
            <a:spLocks noGrp="1" noChangeArrowheads="1"/>
          </p:cNvSpPr>
          <p:nvPr>
            <p:ph type="dt" sz="half" idx="10"/>
          </p:nvPr>
        </p:nvSpPr>
        <p:spPr>
          <a:ln/>
        </p:spPr>
        <p:txBody>
          <a:bodyPr/>
          <a:lstStyle>
            <a:lvl1pPr>
              <a:defRPr/>
            </a:lvl1pPr>
          </a:lstStyle>
          <a:p>
            <a:pPr>
              <a:defRPr/>
            </a:pPr>
            <a:endParaRPr lang="vi-VN"/>
          </a:p>
        </p:txBody>
      </p:sp>
      <p:sp>
        <p:nvSpPr>
          <p:cNvPr id="5" name="Rectangle 5">
            <a:extLst>
              <a:ext uri="{FF2B5EF4-FFF2-40B4-BE49-F238E27FC236}">
                <a16:creationId xmlns="" xmlns:a16="http://schemas.microsoft.com/office/drawing/2014/main" id="{817D4797-9556-489C-AE43-55DCF73F7F4A}"/>
              </a:ext>
            </a:extLst>
          </p:cNvPr>
          <p:cNvSpPr>
            <a:spLocks noGrp="1" noChangeArrowheads="1"/>
          </p:cNvSpPr>
          <p:nvPr>
            <p:ph type="ftr" sz="quarter" idx="11"/>
          </p:nvPr>
        </p:nvSpPr>
        <p:spPr>
          <a:ln/>
        </p:spPr>
        <p:txBody>
          <a:bodyPr/>
          <a:lstStyle>
            <a:lvl1pPr>
              <a:defRPr/>
            </a:lvl1pPr>
          </a:lstStyle>
          <a:p>
            <a:pPr>
              <a:defRPr/>
            </a:pPr>
            <a:endParaRPr lang="vi-VN"/>
          </a:p>
        </p:txBody>
      </p:sp>
      <p:sp>
        <p:nvSpPr>
          <p:cNvPr id="6" name="Rectangle 6">
            <a:extLst>
              <a:ext uri="{FF2B5EF4-FFF2-40B4-BE49-F238E27FC236}">
                <a16:creationId xmlns="" xmlns:a16="http://schemas.microsoft.com/office/drawing/2014/main" id="{E98A7A23-2056-4DAD-9E12-FEA96A540F90}"/>
              </a:ext>
            </a:extLst>
          </p:cNvPr>
          <p:cNvSpPr>
            <a:spLocks noGrp="1" noChangeArrowheads="1"/>
          </p:cNvSpPr>
          <p:nvPr>
            <p:ph type="sldNum" sz="quarter" idx="12"/>
          </p:nvPr>
        </p:nvSpPr>
        <p:spPr>
          <a:ln/>
        </p:spPr>
        <p:txBody>
          <a:bodyPr/>
          <a:lstStyle>
            <a:lvl1pPr>
              <a:defRPr/>
            </a:lvl1pPr>
          </a:lstStyle>
          <a:p>
            <a:fld id="{36AD2390-B474-47ED-9AF9-20E05730879F}" type="slidenum">
              <a:rPr lang="vi-VN" altLang="en-US"/>
              <a:pPr/>
              <a:t>‹#›</a:t>
            </a:fld>
            <a:endParaRPr lang="vi-VN" altLang="en-US"/>
          </a:p>
        </p:txBody>
      </p:sp>
    </p:spTree>
    <p:extLst>
      <p:ext uri="{BB962C8B-B14F-4D97-AF65-F5344CB8AC3E}">
        <p14:creationId xmlns:p14="http://schemas.microsoft.com/office/powerpoint/2010/main" val="2230525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 xmlns:a16="http://schemas.microsoft.com/office/drawing/2014/main" id="{C064BA61-AA0C-4E5E-BCE1-D5EBA14E3724}"/>
              </a:ext>
            </a:extLst>
          </p:cNvPr>
          <p:cNvSpPr>
            <a:spLocks noGrp="1" noChangeArrowheads="1"/>
          </p:cNvSpPr>
          <p:nvPr>
            <p:ph type="dt" sz="half" idx="10"/>
          </p:nvPr>
        </p:nvSpPr>
        <p:spPr>
          <a:ln/>
        </p:spPr>
        <p:txBody>
          <a:bodyPr/>
          <a:lstStyle>
            <a:lvl1pPr>
              <a:defRPr/>
            </a:lvl1pPr>
          </a:lstStyle>
          <a:p>
            <a:pPr>
              <a:defRPr/>
            </a:pPr>
            <a:endParaRPr lang="vi-VN"/>
          </a:p>
        </p:txBody>
      </p:sp>
      <p:sp>
        <p:nvSpPr>
          <p:cNvPr id="6" name="Rectangle 5">
            <a:extLst>
              <a:ext uri="{FF2B5EF4-FFF2-40B4-BE49-F238E27FC236}">
                <a16:creationId xmlns="" xmlns:a16="http://schemas.microsoft.com/office/drawing/2014/main" id="{BE27B18D-2C10-46D9-8C7F-F9B9EA226FEB}"/>
              </a:ext>
            </a:extLst>
          </p:cNvPr>
          <p:cNvSpPr>
            <a:spLocks noGrp="1" noChangeArrowheads="1"/>
          </p:cNvSpPr>
          <p:nvPr>
            <p:ph type="ftr" sz="quarter" idx="11"/>
          </p:nvPr>
        </p:nvSpPr>
        <p:spPr>
          <a:ln/>
        </p:spPr>
        <p:txBody>
          <a:bodyPr/>
          <a:lstStyle>
            <a:lvl1pPr>
              <a:defRPr/>
            </a:lvl1pPr>
          </a:lstStyle>
          <a:p>
            <a:pPr>
              <a:defRPr/>
            </a:pPr>
            <a:endParaRPr lang="vi-VN"/>
          </a:p>
        </p:txBody>
      </p:sp>
      <p:sp>
        <p:nvSpPr>
          <p:cNvPr id="7" name="Rectangle 6">
            <a:extLst>
              <a:ext uri="{FF2B5EF4-FFF2-40B4-BE49-F238E27FC236}">
                <a16:creationId xmlns="" xmlns:a16="http://schemas.microsoft.com/office/drawing/2014/main" id="{A44CF805-EDB0-4720-99DE-9C30DFBBBDD4}"/>
              </a:ext>
            </a:extLst>
          </p:cNvPr>
          <p:cNvSpPr>
            <a:spLocks noGrp="1" noChangeArrowheads="1"/>
          </p:cNvSpPr>
          <p:nvPr>
            <p:ph type="sldNum" sz="quarter" idx="12"/>
          </p:nvPr>
        </p:nvSpPr>
        <p:spPr>
          <a:ln/>
        </p:spPr>
        <p:txBody>
          <a:bodyPr/>
          <a:lstStyle>
            <a:lvl1pPr>
              <a:defRPr/>
            </a:lvl1pPr>
          </a:lstStyle>
          <a:p>
            <a:fld id="{3C161951-44C7-4190-9043-032F6139A52A}" type="slidenum">
              <a:rPr lang="vi-VN" altLang="en-US"/>
              <a:pPr/>
              <a:t>‹#›</a:t>
            </a:fld>
            <a:endParaRPr lang="vi-VN" altLang="en-US"/>
          </a:p>
        </p:txBody>
      </p:sp>
    </p:spTree>
    <p:extLst>
      <p:ext uri="{BB962C8B-B14F-4D97-AF65-F5344CB8AC3E}">
        <p14:creationId xmlns:p14="http://schemas.microsoft.com/office/powerpoint/2010/main" val="1075903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 xmlns:a16="http://schemas.microsoft.com/office/drawing/2014/main" id="{AFA5C61A-920D-4527-A447-8D0777FA57CC}"/>
              </a:ext>
            </a:extLst>
          </p:cNvPr>
          <p:cNvSpPr>
            <a:spLocks noGrp="1" noChangeArrowheads="1"/>
          </p:cNvSpPr>
          <p:nvPr>
            <p:ph type="dt" sz="half" idx="10"/>
          </p:nvPr>
        </p:nvSpPr>
        <p:spPr>
          <a:ln/>
        </p:spPr>
        <p:txBody>
          <a:bodyPr/>
          <a:lstStyle>
            <a:lvl1pPr>
              <a:defRPr/>
            </a:lvl1pPr>
          </a:lstStyle>
          <a:p>
            <a:pPr>
              <a:defRPr/>
            </a:pPr>
            <a:endParaRPr lang="vi-VN"/>
          </a:p>
        </p:txBody>
      </p:sp>
      <p:sp>
        <p:nvSpPr>
          <p:cNvPr id="8" name="Rectangle 5">
            <a:extLst>
              <a:ext uri="{FF2B5EF4-FFF2-40B4-BE49-F238E27FC236}">
                <a16:creationId xmlns="" xmlns:a16="http://schemas.microsoft.com/office/drawing/2014/main" id="{C753AA26-F60E-4A59-AD89-989B5EEA3DA0}"/>
              </a:ext>
            </a:extLst>
          </p:cNvPr>
          <p:cNvSpPr>
            <a:spLocks noGrp="1" noChangeArrowheads="1"/>
          </p:cNvSpPr>
          <p:nvPr>
            <p:ph type="ftr" sz="quarter" idx="11"/>
          </p:nvPr>
        </p:nvSpPr>
        <p:spPr>
          <a:ln/>
        </p:spPr>
        <p:txBody>
          <a:bodyPr/>
          <a:lstStyle>
            <a:lvl1pPr>
              <a:defRPr/>
            </a:lvl1pPr>
          </a:lstStyle>
          <a:p>
            <a:pPr>
              <a:defRPr/>
            </a:pPr>
            <a:endParaRPr lang="vi-VN"/>
          </a:p>
        </p:txBody>
      </p:sp>
      <p:sp>
        <p:nvSpPr>
          <p:cNvPr id="9" name="Rectangle 6">
            <a:extLst>
              <a:ext uri="{FF2B5EF4-FFF2-40B4-BE49-F238E27FC236}">
                <a16:creationId xmlns="" xmlns:a16="http://schemas.microsoft.com/office/drawing/2014/main" id="{3E7DE911-2137-4C4A-8AD1-52E88F6D712D}"/>
              </a:ext>
            </a:extLst>
          </p:cNvPr>
          <p:cNvSpPr>
            <a:spLocks noGrp="1" noChangeArrowheads="1"/>
          </p:cNvSpPr>
          <p:nvPr>
            <p:ph type="sldNum" sz="quarter" idx="12"/>
          </p:nvPr>
        </p:nvSpPr>
        <p:spPr>
          <a:ln/>
        </p:spPr>
        <p:txBody>
          <a:bodyPr/>
          <a:lstStyle>
            <a:lvl1pPr>
              <a:defRPr/>
            </a:lvl1pPr>
          </a:lstStyle>
          <a:p>
            <a:fld id="{B4658E93-96D9-4172-A85C-86EF5015DB10}" type="slidenum">
              <a:rPr lang="vi-VN" altLang="en-US"/>
              <a:pPr/>
              <a:t>‹#›</a:t>
            </a:fld>
            <a:endParaRPr lang="vi-VN" altLang="en-US"/>
          </a:p>
        </p:txBody>
      </p:sp>
    </p:spTree>
    <p:extLst>
      <p:ext uri="{BB962C8B-B14F-4D97-AF65-F5344CB8AC3E}">
        <p14:creationId xmlns:p14="http://schemas.microsoft.com/office/powerpoint/2010/main" val="3939024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 xmlns:a16="http://schemas.microsoft.com/office/drawing/2014/main" id="{41D1384C-F176-424C-B0D6-C525B72F4F35}"/>
              </a:ext>
            </a:extLst>
          </p:cNvPr>
          <p:cNvSpPr>
            <a:spLocks noGrp="1" noChangeArrowheads="1"/>
          </p:cNvSpPr>
          <p:nvPr>
            <p:ph type="dt" sz="half" idx="10"/>
          </p:nvPr>
        </p:nvSpPr>
        <p:spPr>
          <a:ln/>
        </p:spPr>
        <p:txBody>
          <a:bodyPr/>
          <a:lstStyle>
            <a:lvl1pPr>
              <a:defRPr/>
            </a:lvl1pPr>
          </a:lstStyle>
          <a:p>
            <a:pPr>
              <a:defRPr/>
            </a:pPr>
            <a:endParaRPr lang="vi-VN"/>
          </a:p>
        </p:txBody>
      </p:sp>
      <p:sp>
        <p:nvSpPr>
          <p:cNvPr id="4" name="Rectangle 5">
            <a:extLst>
              <a:ext uri="{FF2B5EF4-FFF2-40B4-BE49-F238E27FC236}">
                <a16:creationId xmlns="" xmlns:a16="http://schemas.microsoft.com/office/drawing/2014/main" id="{A076ECF1-8E06-4B15-B54C-0A7CAABE610A}"/>
              </a:ext>
            </a:extLst>
          </p:cNvPr>
          <p:cNvSpPr>
            <a:spLocks noGrp="1" noChangeArrowheads="1"/>
          </p:cNvSpPr>
          <p:nvPr>
            <p:ph type="ftr" sz="quarter" idx="11"/>
          </p:nvPr>
        </p:nvSpPr>
        <p:spPr>
          <a:ln/>
        </p:spPr>
        <p:txBody>
          <a:bodyPr/>
          <a:lstStyle>
            <a:lvl1pPr>
              <a:defRPr/>
            </a:lvl1pPr>
          </a:lstStyle>
          <a:p>
            <a:pPr>
              <a:defRPr/>
            </a:pPr>
            <a:endParaRPr lang="vi-VN"/>
          </a:p>
        </p:txBody>
      </p:sp>
      <p:sp>
        <p:nvSpPr>
          <p:cNvPr id="5" name="Rectangle 6">
            <a:extLst>
              <a:ext uri="{FF2B5EF4-FFF2-40B4-BE49-F238E27FC236}">
                <a16:creationId xmlns="" xmlns:a16="http://schemas.microsoft.com/office/drawing/2014/main" id="{9617A84D-4519-4C42-A1F9-4BDF32EC2746}"/>
              </a:ext>
            </a:extLst>
          </p:cNvPr>
          <p:cNvSpPr>
            <a:spLocks noGrp="1" noChangeArrowheads="1"/>
          </p:cNvSpPr>
          <p:nvPr>
            <p:ph type="sldNum" sz="quarter" idx="12"/>
          </p:nvPr>
        </p:nvSpPr>
        <p:spPr>
          <a:ln/>
        </p:spPr>
        <p:txBody>
          <a:bodyPr/>
          <a:lstStyle>
            <a:lvl1pPr>
              <a:defRPr/>
            </a:lvl1pPr>
          </a:lstStyle>
          <a:p>
            <a:fld id="{751ACB44-13C0-416D-BE45-0E1A0B4786A0}" type="slidenum">
              <a:rPr lang="vi-VN" altLang="en-US"/>
              <a:pPr/>
              <a:t>‹#›</a:t>
            </a:fld>
            <a:endParaRPr lang="vi-VN" altLang="en-US"/>
          </a:p>
        </p:txBody>
      </p:sp>
    </p:spTree>
    <p:extLst>
      <p:ext uri="{BB962C8B-B14F-4D97-AF65-F5344CB8AC3E}">
        <p14:creationId xmlns:p14="http://schemas.microsoft.com/office/powerpoint/2010/main" val="2019477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 xmlns:a16="http://schemas.microsoft.com/office/drawing/2014/main" id="{01F6F8EC-36D4-44F8-A294-0CD6E2ECAC1A}"/>
              </a:ext>
            </a:extLst>
          </p:cNvPr>
          <p:cNvSpPr>
            <a:spLocks noGrp="1" noChangeArrowheads="1"/>
          </p:cNvSpPr>
          <p:nvPr>
            <p:ph type="dt" sz="half" idx="10"/>
          </p:nvPr>
        </p:nvSpPr>
        <p:spPr>
          <a:ln/>
        </p:spPr>
        <p:txBody>
          <a:bodyPr/>
          <a:lstStyle>
            <a:lvl1pPr>
              <a:defRPr/>
            </a:lvl1pPr>
          </a:lstStyle>
          <a:p>
            <a:pPr>
              <a:defRPr/>
            </a:pPr>
            <a:endParaRPr lang="vi-VN"/>
          </a:p>
        </p:txBody>
      </p:sp>
      <p:sp>
        <p:nvSpPr>
          <p:cNvPr id="3" name="Rectangle 5">
            <a:extLst>
              <a:ext uri="{FF2B5EF4-FFF2-40B4-BE49-F238E27FC236}">
                <a16:creationId xmlns="" xmlns:a16="http://schemas.microsoft.com/office/drawing/2014/main" id="{1331769D-F804-4B35-9B34-4FD62F52618E}"/>
              </a:ext>
            </a:extLst>
          </p:cNvPr>
          <p:cNvSpPr>
            <a:spLocks noGrp="1" noChangeArrowheads="1"/>
          </p:cNvSpPr>
          <p:nvPr>
            <p:ph type="ftr" sz="quarter" idx="11"/>
          </p:nvPr>
        </p:nvSpPr>
        <p:spPr>
          <a:ln/>
        </p:spPr>
        <p:txBody>
          <a:bodyPr/>
          <a:lstStyle>
            <a:lvl1pPr>
              <a:defRPr/>
            </a:lvl1pPr>
          </a:lstStyle>
          <a:p>
            <a:pPr>
              <a:defRPr/>
            </a:pPr>
            <a:endParaRPr lang="vi-VN"/>
          </a:p>
        </p:txBody>
      </p:sp>
      <p:sp>
        <p:nvSpPr>
          <p:cNvPr id="4" name="Rectangle 6">
            <a:extLst>
              <a:ext uri="{FF2B5EF4-FFF2-40B4-BE49-F238E27FC236}">
                <a16:creationId xmlns="" xmlns:a16="http://schemas.microsoft.com/office/drawing/2014/main" id="{4544A7FC-4D6A-4C72-B4A2-3C2FD29F694C}"/>
              </a:ext>
            </a:extLst>
          </p:cNvPr>
          <p:cNvSpPr>
            <a:spLocks noGrp="1" noChangeArrowheads="1"/>
          </p:cNvSpPr>
          <p:nvPr>
            <p:ph type="sldNum" sz="quarter" idx="12"/>
          </p:nvPr>
        </p:nvSpPr>
        <p:spPr>
          <a:ln/>
        </p:spPr>
        <p:txBody>
          <a:bodyPr/>
          <a:lstStyle>
            <a:lvl1pPr>
              <a:defRPr/>
            </a:lvl1pPr>
          </a:lstStyle>
          <a:p>
            <a:fld id="{E8AD7B87-DA31-4A67-82C5-3CE872FE857F}" type="slidenum">
              <a:rPr lang="vi-VN" altLang="en-US"/>
              <a:pPr/>
              <a:t>‹#›</a:t>
            </a:fld>
            <a:endParaRPr lang="vi-VN" altLang="en-US"/>
          </a:p>
        </p:txBody>
      </p:sp>
    </p:spTree>
    <p:extLst>
      <p:ext uri="{BB962C8B-B14F-4D97-AF65-F5344CB8AC3E}">
        <p14:creationId xmlns:p14="http://schemas.microsoft.com/office/powerpoint/2010/main" val="1728530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 xmlns:a16="http://schemas.microsoft.com/office/drawing/2014/main" id="{413D1260-8D7D-469A-B948-FAB11CFDC33D}"/>
              </a:ext>
            </a:extLst>
          </p:cNvPr>
          <p:cNvSpPr>
            <a:spLocks noGrp="1" noChangeArrowheads="1"/>
          </p:cNvSpPr>
          <p:nvPr>
            <p:ph type="dt" sz="half" idx="10"/>
          </p:nvPr>
        </p:nvSpPr>
        <p:spPr>
          <a:ln/>
        </p:spPr>
        <p:txBody>
          <a:bodyPr/>
          <a:lstStyle>
            <a:lvl1pPr>
              <a:defRPr/>
            </a:lvl1pPr>
          </a:lstStyle>
          <a:p>
            <a:pPr>
              <a:defRPr/>
            </a:pPr>
            <a:endParaRPr lang="vi-VN"/>
          </a:p>
        </p:txBody>
      </p:sp>
      <p:sp>
        <p:nvSpPr>
          <p:cNvPr id="6" name="Rectangle 5">
            <a:extLst>
              <a:ext uri="{FF2B5EF4-FFF2-40B4-BE49-F238E27FC236}">
                <a16:creationId xmlns="" xmlns:a16="http://schemas.microsoft.com/office/drawing/2014/main" id="{D3674992-1732-4EA3-B6DA-46AE55760DA5}"/>
              </a:ext>
            </a:extLst>
          </p:cNvPr>
          <p:cNvSpPr>
            <a:spLocks noGrp="1" noChangeArrowheads="1"/>
          </p:cNvSpPr>
          <p:nvPr>
            <p:ph type="ftr" sz="quarter" idx="11"/>
          </p:nvPr>
        </p:nvSpPr>
        <p:spPr>
          <a:ln/>
        </p:spPr>
        <p:txBody>
          <a:bodyPr/>
          <a:lstStyle>
            <a:lvl1pPr>
              <a:defRPr/>
            </a:lvl1pPr>
          </a:lstStyle>
          <a:p>
            <a:pPr>
              <a:defRPr/>
            </a:pPr>
            <a:endParaRPr lang="vi-VN"/>
          </a:p>
        </p:txBody>
      </p:sp>
      <p:sp>
        <p:nvSpPr>
          <p:cNvPr id="7" name="Rectangle 6">
            <a:extLst>
              <a:ext uri="{FF2B5EF4-FFF2-40B4-BE49-F238E27FC236}">
                <a16:creationId xmlns="" xmlns:a16="http://schemas.microsoft.com/office/drawing/2014/main" id="{FA2345F9-BC5C-4904-8706-5F0AC2AEB3A8}"/>
              </a:ext>
            </a:extLst>
          </p:cNvPr>
          <p:cNvSpPr>
            <a:spLocks noGrp="1" noChangeArrowheads="1"/>
          </p:cNvSpPr>
          <p:nvPr>
            <p:ph type="sldNum" sz="quarter" idx="12"/>
          </p:nvPr>
        </p:nvSpPr>
        <p:spPr>
          <a:ln/>
        </p:spPr>
        <p:txBody>
          <a:bodyPr/>
          <a:lstStyle>
            <a:lvl1pPr>
              <a:defRPr/>
            </a:lvl1pPr>
          </a:lstStyle>
          <a:p>
            <a:fld id="{F7C3ADA9-9B80-4619-A1B2-828D3F0C9F4C}" type="slidenum">
              <a:rPr lang="vi-VN" altLang="en-US"/>
              <a:pPr/>
              <a:t>‹#›</a:t>
            </a:fld>
            <a:endParaRPr lang="vi-VN" altLang="en-US"/>
          </a:p>
        </p:txBody>
      </p:sp>
    </p:spTree>
    <p:extLst>
      <p:ext uri="{BB962C8B-B14F-4D97-AF65-F5344CB8AC3E}">
        <p14:creationId xmlns:p14="http://schemas.microsoft.com/office/powerpoint/2010/main" val="313642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 xmlns:a16="http://schemas.microsoft.com/office/drawing/2014/main" id="{796CACAA-885D-4A37-B3FE-83801ABA63AE}"/>
              </a:ext>
            </a:extLst>
          </p:cNvPr>
          <p:cNvSpPr>
            <a:spLocks noGrp="1" noChangeArrowheads="1"/>
          </p:cNvSpPr>
          <p:nvPr>
            <p:ph type="dt" sz="half" idx="10"/>
          </p:nvPr>
        </p:nvSpPr>
        <p:spPr>
          <a:ln/>
        </p:spPr>
        <p:txBody>
          <a:bodyPr/>
          <a:lstStyle>
            <a:lvl1pPr>
              <a:defRPr/>
            </a:lvl1pPr>
          </a:lstStyle>
          <a:p>
            <a:pPr>
              <a:defRPr/>
            </a:pPr>
            <a:endParaRPr lang="vi-VN"/>
          </a:p>
        </p:txBody>
      </p:sp>
      <p:sp>
        <p:nvSpPr>
          <p:cNvPr id="6" name="Rectangle 5">
            <a:extLst>
              <a:ext uri="{FF2B5EF4-FFF2-40B4-BE49-F238E27FC236}">
                <a16:creationId xmlns="" xmlns:a16="http://schemas.microsoft.com/office/drawing/2014/main" id="{DF20F7A9-27FA-482E-9CD2-FDD67A32A016}"/>
              </a:ext>
            </a:extLst>
          </p:cNvPr>
          <p:cNvSpPr>
            <a:spLocks noGrp="1" noChangeArrowheads="1"/>
          </p:cNvSpPr>
          <p:nvPr>
            <p:ph type="ftr" sz="quarter" idx="11"/>
          </p:nvPr>
        </p:nvSpPr>
        <p:spPr>
          <a:ln/>
        </p:spPr>
        <p:txBody>
          <a:bodyPr/>
          <a:lstStyle>
            <a:lvl1pPr>
              <a:defRPr/>
            </a:lvl1pPr>
          </a:lstStyle>
          <a:p>
            <a:pPr>
              <a:defRPr/>
            </a:pPr>
            <a:endParaRPr lang="vi-VN"/>
          </a:p>
        </p:txBody>
      </p:sp>
      <p:sp>
        <p:nvSpPr>
          <p:cNvPr id="7" name="Rectangle 6">
            <a:extLst>
              <a:ext uri="{FF2B5EF4-FFF2-40B4-BE49-F238E27FC236}">
                <a16:creationId xmlns="" xmlns:a16="http://schemas.microsoft.com/office/drawing/2014/main" id="{004FA0B4-F84B-4F70-B989-3664C1D884C1}"/>
              </a:ext>
            </a:extLst>
          </p:cNvPr>
          <p:cNvSpPr>
            <a:spLocks noGrp="1" noChangeArrowheads="1"/>
          </p:cNvSpPr>
          <p:nvPr>
            <p:ph type="sldNum" sz="quarter" idx="12"/>
          </p:nvPr>
        </p:nvSpPr>
        <p:spPr>
          <a:ln/>
        </p:spPr>
        <p:txBody>
          <a:bodyPr/>
          <a:lstStyle>
            <a:lvl1pPr>
              <a:defRPr/>
            </a:lvl1pPr>
          </a:lstStyle>
          <a:p>
            <a:fld id="{1EE03A1C-137B-437F-9620-0B6FC41CDF53}" type="slidenum">
              <a:rPr lang="vi-VN" altLang="en-US"/>
              <a:pPr/>
              <a:t>‹#›</a:t>
            </a:fld>
            <a:endParaRPr lang="vi-VN" altLang="en-US"/>
          </a:p>
        </p:txBody>
      </p:sp>
    </p:spTree>
    <p:extLst>
      <p:ext uri="{BB962C8B-B14F-4D97-AF65-F5344CB8AC3E}">
        <p14:creationId xmlns:p14="http://schemas.microsoft.com/office/powerpoint/2010/main" val="4268770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 xmlns:a16="http://schemas.microsoft.com/office/drawing/2014/main" id="{AE89BFC6-1A09-4044-981C-3CEF88AACD1A}"/>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vi-VN" altLang="en-US"/>
              <a:t>Nhấn soạn thảo kiểu tiêu đề trang cái</a:t>
            </a:r>
          </a:p>
        </p:txBody>
      </p:sp>
      <p:sp>
        <p:nvSpPr>
          <p:cNvPr id="1027" name="Rectangle 3">
            <a:extLst>
              <a:ext uri="{FF2B5EF4-FFF2-40B4-BE49-F238E27FC236}">
                <a16:creationId xmlns="" xmlns:a16="http://schemas.microsoft.com/office/drawing/2014/main" id="{85733EBE-A791-4BA9-A2E2-94E41F6592BD}"/>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vi-VN" altLang="en-US"/>
              <a:t>Nhấn soạn thảo các kiểu văn bản trang cái</a:t>
            </a:r>
          </a:p>
          <a:p>
            <a:pPr lvl="1"/>
            <a:r>
              <a:rPr lang="vi-VN" altLang="en-US"/>
              <a:t>Mức hai</a:t>
            </a:r>
          </a:p>
          <a:p>
            <a:pPr lvl="2"/>
            <a:r>
              <a:rPr lang="vi-VN" altLang="en-US"/>
              <a:t>Mức ba</a:t>
            </a:r>
          </a:p>
          <a:p>
            <a:pPr lvl="3"/>
            <a:r>
              <a:rPr lang="vi-VN" altLang="en-US"/>
              <a:t>Mức bốn</a:t>
            </a:r>
          </a:p>
          <a:p>
            <a:pPr lvl="4"/>
            <a:r>
              <a:rPr lang="vi-VN" altLang="en-US"/>
              <a:t>Mức năm</a:t>
            </a:r>
          </a:p>
        </p:txBody>
      </p:sp>
      <p:sp>
        <p:nvSpPr>
          <p:cNvPr id="1028" name="Rectangle 4">
            <a:extLst>
              <a:ext uri="{FF2B5EF4-FFF2-40B4-BE49-F238E27FC236}">
                <a16:creationId xmlns="" xmlns:a16="http://schemas.microsoft.com/office/drawing/2014/main" id="{9F3D30B6-A50E-415B-A849-B443771662AA}"/>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Arial" charset="0"/>
                <a:cs typeface="Arial" charset="0"/>
              </a:defRPr>
            </a:lvl1pPr>
          </a:lstStyle>
          <a:p>
            <a:pPr>
              <a:defRPr/>
            </a:pPr>
            <a:endParaRPr lang="vi-VN"/>
          </a:p>
        </p:txBody>
      </p:sp>
      <p:sp>
        <p:nvSpPr>
          <p:cNvPr id="1029" name="Rectangle 5">
            <a:extLst>
              <a:ext uri="{FF2B5EF4-FFF2-40B4-BE49-F238E27FC236}">
                <a16:creationId xmlns="" xmlns:a16="http://schemas.microsoft.com/office/drawing/2014/main" id="{AD76B436-1519-4D23-8C0F-DE01D7043DA5}"/>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Arial" charset="0"/>
                <a:cs typeface="Arial" charset="0"/>
              </a:defRPr>
            </a:lvl1pPr>
          </a:lstStyle>
          <a:p>
            <a:pPr>
              <a:defRPr/>
            </a:pPr>
            <a:endParaRPr lang="vi-VN"/>
          </a:p>
        </p:txBody>
      </p:sp>
      <p:sp>
        <p:nvSpPr>
          <p:cNvPr id="1030" name="Rectangle 6">
            <a:extLst>
              <a:ext uri="{FF2B5EF4-FFF2-40B4-BE49-F238E27FC236}">
                <a16:creationId xmlns="" xmlns:a16="http://schemas.microsoft.com/office/drawing/2014/main" id="{A9E0936E-BB79-4B13-8EAE-638B0C03FD43}"/>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FEEE35BA-D5FC-4C66-B438-3C72AFD890B3}" type="slidenum">
              <a:rPr lang="vi-VN" altLang="en-US"/>
              <a:pPr/>
              <a:t>‹#›</a:t>
            </a:fld>
            <a:endParaRPr lang="vi-V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l" eaLnBrk="1" hangingPunct="1">
              <a:defRPr sz="1400">
                <a:solidFill>
                  <a:srgbClr val="000000"/>
                </a:solidFill>
                <a:latin typeface="Arial" panose="020B0604020202020204"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Arial" panose="020B0604020202020204"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Arial" charset="0"/>
              </a:defRPr>
            </a:lvl1pPr>
          </a:lstStyle>
          <a:p>
            <a:pPr>
              <a:defRPr/>
            </a:pPr>
            <a:fld id="{EECDECF7-7FAE-432F-BECD-3F5B1C981103}" type="slidenum">
              <a:rPr lang="en-US"/>
              <a:pPr>
                <a:defRPr/>
              </a:pPr>
              <a:t>‹#›</a:t>
            </a:fld>
            <a:endParaRPr lang="en-US"/>
          </a:p>
        </p:txBody>
      </p:sp>
    </p:spTree>
    <p:extLst>
      <p:ext uri="{BB962C8B-B14F-4D97-AF65-F5344CB8AC3E}">
        <p14:creationId xmlns:p14="http://schemas.microsoft.com/office/powerpoint/2010/main" val="3248240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Layout" Target="../slideLayouts/slideLayout18.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7" name="WordArt 19"/>
          <p:cNvSpPr>
            <a:spLocks noChangeArrowheads="1" noChangeShapeType="1" noTextEdit="1"/>
          </p:cNvSpPr>
          <p:nvPr/>
        </p:nvSpPr>
        <p:spPr bwMode="auto">
          <a:xfrm>
            <a:off x="457200" y="381000"/>
            <a:ext cx="8305800" cy="685800"/>
          </a:xfrm>
          <a:prstGeom prst="rect">
            <a:avLst/>
          </a:prstGeom>
        </p:spPr>
        <p:txBody>
          <a:bodyPr wrap="none" fromWordArt="1">
            <a:prstTxWarp prst="textPlain">
              <a:avLst>
                <a:gd name="adj" fmla="val 50000"/>
              </a:avLst>
            </a:prstTxWarp>
          </a:bodyPr>
          <a:lstStyle/>
          <a:p>
            <a:pPr algn="ctr" eaLnBrk="0" hangingPunct="0"/>
            <a:endParaRPr lang="vi-VN" sz="3200" b="1" kern="10" dirty="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latin typeface="Times New Roman"/>
              <a:cs typeface="Times New Roman"/>
            </a:endParaRPr>
          </a:p>
        </p:txBody>
      </p:sp>
      <p:sp>
        <p:nvSpPr>
          <p:cNvPr id="6147" name="WordArt 20"/>
          <p:cNvSpPr>
            <a:spLocks noChangeArrowheads="1" noChangeShapeType="1" noTextEdit="1"/>
          </p:cNvSpPr>
          <p:nvPr/>
        </p:nvSpPr>
        <p:spPr bwMode="auto">
          <a:xfrm>
            <a:off x="685800" y="1219200"/>
            <a:ext cx="7810500" cy="1295400"/>
          </a:xfrm>
          <a:prstGeom prst="rect">
            <a:avLst/>
          </a:prstGeom>
        </p:spPr>
        <p:txBody>
          <a:bodyPr wrap="none" fromWordArt="1">
            <a:prstTxWarp prst="textPlain">
              <a:avLst>
                <a:gd name="adj" fmla="val 49855"/>
              </a:avLst>
            </a:prstTxWarp>
          </a:bodyPr>
          <a:lstStyle/>
          <a:p>
            <a:pPr algn="ctr" eaLnBrk="0" hangingPunct="0"/>
            <a:r>
              <a:rPr lang="vi-VN" sz="3600"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Luyện từ và câu</a:t>
            </a:r>
          </a:p>
        </p:txBody>
      </p:sp>
      <p:sp>
        <p:nvSpPr>
          <p:cNvPr id="6148" name="WordArt 21"/>
          <p:cNvSpPr>
            <a:spLocks noChangeArrowheads="1" noChangeShapeType="1" noTextEdit="1"/>
          </p:cNvSpPr>
          <p:nvPr/>
        </p:nvSpPr>
        <p:spPr bwMode="auto">
          <a:xfrm>
            <a:off x="685800" y="3048000"/>
            <a:ext cx="7772400" cy="3657600"/>
          </a:xfrm>
          <a:prstGeom prst="rect">
            <a:avLst/>
          </a:prstGeom>
        </p:spPr>
        <p:txBody>
          <a:bodyPr wrap="none" fromWordArt="1">
            <a:prstTxWarp prst="textPlain">
              <a:avLst>
                <a:gd name="adj" fmla="val 50000"/>
              </a:avLst>
            </a:prstTxWarp>
          </a:bodyPr>
          <a:lstStyle/>
          <a:p>
            <a:pPr algn="ctr" eaLnBrk="0" hangingPunct="0"/>
            <a:r>
              <a:rPr lang="en-GB" sz="3600" b="1" kern="10" dirty="0" err="1"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Tiết</a:t>
            </a:r>
            <a:r>
              <a:rPr lang="en-GB"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67:</a:t>
            </a:r>
            <a:r>
              <a:rPr lang="vi-VN" sz="3600" b="1" kern="10" dirty="0" smtClean="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Ôn tập)</a:t>
            </a:r>
            <a:endPar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a:p>
            <a:pPr algn="ctr" eaLnBrk="0" hangingPunct="0"/>
            <a:endPar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p:txBody>
      </p:sp>
      <p:grpSp>
        <p:nvGrpSpPr>
          <p:cNvPr id="6149" name="Group 5"/>
          <p:cNvGrpSpPr>
            <a:grpSpLocks/>
          </p:cNvGrpSpPr>
          <p:nvPr/>
        </p:nvGrpSpPr>
        <p:grpSpPr bwMode="auto">
          <a:xfrm>
            <a:off x="0" y="0"/>
            <a:ext cx="9144000" cy="6858000"/>
            <a:chOff x="8" y="0"/>
            <a:chExt cx="5760" cy="4320"/>
          </a:xfrm>
        </p:grpSpPr>
        <p:pic>
          <p:nvPicPr>
            <p:cNvPr id="6150" name="Picture 6"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31882" flipH="1">
              <a:off x="4848" y="3394"/>
              <a:ext cx="912"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1" name="Picture 7"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65066">
              <a:off x="96" y="3394"/>
              <a:ext cx="961"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52" name="Group 8"/>
            <p:cNvGrpSpPr>
              <a:grpSpLocks/>
            </p:cNvGrpSpPr>
            <p:nvPr/>
          </p:nvGrpSpPr>
          <p:grpSpPr bwMode="auto">
            <a:xfrm>
              <a:off x="8" y="0"/>
              <a:ext cx="5760" cy="4320"/>
              <a:chOff x="672" y="0"/>
              <a:chExt cx="5760" cy="4320"/>
            </a:xfrm>
          </p:grpSpPr>
          <p:pic>
            <p:nvPicPr>
              <p:cNvPr id="6153" name="Picture 9"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6154" name="Picture 10"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6155" name="Picture 11"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6156" name="Picture 12"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grpSp>
      </p:grpSp>
    </p:spTree>
    <p:extLst>
      <p:ext uri="{BB962C8B-B14F-4D97-AF65-F5344CB8AC3E}">
        <p14:creationId xmlns:p14="http://schemas.microsoft.com/office/powerpoint/2010/main" val="1632230056"/>
      </p:ext>
    </p:extLst>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nodePh="1">
                                  <p:stCondLst>
                                    <p:cond delay="0"/>
                                  </p:stCondLst>
                                  <p:endCondLst>
                                    <p:cond evt="begin" delay="0">
                                      <p:tn val="5"/>
                                    </p:cond>
                                  </p:endCondLst>
                                  <p:childTnLst>
                                    <p:set>
                                      <p:cBhvr>
                                        <p:cTn id="6" dur="1" fill="hold">
                                          <p:stCondLst>
                                            <p:cond delay="0"/>
                                          </p:stCondLst>
                                        </p:cTn>
                                        <p:tgtEl>
                                          <p:spTgt spid="2067"/>
                                        </p:tgtEl>
                                        <p:attrNameLst>
                                          <p:attrName>style.visibility</p:attrName>
                                        </p:attrNameLst>
                                      </p:cBhvr>
                                      <p:to>
                                        <p:strVal val="visible"/>
                                      </p:to>
                                    </p:set>
                                    <p:anim calcmode="lin" valueType="num">
                                      <p:cBhvr additive="base">
                                        <p:cTn id="7" dur="3000" fill="hold"/>
                                        <p:tgtEl>
                                          <p:spTgt spid="2067"/>
                                        </p:tgtEl>
                                        <p:attrNameLst>
                                          <p:attrName>ppt_x</p:attrName>
                                        </p:attrNameLst>
                                      </p:cBhvr>
                                      <p:tavLst>
                                        <p:tav tm="0">
                                          <p:val>
                                            <p:strVal val="0-#ppt_w/2"/>
                                          </p:val>
                                        </p:tav>
                                        <p:tav tm="100000">
                                          <p:val>
                                            <p:strVal val="#ppt_x"/>
                                          </p:val>
                                        </p:tav>
                                      </p:tavLst>
                                    </p:anim>
                                    <p:anim calcmode="lin" valueType="num">
                                      <p:cBhvr additive="base">
                                        <p:cTn id="8" dur="3000" fill="hold"/>
                                        <p:tgtEl>
                                          <p:spTgt spid="206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a:extLst>
              <a:ext uri="{FF2B5EF4-FFF2-40B4-BE49-F238E27FC236}">
                <a16:creationId xmlns="" xmlns:a16="http://schemas.microsoft.com/office/drawing/2014/main" id="{5D48E83A-882F-446C-9A66-48A43BDD9232}"/>
              </a:ext>
            </a:extLst>
          </p:cNvPr>
          <p:cNvSpPr txBox="1">
            <a:spLocks noChangeArrowheads="1"/>
          </p:cNvSpPr>
          <p:nvPr/>
        </p:nvSpPr>
        <p:spPr bwMode="auto">
          <a:xfrm>
            <a:off x="47838" y="0"/>
            <a:ext cx="205697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i="1" u="sng" dirty="0" err="1">
                <a:solidFill>
                  <a:srgbClr val="FF0000"/>
                </a:solidFill>
                <a:latin typeface="Times New Roman" panose="02020603050405020304" pitchFamily="18" charset="0"/>
                <a:cs typeface="Times New Roman" panose="02020603050405020304" pitchFamily="18" charset="0"/>
              </a:rPr>
              <a:t>Khởi</a:t>
            </a:r>
            <a:r>
              <a:rPr lang="en-US" altLang="en-US" sz="3200" i="1" u="sng" dirty="0">
                <a:solidFill>
                  <a:srgbClr val="FF0000"/>
                </a:solidFill>
                <a:latin typeface="Times New Roman" panose="02020603050405020304" pitchFamily="18" charset="0"/>
                <a:cs typeface="Times New Roman" panose="02020603050405020304" pitchFamily="18" charset="0"/>
              </a:rPr>
              <a:t> </a:t>
            </a:r>
            <a:r>
              <a:rPr lang="en-US" altLang="en-US" sz="3200" i="1" u="sng" dirty="0" err="1">
                <a:solidFill>
                  <a:srgbClr val="FF0000"/>
                </a:solidFill>
                <a:latin typeface="Times New Roman" panose="02020603050405020304" pitchFamily="18" charset="0"/>
                <a:cs typeface="Times New Roman" panose="02020603050405020304" pitchFamily="18" charset="0"/>
              </a:rPr>
              <a:t>động</a:t>
            </a:r>
            <a:r>
              <a:rPr lang="en-US" altLang="en-US" sz="3200" i="1" u="sng" dirty="0">
                <a:solidFill>
                  <a:srgbClr val="FF0000"/>
                </a:solidFill>
                <a:latin typeface="Times New Roman" panose="02020603050405020304" pitchFamily="18" charset="0"/>
                <a:cs typeface="Times New Roman" panose="02020603050405020304" pitchFamily="18" charset="0"/>
              </a:rPr>
              <a:t>:</a:t>
            </a:r>
          </a:p>
        </p:txBody>
      </p:sp>
      <p:sp>
        <p:nvSpPr>
          <p:cNvPr id="3075" name="Text Box 5">
            <a:extLst>
              <a:ext uri="{FF2B5EF4-FFF2-40B4-BE49-F238E27FC236}">
                <a16:creationId xmlns="" xmlns:a16="http://schemas.microsoft.com/office/drawing/2014/main" id="{9631D07C-F908-47DD-A2EE-BFC28CDD2292}"/>
              </a:ext>
            </a:extLst>
          </p:cNvPr>
          <p:cNvSpPr txBox="1">
            <a:spLocks noChangeArrowheads="1"/>
          </p:cNvSpPr>
          <p:nvPr/>
        </p:nvSpPr>
        <p:spPr bwMode="auto">
          <a:xfrm>
            <a:off x="1279525" y="14843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Times New Roman" panose="02020603050405020304" pitchFamily="18" charset="0"/>
              <a:cs typeface="Times New Roman" panose="02020603050405020304" pitchFamily="18" charset="0"/>
            </a:endParaRPr>
          </a:p>
        </p:txBody>
      </p:sp>
      <p:sp>
        <p:nvSpPr>
          <p:cNvPr id="3" name="Rectangle 2"/>
          <p:cNvSpPr/>
          <p:nvPr/>
        </p:nvSpPr>
        <p:spPr>
          <a:xfrm>
            <a:off x="137822" y="696863"/>
            <a:ext cx="8853777" cy="1569660"/>
          </a:xfrm>
          <a:prstGeom prst="rect">
            <a:avLst/>
          </a:prstGeom>
        </p:spPr>
        <p:txBody>
          <a:bodyPr wrap="square">
            <a:spAutoFit/>
          </a:bodyPr>
          <a:lstStyle/>
          <a:p>
            <a:r>
              <a:rPr lang="en-GB" sz="2400" dirty="0" err="1" smtClean="0">
                <a:solidFill>
                  <a:srgbClr val="282828"/>
                </a:solidFill>
                <a:latin typeface="ama"/>
              </a:rPr>
              <a:t>Nêu</a:t>
            </a:r>
            <a:r>
              <a:rPr lang="en-GB" sz="2400" dirty="0" smtClean="0">
                <a:solidFill>
                  <a:srgbClr val="282828"/>
                </a:solidFill>
                <a:latin typeface="ama"/>
              </a:rPr>
              <a:t> </a:t>
            </a:r>
            <a:r>
              <a:rPr lang="en-GB" sz="2400" dirty="0" err="1" smtClean="0">
                <a:solidFill>
                  <a:srgbClr val="282828"/>
                </a:solidFill>
                <a:latin typeface="ama"/>
              </a:rPr>
              <a:t>tác</a:t>
            </a:r>
            <a:r>
              <a:rPr lang="en-GB" sz="2400" dirty="0" smtClean="0">
                <a:solidFill>
                  <a:srgbClr val="282828"/>
                </a:solidFill>
                <a:latin typeface="ama"/>
              </a:rPr>
              <a:t> </a:t>
            </a:r>
            <a:r>
              <a:rPr lang="en-GB" sz="2400" dirty="0" err="1" smtClean="0">
                <a:solidFill>
                  <a:srgbClr val="282828"/>
                </a:solidFill>
                <a:latin typeface="ama"/>
              </a:rPr>
              <a:t>dụng</a:t>
            </a:r>
            <a:r>
              <a:rPr lang="en-GB" sz="2400" dirty="0" smtClean="0">
                <a:solidFill>
                  <a:srgbClr val="282828"/>
                </a:solidFill>
                <a:latin typeface="ama"/>
              </a:rPr>
              <a:t> </a:t>
            </a:r>
            <a:r>
              <a:rPr lang="en-GB" sz="2400" dirty="0" err="1" smtClean="0">
                <a:solidFill>
                  <a:srgbClr val="282828"/>
                </a:solidFill>
                <a:latin typeface="ama"/>
              </a:rPr>
              <a:t>dấu</a:t>
            </a:r>
            <a:r>
              <a:rPr lang="en-GB" sz="2400" dirty="0" smtClean="0">
                <a:solidFill>
                  <a:srgbClr val="282828"/>
                </a:solidFill>
                <a:latin typeface="ama"/>
              </a:rPr>
              <a:t> </a:t>
            </a:r>
            <a:r>
              <a:rPr lang="en-GB" sz="2400" dirty="0" err="1" smtClean="0">
                <a:solidFill>
                  <a:srgbClr val="282828"/>
                </a:solidFill>
                <a:latin typeface="ama"/>
              </a:rPr>
              <a:t>ngoặc</a:t>
            </a:r>
            <a:r>
              <a:rPr lang="en-GB" sz="2400" dirty="0" smtClean="0">
                <a:solidFill>
                  <a:srgbClr val="282828"/>
                </a:solidFill>
                <a:latin typeface="ama"/>
              </a:rPr>
              <a:t> </a:t>
            </a:r>
            <a:r>
              <a:rPr lang="en-GB" sz="2400" dirty="0" err="1" smtClean="0">
                <a:solidFill>
                  <a:srgbClr val="282828"/>
                </a:solidFill>
                <a:latin typeface="ama"/>
              </a:rPr>
              <a:t>kép</a:t>
            </a:r>
            <a:r>
              <a:rPr lang="en-GB" sz="2400" dirty="0" smtClean="0">
                <a:solidFill>
                  <a:srgbClr val="282828"/>
                </a:solidFill>
                <a:latin typeface="ama"/>
              </a:rPr>
              <a:t>:</a:t>
            </a:r>
          </a:p>
          <a:p>
            <a:r>
              <a:rPr lang="en-GB" sz="2400" dirty="0" err="1" smtClean="0">
                <a:solidFill>
                  <a:srgbClr val="282828"/>
                </a:solidFill>
                <a:latin typeface="ama"/>
              </a:rPr>
              <a:t>Câu</a:t>
            </a:r>
            <a:r>
              <a:rPr lang="en-GB" sz="2400" dirty="0" smtClean="0">
                <a:solidFill>
                  <a:srgbClr val="282828"/>
                </a:solidFill>
                <a:latin typeface="ama"/>
              </a:rPr>
              <a:t> 1: </a:t>
            </a:r>
            <a:r>
              <a:rPr lang="vi-VN" sz="2400" dirty="0" smtClean="0">
                <a:solidFill>
                  <a:srgbClr val="282828"/>
                </a:solidFill>
                <a:latin typeface="ama"/>
              </a:rPr>
              <a:t>Nó </a:t>
            </a:r>
            <a:r>
              <a:rPr lang="vi-VN" sz="2400" dirty="0">
                <a:solidFill>
                  <a:srgbClr val="282828"/>
                </a:solidFill>
                <a:latin typeface="ama"/>
              </a:rPr>
              <a:t>cứ làm in như nó trách tôi; nó kêu ư ử, như muốn bảo tôi rằng: “A! Lão già tệ lắm! Tôi ăn ở với lão như thế nào mà lão xử với tôi như thế này vậy</a:t>
            </a:r>
            <a:r>
              <a:rPr lang="vi-VN" sz="2400" dirty="0" smtClean="0">
                <a:solidFill>
                  <a:srgbClr val="282828"/>
                </a:solidFill>
                <a:latin typeface="ama"/>
              </a:rPr>
              <a:t>?”</a:t>
            </a:r>
            <a:endParaRPr lang="vi-VN" sz="2400" dirty="0">
              <a:solidFill>
                <a:srgbClr val="000000"/>
              </a:solidFill>
              <a:latin typeface="ama"/>
            </a:endParaRPr>
          </a:p>
        </p:txBody>
      </p:sp>
      <p:sp>
        <p:nvSpPr>
          <p:cNvPr id="4" name="Rectangle 3"/>
          <p:cNvSpPr/>
          <p:nvPr/>
        </p:nvSpPr>
        <p:spPr>
          <a:xfrm>
            <a:off x="259410" y="2266523"/>
            <a:ext cx="8610599" cy="1200329"/>
          </a:xfrm>
          <a:prstGeom prst="rect">
            <a:avLst/>
          </a:prstGeom>
        </p:spPr>
        <p:txBody>
          <a:bodyPr wrap="square">
            <a:spAutoFit/>
          </a:bodyPr>
          <a:lstStyle/>
          <a:p>
            <a:pPr lvl="0"/>
            <a:r>
              <a:rPr lang="vi-VN" sz="2400" dirty="0">
                <a:solidFill>
                  <a:srgbClr val="FF0000"/>
                </a:solidFill>
                <a:latin typeface="ama"/>
              </a:rPr>
              <a:t>Dấu ngoặc kép trong câu có tác dụng đánh dấu đoạn dẫn trực tiếp lời nói của nhân vật: Lão Hạc tự tưởng tượng ra lời của chó nói với mình.</a:t>
            </a:r>
            <a:endParaRPr lang="vi-VN" sz="2400" dirty="0">
              <a:solidFill>
                <a:srgbClr val="FF0000"/>
              </a:solidFill>
              <a:latin typeface="ama"/>
            </a:endParaRPr>
          </a:p>
        </p:txBody>
      </p:sp>
      <p:sp>
        <p:nvSpPr>
          <p:cNvPr id="6" name="Rectangle 5"/>
          <p:cNvSpPr/>
          <p:nvPr/>
        </p:nvSpPr>
        <p:spPr>
          <a:xfrm>
            <a:off x="139809" y="3448995"/>
            <a:ext cx="8851789" cy="830997"/>
          </a:xfrm>
          <a:prstGeom prst="rect">
            <a:avLst/>
          </a:prstGeom>
        </p:spPr>
        <p:txBody>
          <a:bodyPr wrap="square">
            <a:spAutoFit/>
          </a:bodyPr>
          <a:lstStyle/>
          <a:p>
            <a:r>
              <a:rPr lang="en-GB" sz="2400" dirty="0" err="1" smtClean="0">
                <a:solidFill>
                  <a:srgbClr val="282828"/>
                </a:solidFill>
                <a:latin typeface="ama"/>
              </a:rPr>
              <a:t>Câu</a:t>
            </a:r>
            <a:r>
              <a:rPr lang="en-GB" sz="2400" dirty="0" smtClean="0">
                <a:solidFill>
                  <a:srgbClr val="282828"/>
                </a:solidFill>
                <a:latin typeface="ama"/>
              </a:rPr>
              <a:t> 2: </a:t>
            </a:r>
            <a:r>
              <a:rPr lang="en-GB" sz="2400" dirty="0" err="1" smtClean="0">
                <a:solidFill>
                  <a:srgbClr val="282828"/>
                </a:solidFill>
                <a:latin typeface="ama"/>
              </a:rPr>
              <a:t>Chú</a:t>
            </a:r>
            <a:r>
              <a:rPr lang="en-GB" sz="2400" dirty="0" smtClean="0">
                <a:solidFill>
                  <a:srgbClr val="282828"/>
                </a:solidFill>
                <a:latin typeface="ama"/>
              </a:rPr>
              <a:t> </a:t>
            </a:r>
            <a:r>
              <a:rPr lang="en-GB" sz="2400" dirty="0" err="1" smtClean="0">
                <a:solidFill>
                  <a:srgbClr val="282828"/>
                </a:solidFill>
                <a:latin typeface="ama"/>
              </a:rPr>
              <a:t>chim</a:t>
            </a:r>
            <a:r>
              <a:rPr lang="en-GB" sz="2400" dirty="0" smtClean="0">
                <a:solidFill>
                  <a:srgbClr val="282828"/>
                </a:solidFill>
                <a:latin typeface="ama"/>
              </a:rPr>
              <a:t> </a:t>
            </a:r>
            <a:r>
              <a:rPr lang="en-GB" sz="2400" dirty="0" err="1" smtClean="0">
                <a:solidFill>
                  <a:srgbClr val="282828"/>
                </a:solidFill>
                <a:latin typeface="ama"/>
              </a:rPr>
              <a:t>rất</a:t>
            </a:r>
            <a:r>
              <a:rPr lang="en-GB" sz="2400" dirty="0" smtClean="0">
                <a:solidFill>
                  <a:srgbClr val="282828"/>
                </a:solidFill>
                <a:latin typeface="ama"/>
              </a:rPr>
              <a:t> </a:t>
            </a:r>
            <a:r>
              <a:rPr lang="en-GB" sz="2400" dirty="0" err="1" smtClean="0">
                <a:solidFill>
                  <a:srgbClr val="282828"/>
                </a:solidFill>
                <a:latin typeface="ama"/>
              </a:rPr>
              <a:t>vui</a:t>
            </a:r>
            <a:r>
              <a:rPr lang="en-GB" sz="2400" dirty="0" smtClean="0">
                <a:solidFill>
                  <a:srgbClr val="282828"/>
                </a:solidFill>
                <a:latin typeface="ama"/>
              </a:rPr>
              <a:t> </a:t>
            </a:r>
            <a:r>
              <a:rPr lang="en-GB" sz="2400" dirty="0" err="1" smtClean="0">
                <a:solidFill>
                  <a:srgbClr val="282828"/>
                </a:solidFill>
                <a:latin typeface="ama"/>
              </a:rPr>
              <a:t>khi</a:t>
            </a:r>
            <a:r>
              <a:rPr lang="en-GB" sz="2400" dirty="0" smtClean="0">
                <a:solidFill>
                  <a:srgbClr val="282828"/>
                </a:solidFill>
                <a:latin typeface="ama"/>
              </a:rPr>
              <a:t> </a:t>
            </a:r>
            <a:r>
              <a:rPr lang="en-GB" sz="2400" dirty="0" err="1" smtClean="0">
                <a:solidFill>
                  <a:srgbClr val="282828"/>
                </a:solidFill>
                <a:latin typeface="ama"/>
              </a:rPr>
              <a:t>xây</a:t>
            </a:r>
            <a:r>
              <a:rPr lang="en-GB" sz="2400" dirty="0" smtClean="0">
                <a:solidFill>
                  <a:srgbClr val="282828"/>
                </a:solidFill>
                <a:latin typeface="ama"/>
              </a:rPr>
              <a:t> </a:t>
            </a:r>
            <a:r>
              <a:rPr lang="en-GB" sz="2400" dirty="0" err="1" smtClean="0">
                <a:solidFill>
                  <a:srgbClr val="282828"/>
                </a:solidFill>
                <a:latin typeface="ama"/>
              </a:rPr>
              <a:t>xong</a:t>
            </a:r>
            <a:r>
              <a:rPr lang="en-GB" sz="2400" dirty="0" smtClean="0">
                <a:solidFill>
                  <a:srgbClr val="282828"/>
                </a:solidFill>
                <a:latin typeface="ama"/>
              </a:rPr>
              <a:t> </a:t>
            </a:r>
            <a:r>
              <a:rPr lang="en-GB" sz="2400" dirty="0" err="1" smtClean="0">
                <a:solidFill>
                  <a:srgbClr val="282828"/>
                </a:solidFill>
                <a:latin typeface="ama"/>
              </a:rPr>
              <a:t>cái</a:t>
            </a:r>
            <a:r>
              <a:rPr lang="en-GB" sz="2400" dirty="0" smtClean="0">
                <a:solidFill>
                  <a:srgbClr val="282828"/>
                </a:solidFill>
                <a:latin typeface="ama"/>
              </a:rPr>
              <a:t> “ </a:t>
            </a:r>
            <a:r>
              <a:rPr lang="en-GB" sz="2400" dirty="0" err="1" smtClean="0">
                <a:solidFill>
                  <a:srgbClr val="282828"/>
                </a:solidFill>
                <a:latin typeface="ama"/>
              </a:rPr>
              <a:t>ngôi</a:t>
            </a:r>
            <a:r>
              <a:rPr lang="en-GB" sz="2400" dirty="0" smtClean="0">
                <a:solidFill>
                  <a:srgbClr val="282828"/>
                </a:solidFill>
                <a:latin typeface="ama"/>
              </a:rPr>
              <a:t> </a:t>
            </a:r>
            <a:r>
              <a:rPr lang="en-GB" sz="2400" dirty="0" err="1" smtClean="0">
                <a:solidFill>
                  <a:srgbClr val="282828"/>
                </a:solidFill>
                <a:latin typeface="ama"/>
              </a:rPr>
              <a:t>nhà</a:t>
            </a:r>
            <a:r>
              <a:rPr lang="en-GB" sz="2400" dirty="0" smtClean="0">
                <a:solidFill>
                  <a:srgbClr val="282828"/>
                </a:solidFill>
                <a:latin typeface="ama"/>
              </a:rPr>
              <a:t>” </a:t>
            </a:r>
            <a:r>
              <a:rPr lang="en-GB" sz="2400" dirty="0" err="1" smtClean="0">
                <a:solidFill>
                  <a:srgbClr val="282828"/>
                </a:solidFill>
                <a:latin typeface="ama"/>
              </a:rPr>
              <a:t>mà</a:t>
            </a:r>
            <a:r>
              <a:rPr lang="en-GB" sz="2400" dirty="0" smtClean="0">
                <a:solidFill>
                  <a:srgbClr val="282828"/>
                </a:solidFill>
                <a:latin typeface="ama"/>
              </a:rPr>
              <a:t> </a:t>
            </a:r>
            <a:r>
              <a:rPr lang="en-GB" sz="2400" dirty="0" err="1" smtClean="0">
                <a:solidFill>
                  <a:srgbClr val="282828"/>
                </a:solidFill>
                <a:latin typeface="ama"/>
              </a:rPr>
              <a:t>chú</a:t>
            </a:r>
            <a:r>
              <a:rPr lang="en-GB" sz="2400" dirty="0" smtClean="0">
                <a:solidFill>
                  <a:srgbClr val="282828"/>
                </a:solidFill>
                <a:latin typeface="ama"/>
              </a:rPr>
              <a:t> </a:t>
            </a:r>
            <a:r>
              <a:rPr lang="en-GB" sz="2400" dirty="0" err="1" smtClean="0">
                <a:solidFill>
                  <a:srgbClr val="282828"/>
                </a:solidFill>
                <a:latin typeface="ama"/>
              </a:rPr>
              <a:t>hằng</a:t>
            </a:r>
            <a:r>
              <a:rPr lang="en-GB" sz="2400" dirty="0" smtClean="0">
                <a:solidFill>
                  <a:srgbClr val="282828"/>
                </a:solidFill>
                <a:latin typeface="ama"/>
              </a:rPr>
              <a:t> </a:t>
            </a:r>
            <a:r>
              <a:rPr lang="en-GB" sz="2400" dirty="0" err="1" smtClean="0">
                <a:solidFill>
                  <a:srgbClr val="282828"/>
                </a:solidFill>
                <a:latin typeface="ama"/>
              </a:rPr>
              <a:t>mơ</a:t>
            </a:r>
            <a:r>
              <a:rPr lang="en-GB" sz="2400" dirty="0" smtClean="0">
                <a:solidFill>
                  <a:srgbClr val="282828"/>
                </a:solidFill>
                <a:latin typeface="ama"/>
              </a:rPr>
              <a:t> </a:t>
            </a:r>
            <a:r>
              <a:rPr lang="en-GB" sz="2400" dirty="0" err="1" smtClean="0">
                <a:solidFill>
                  <a:srgbClr val="282828"/>
                </a:solidFill>
                <a:latin typeface="ama"/>
              </a:rPr>
              <a:t>ước</a:t>
            </a:r>
            <a:r>
              <a:rPr lang="en-GB" sz="2400" dirty="0" smtClean="0">
                <a:solidFill>
                  <a:srgbClr val="282828"/>
                </a:solidFill>
                <a:latin typeface="ama"/>
              </a:rPr>
              <a:t>.</a:t>
            </a:r>
            <a:endParaRPr lang="vi-VN" sz="2400" dirty="0">
              <a:solidFill>
                <a:srgbClr val="000000"/>
              </a:solidFill>
              <a:latin typeface="ama"/>
            </a:endParaRPr>
          </a:p>
        </p:txBody>
      </p:sp>
      <p:sp>
        <p:nvSpPr>
          <p:cNvPr id="7" name="TextBox 6"/>
          <p:cNvSpPr txBox="1"/>
          <p:nvPr/>
        </p:nvSpPr>
        <p:spPr>
          <a:xfrm>
            <a:off x="259410" y="4343400"/>
            <a:ext cx="8503590" cy="830997"/>
          </a:xfrm>
          <a:prstGeom prst="rect">
            <a:avLst/>
          </a:prstGeom>
          <a:noFill/>
        </p:spPr>
        <p:txBody>
          <a:bodyPr wrap="square" rtlCol="0">
            <a:spAutoFit/>
          </a:bodyPr>
          <a:lstStyle/>
          <a:p>
            <a:r>
              <a:rPr lang="en-GB" sz="2400" dirty="0" err="1" smtClean="0">
                <a:solidFill>
                  <a:srgbClr val="FF0000"/>
                </a:solidFill>
              </a:rPr>
              <a:t>Dấu</a:t>
            </a:r>
            <a:r>
              <a:rPr lang="en-GB" sz="2400" dirty="0" smtClean="0">
                <a:solidFill>
                  <a:srgbClr val="FF0000"/>
                </a:solidFill>
              </a:rPr>
              <a:t> </a:t>
            </a:r>
            <a:r>
              <a:rPr lang="en-GB" sz="2400" dirty="0" err="1" smtClean="0">
                <a:solidFill>
                  <a:srgbClr val="FF0000"/>
                </a:solidFill>
              </a:rPr>
              <a:t>ngoặc</a:t>
            </a:r>
            <a:r>
              <a:rPr lang="en-GB" sz="2400" dirty="0" smtClean="0">
                <a:solidFill>
                  <a:srgbClr val="FF0000"/>
                </a:solidFill>
              </a:rPr>
              <a:t> </a:t>
            </a:r>
            <a:r>
              <a:rPr lang="en-GB" sz="2400" dirty="0" err="1" smtClean="0">
                <a:solidFill>
                  <a:srgbClr val="FF0000"/>
                </a:solidFill>
              </a:rPr>
              <a:t>kép</a:t>
            </a:r>
            <a:r>
              <a:rPr lang="en-GB" sz="2400" dirty="0" smtClean="0">
                <a:solidFill>
                  <a:srgbClr val="FF0000"/>
                </a:solidFill>
              </a:rPr>
              <a:t> </a:t>
            </a:r>
            <a:r>
              <a:rPr lang="en-GB" sz="2400" dirty="0" err="1" smtClean="0">
                <a:solidFill>
                  <a:srgbClr val="FF0000"/>
                </a:solidFill>
              </a:rPr>
              <a:t>trong</a:t>
            </a:r>
            <a:r>
              <a:rPr lang="en-GB" sz="2400" dirty="0" smtClean="0">
                <a:solidFill>
                  <a:srgbClr val="FF0000"/>
                </a:solidFill>
              </a:rPr>
              <a:t> </a:t>
            </a:r>
            <a:r>
              <a:rPr lang="en-GB" sz="2400" dirty="0" err="1" smtClean="0">
                <a:solidFill>
                  <a:srgbClr val="FF0000"/>
                </a:solidFill>
              </a:rPr>
              <a:t>câu</a:t>
            </a:r>
            <a:r>
              <a:rPr lang="en-GB" sz="2400" dirty="0" smtClean="0">
                <a:solidFill>
                  <a:srgbClr val="FF0000"/>
                </a:solidFill>
              </a:rPr>
              <a:t> </a:t>
            </a:r>
            <a:r>
              <a:rPr lang="en-GB" sz="2400" dirty="0" err="1" smtClean="0">
                <a:solidFill>
                  <a:srgbClr val="FF0000"/>
                </a:solidFill>
              </a:rPr>
              <a:t>có</a:t>
            </a:r>
            <a:r>
              <a:rPr lang="en-GB" sz="2400" dirty="0" smtClean="0">
                <a:solidFill>
                  <a:srgbClr val="FF0000"/>
                </a:solidFill>
              </a:rPr>
              <a:t> </a:t>
            </a:r>
            <a:r>
              <a:rPr lang="en-GB" sz="2400" dirty="0" err="1" smtClean="0">
                <a:solidFill>
                  <a:srgbClr val="FF0000"/>
                </a:solidFill>
              </a:rPr>
              <a:t>tác</a:t>
            </a:r>
            <a:r>
              <a:rPr lang="en-GB" sz="2400" dirty="0" smtClean="0">
                <a:solidFill>
                  <a:srgbClr val="FF0000"/>
                </a:solidFill>
              </a:rPr>
              <a:t> </a:t>
            </a:r>
            <a:r>
              <a:rPr lang="en-GB" sz="2400" dirty="0" err="1" smtClean="0">
                <a:solidFill>
                  <a:srgbClr val="FF0000"/>
                </a:solidFill>
              </a:rPr>
              <a:t>dụng</a:t>
            </a:r>
            <a:r>
              <a:rPr lang="en-GB" sz="2400" dirty="0" smtClean="0">
                <a:solidFill>
                  <a:srgbClr val="FF0000"/>
                </a:solidFill>
              </a:rPr>
              <a:t> </a:t>
            </a:r>
            <a:r>
              <a:rPr lang="en-GB" sz="2400" dirty="0" err="1" smtClean="0">
                <a:solidFill>
                  <a:srgbClr val="FF0000"/>
                </a:solidFill>
              </a:rPr>
              <a:t>từ</a:t>
            </a:r>
            <a:r>
              <a:rPr lang="en-GB" sz="2400" dirty="0" smtClean="0">
                <a:solidFill>
                  <a:srgbClr val="FF0000"/>
                </a:solidFill>
              </a:rPr>
              <a:t> </a:t>
            </a:r>
            <a:r>
              <a:rPr lang="en-GB" sz="2400" dirty="0" err="1" smtClean="0">
                <a:solidFill>
                  <a:srgbClr val="FF0000"/>
                </a:solidFill>
              </a:rPr>
              <a:t>ngữ</a:t>
            </a:r>
            <a:r>
              <a:rPr lang="en-GB" sz="2400" dirty="0" smtClean="0">
                <a:solidFill>
                  <a:srgbClr val="FF0000"/>
                </a:solidFill>
              </a:rPr>
              <a:t> </a:t>
            </a:r>
            <a:r>
              <a:rPr lang="en-GB" sz="2400" dirty="0" err="1" smtClean="0">
                <a:solidFill>
                  <a:srgbClr val="FF0000"/>
                </a:solidFill>
              </a:rPr>
              <a:t>có</a:t>
            </a:r>
            <a:r>
              <a:rPr lang="en-GB" sz="2400" dirty="0" smtClean="0">
                <a:solidFill>
                  <a:srgbClr val="FF0000"/>
                </a:solidFill>
              </a:rPr>
              <a:t> ý </a:t>
            </a:r>
            <a:r>
              <a:rPr lang="en-GB" sz="2400" dirty="0" err="1" smtClean="0">
                <a:solidFill>
                  <a:srgbClr val="FF0000"/>
                </a:solidFill>
              </a:rPr>
              <a:t>nghĩa</a:t>
            </a:r>
            <a:r>
              <a:rPr lang="en-GB" sz="2400" dirty="0" smtClean="0">
                <a:solidFill>
                  <a:srgbClr val="FF0000"/>
                </a:solidFill>
              </a:rPr>
              <a:t> </a:t>
            </a:r>
            <a:r>
              <a:rPr lang="en-GB" sz="2400" dirty="0" err="1" smtClean="0">
                <a:solidFill>
                  <a:srgbClr val="FF0000"/>
                </a:solidFill>
              </a:rPr>
              <a:t>đặc</a:t>
            </a:r>
            <a:r>
              <a:rPr lang="en-GB" sz="2400" dirty="0" smtClean="0">
                <a:solidFill>
                  <a:srgbClr val="FF0000"/>
                </a:solidFill>
              </a:rPr>
              <a:t> </a:t>
            </a:r>
            <a:r>
              <a:rPr lang="en-GB" sz="2400" dirty="0" err="1" smtClean="0">
                <a:solidFill>
                  <a:srgbClr val="FF0000"/>
                </a:solidFill>
              </a:rPr>
              <a:t>biệt</a:t>
            </a:r>
            <a:r>
              <a:rPr lang="en-GB" sz="2400" dirty="0" smtClean="0">
                <a:solidFill>
                  <a:srgbClr val="FF0000"/>
                </a:solidFill>
              </a:rPr>
              <a:t>, </a:t>
            </a:r>
            <a:r>
              <a:rPr lang="en-GB" sz="2400" dirty="0" err="1" smtClean="0">
                <a:solidFill>
                  <a:srgbClr val="FF0000"/>
                </a:solidFill>
              </a:rPr>
              <a:t>cái</a:t>
            </a:r>
            <a:r>
              <a:rPr lang="en-GB" sz="2400" dirty="0" smtClean="0">
                <a:solidFill>
                  <a:srgbClr val="FF0000"/>
                </a:solidFill>
              </a:rPr>
              <a:t> </a:t>
            </a:r>
            <a:r>
              <a:rPr lang="en-GB" sz="2400" dirty="0" err="1" smtClean="0">
                <a:solidFill>
                  <a:srgbClr val="FF0000"/>
                </a:solidFill>
              </a:rPr>
              <a:t>tổ</a:t>
            </a:r>
            <a:r>
              <a:rPr lang="en-GB" sz="2400" dirty="0" smtClean="0">
                <a:solidFill>
                  <a:srgbClr val="FF0000"/>
                </a:solidFill>
              </a:rPr>
              <a:t> </a:t>
            </a:r>
            <a:r>
              <a:rPr lang="en-GB" sz="2400" dirty="0" err="1" smtClean="0">
                <a:solidFill>
                  <a:srgbClr val="FF0000"/>
                </a:solidFill>
              </a:rPr>
              <a:t>của</a:t>
            </a:r>
            <a:r>
              <a:rPr lang="en-GB" sz="2400" dirty="0" smtClean="0">
                <a:solidFill>
                  <a:srgbClr val="FF0000"/>
                </a:solidFill>
              </a:rPr>
              <a:t> </a:t>
            </a:r>
            <a:r>
              <a:rPr lang="en-GB" sz="2400" dirty="0" err="1" smtClean="0">
                <a:solidFill>
                  <a:srgbClr val="FF0000"/>
                </a:solidFill>
              </a:rPr>
              <a:t>chú</a:t>
            </a:r>
            <a:r>
              <a:rPr lang="en-GB" sz="2400" dirty="0" smtClean="0">
                <a:solidFill>
                  <a:srgbClr val="FF0000"/>
                </a:solidFill>
              </a:rPr>
              <a:t> </a:t>
            </a:r>
            <a:r>
              <a:rPr lang="en-GB" sz="2400" dirty="0" err="1" smtClean="0">
                <a:solidFill>
                  <a:srgbClr val="FF0000"/>
                </a:solidFill>
              </a:rPr>
              <a:t>chim</a:t>
            </a:r>
            <a:endParaRPr lang="en-GB" sz="24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57200"/>
            <a:ext cx="8763000" cy="2259593"/>
          </a:xfrm>
          <a:prstGeom prst="rect">
            <a:avLst/>
          </a:prstGeom>
        </p:spPr>
        <p:txBody>
          <a:bodyPr wrap="square">
            <a:spAutoFit/>
          </a:bodyPr>
          <a:lstStyle/>
          <a:p>
            <a:pPr algn="just">
              <a:spcBef>
                <a:spcPts val="100"/>
              </a:spcBef>
              <a:spcAft>
                <a:spcPts val="100"/>
              </a:spcAft>
            </a:pPr>
            <a:r>
              <a:rPr lang="en-US" sz="2800" b="1" kern="0" dirty="0" err="1">
                <a:latin typeface="Times New Roman"/>
                <a:ea typeface="Times New Roman"/>
              </a:rPr>
              <a:t>Bài</a:t>
            </a:r>
            <a:r>
              <a:rPr lang="en-US" sz="2800" b="1" kern="0" dirty="0">
                <a:latin typeface="Times New Roman"/>
                <a:ea typeface="Times New Roman"/>
              </a:rPr>
              <a:t> 1: </a:t>
            </a:r>
            <a:r>
              <a:rPr lang="en-US" sz="2800" kern="0" dirty="0">
                <a:latin typeface="Times New Roman"/>
                <a:ea typeface="Times New Roman"/>
              </a:rPr>
              <a:t>(</a:t>
            </a:r>
            <a:r>
              <a:rPr lang="it-IT" sz="2800" kern="0" dirty="0">
                <a:latin typeface="Times New Roman"/>
                <a:ea typeface="Times New Roman"/>
              </a:rPr>
              <a:t>6’) </a:t>
            </a:r>
            <a:r>
              <a:rPr lang="en-US" sz="2800" kern="1400" dirty="0" err="1">
                <a:solidFill>
                  <a:srgbClr val="212529"/>
                </a:solidFill>
                <a:latin typeface="Times New Roman"/>
                <a:ea typeface="Times New Roman"/>
              </a:rPr>
              <a:t>Hãy</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chỉ</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ra</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tác</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dụng</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của</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dấu</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ngoặc</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kép</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trong</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ví</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dụ</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sau</a:t>
            </a:r>
            <a:r>
              <a:rPr lang="en-US" sz="2800" kern="1400" dirty="0">
                <a:solidFill>
                  <a:srgbClr val="212529"/>
                </a:solidFill>
                <a:latin typeface="Times New Roman"/>
                <a:ea typeface="Times New Roman"/>
              </a:rPr>
              <a:t>:</a:t>
            </a:r>
            <a:endParaRPr lang="en-GB" sz="2800" kern="1400" dirty="0">
              <a:latin typeface="Times New Roman"/>
              <a:ea typeface="Times New Roman"/>
            </a:endParaRPr>
          </a:p>
          <a:p>
            <a:r>
              <a:rPr lang="en-US" sz="2800" i="1" kern="1400" dirty="0">
                <a:solidFill>
                  <a:srgbClr val="212529"/>
                </a:solidFill>
                <a:ea typeface="Times New Roman"/>
              </a:rPr>
              <a:t>    </a:t>
            </a:r>
            <a:r>
              <a:rPr lang="en-US" sz="2800" i="1" kern="1400" dirty="0" err="1">
                <a:solidFill>
                  <a:srgbClr val="212529"/>
                </a:solidFill>
                <a:ea typeface="Times New Roman"/>
              </a:rPr>
              <a:t>Suy</a:t>
            </a:r>
            <a:r>
              <a:rPr lang="en-US" sz="2800" i="1" kern="1400" dirty="0">
                <a:solidFill>
                  <a:srgbClr val="212529"/>
                </a:solidFill>
                <a:ea typeface="Times New Roman"/>
              </a:rPr>
              <a:t> </a:t>
            </a:r>
            <a:r>
              <a:rPr lang="en-US" sz="2800" i="1" kern="1400" dirty="0" err="1">
                <a:solidFill>
                  <a:srgbClr val="212529"/>
                </a:solidFill>
                <a:ea typeface="Times New Roman"/>
              </a:rPr>
              <a:t>cho</a:t>
            </a:r>
            <a:r>
              <a:rPr lang="en-US" sz="2800" i="1" kern="1400" dirty="0">
                <a:solidFill>
                  <a:srgbClr val="212529"/>
                </a:solidFill>
                <a:ea typeface="Times New Roman"/>
              </a:rPr>
              <a:t> </a:t>
            </a:r>
            <a:r>
              <a:rPr lang="en-US" sz="2800" i="1" kern="1400" dirty="0" err="1">
                <a:solidFill>
                  <a:srgbClr val="212529"/>
                </a:solidFill>
                <a:ea typeface="Times New Roman"/>
              </a:rPr>
              <a:t>cùng</a:t>
            </a:r>
            <a:r>
              <a:rPr lang="en-US" sz="2800" i="1" kern="1400" dirty="0">
                <a:solidFill>
                  <a:srgbClr val="212529"/>
                </a:solidFill>
                <a:ea typeface="Times New Roman"/>
              </a:rPr>
              <a:t>, </a:t>
            </a:r>
            <a:r>
              <a:rPr lang="en-US" sz="2800" i="1" kern="1400" dirty="0" err="1">
                <a:solidFill>
                  <a:srgbClr val="212529"/>
                </a:solidFill>
                <a:ea typeface="Times New Roman"/>
              </a:rPr>
              <a:t>chân</a:t>
            </a:r>
            <a:r>
              <a:rPr lang="en-US" sz="2800" i="1" kern="1400" dirty="0">
                <a:solidFill>
                  <a:srgbClr val="212529"/>
                </a:solidFill>
                <a:ea typeface="Times New Roman"/>
              </a:rPr>
              <a:t> </a:t>
            </a:r>
            <a:r>
              <a:rPr lang="en-US" sz="2800" i="1" kern="1400" dirty="0" err="1">
                <a:solidFill>
                  <a:srgbClr val="212529"/>
                </a:solidFill>
                <a:ea typeface="Times New Roman"/>
              </a:rPr>
              <a:t>lí</a:t>
            </a:r>
            <a:r>
              <a:rPr lang="en-US" sz="2800" i="1" kern="1400" dirty="0">
                <a:solidFill>
                  <a:srgbClr val="212529"/>
                </a:solidFill>
                <a:ea typeface="Times New Roman"/>
              </a:rPr>
              <a:t>, </a:t>
            </a:r>
            <a:r>
              <a:rPr lang="en-US" sz="2800" i="1" kern="1400" dirty="0" err="1">
                <a:solidFill>
                  <a:srgbClr val="212529"/>
                </a:solidFill>
                <a:ea typeface="Times New Roman"/>
              </a:rPr>
              <a:t>những</a:t>
            </a:r>
            <a:r>
              <a:rPr lang="en-US" sz="2800" i="1" kern="1400" dirty="0">
                <a:solidFill>
                  <a:srgbClr val="212529"/>
                </a:solidFill>
                <a:ea typeface="Times New Roman"/>
              </a:rPr>
              <a:t> </a:t>
            </a:r>
            <a:r>
              <a:rPr lang="en-US" sz="2800" i="1" kern="1400" dirty="0" err="1">
                <a:solidFill>
                  <a:srgbClr val="212529"/>
                </a:solidFill>
                <a:ea typeface="Times New Roman"/>
              </a:rPr>
              <a:t>chân</a:t>
            </a:r>
            <a:r>
              <a:rPr lang="en-US" sz="2800" i="1" kern="1400" dirty="0">
                <a:solidFill>
                  <a:srgbClr val="212529"/>
                </a:solidFill>
                <a:ea typeface="Times New Roman"/>
              </a:rPr>
              <a:t> </a:t>
            </a:r>
            <a:r>
              <a:rPr lang="en-US" sz="2800" i="1" kern="1400" dirty="0" err="1">
                <a:solidFill>
                  <a:srgbClr val="212529"/>
                </a:solidFill>
                <a:ea typeface="Times New Roman"/>
              </a:rPr>
              <a:t>lí</a:t>
            </a:r>
            <a:r>
              <a:rPr lang="en-US" sz="2800" i="1" kern="1400" dirty="0">
                <a:solidFill>
                  <a:srgbClr val="212529"/>
                </a:solidFill>
                <a:ea typeface="Times New Roman"/>
              </a:rPr>
              <a:t> </a:t>
            </a:r>
            <a:r>
              <a:rPr lang="en-US" sz="2800" i="1" kern="1400" dirty="0" err="1">
                <a:solidFill>
                  <a:srgbClr val="212529"/>
                </a:solidFill>
                <a:ea typeface="Times New Roman"/>
              </a:rPr>
              <a:t>của</a:t>
            </a:r>
            <a:r>
              <a:rPr lang="en-US" sz="2800" i="1" kern="1400" dirty="0">
                <a:solidFill>
                  <a:srgbClr val="212529"/>
                </a:solidFill>
                <a:ea typeface="Times New Roman"/>
              </a:rPr>
              <a:t> </a:t>
            </a:r>
            <a:r>
              <a:rPr lang="en-US" sz="2800" i="1" kern="1400" dirty="0" err="1">
                <a:solidFill>
                  <a:srgbClr val="212529"/>
                </a:solidFill>
                <a:ea typeface="Times New Roman"/>
              </a:rPr>
              <a:t>nhân</a:t>
            </a:r>
            <a:r>
              <a:rPr lang="en-US" sz="2800" i="1" kern="1400" dirty="0">
                <a:solidFill>
                  <a:srgbClr val="212529"/>
                </a:solidFill>
                <a:ea typeface="Times New Roman"/>
              </a:rPr>
              <a:t> </a:t>
            </a:r>
            <a:r>
              <a:rPr lang="en-US" sz="2800" i="1" kern="1400" dirty="0" err="1">
                <a:solidFill>
                  <a:srgbClr val="212529"/>
                </a:solidFill>
                <a:ea typeface="Times New Roman"/>
              </a:rPr>
              <a:t>dân</a:t>
            </a:r>
            <a:r>
              <a:rPr lang="en-US" sz="2800" i="1" kern="1400" dirty="0">
                <a:solidFill>
                  <a:srgbClr val="212529"/>
                </a:solidFill>
                <a:ea typeface="Times New Roman"/>
              </a:rPr>
              <a:t> ta </a:t>
            </a:r>
            <a:r>
              <a:rPr lang="en-US" sz="2800" i="1" kern="1400" dirty="0" err="1">
                <a:solidFill>
                  <a:srgbClr val="212529"/>
                </a:solidFill>
                <a:ea typeface="Times New Roman"/>
              </a:rPr>
              <a:t>cũng</a:t>
            </a:r>
            <a:r>
              <a:rPr lang="en-US" sz="2800" i="1" kern="1400" dirty="0">
                <a:solidFill>
                  <a:srgbClr val="212529"/>
                </a:solidFill>
                <a:ea typeface="Times New Roman"/>
              </a:rPr>
              <a:t> </a:t>
            </a:r>
            <a:r>
              <a:rPr lang="en-US" sz="2800" i="1" kern="1400" dirty="0" err="1">
                <a:solidFill>
                  <a:srgbClr val="212529"/>
                </a:solidFill>
                <a:ea typeface="Times New Roman"/>
              </a:rPr>
              <a:t>như</a:t>
            </a:r>
            <a:r>
              <a:rPr lang="en-US" sz="2800" i="1" kern="1400" dirty="0">
                <a:solidFill>
                  <a:srgbClr val="212529"/>
                </a:solidFill>
                <a:ea typeface="Times New Roman"/>
              </a:rPr>
              <a:t> </a:t>
            </a:r>
            <a:r>
              <a:rPr lang="en-US" sz="2800" i="1" kern="1400" dirty="0" err="1">
                <a:solidFill>
                  <a:srgbClr val="212529"/>
                </a:solidFill>
                <a:ea typeface="Times New Roman"/>
              </a:rPr>
              <a:t>của</a:t>
            </a:r>
            <a:r>
              <a:rPr lang="en-US" sz="2800" i="1" kern="1400" dirty="0">
                <a:solidFill>
                  <a:srgbClr val="212529"/>
                </a:solidFill>
                <a:ea typeface="Times New Roman"/>
              </a:rPr>
              <a:t> </a:t>
            </a:r>
            <a:r>
              <a:rPr lang="en-US" sz="2800" i="1" kern="1400" dirty="0" err="1">
                <a:solidFill>
                  <a:srgbClr val="212529"/>
                </a:solidFill>
                <a:ea typeface="Times New Roman"/>
              </a:rPr>
              <a:t>thời</a:t>
            </a:r>
            <a:r>
              <a:rPr lang="en-US" sz="2800" i="1" kern="1400" dirty="0">
                <a:solidFill>
                  <a:srgbClr val="212529"/>
                </a:solidFill>
                <a:ea typeface="Times New Roman"/>
              </a:rPr>
              <a:t> </a:t>
            </a:r>
            <a:r>
              <a:rPr lang="en-US" sz="2800" i="1" kern="1400" dirty="0" err="1">
                <a:solidFill>
                  <a:srgbClr val="212529"/>
                </a:solidFill>
                <a:ea typeface="Times New Roman"/>
              </a:rPr>
              <a:t>đại</a:t>
            </a:r>
            <a:r>
              <a:rPr lang="en-US" sz="2800" i="1" kern="1400" dirty="0">
                <a:solidFill>
                  <a:srgbClr val="212529"/>
                </a:solidFill>
                <a:ea typeface="Times New Roman"/>
              </a:rPr>
              <a:t> </a:t>
            </a:r>
            <a:r>
              <a:rPr lang="en-US" sz="2800" i="1" kern="1400" dirty="0" err="1">
                <a:solidFill>
                  <a:srgbClr val="212529"/>
                </a:solidFill>
                <a:ea typeface="Times New Roman"/>
              </a:rPr>
              <a:t>là</a:t>
            </a:r>
            <a:r>
              <a:rPr lang="en-US" sz="2800" i="1" kern="1400" dirty="0">
                <a:solidFill>
                  <a:srgbClr val="212529"/>
                </a:solidFill>
                <a:ea typeface="Times New Roman"/>
              </a:rPr>
              <a:t> </a:t>
            </a:r>
            <a:r>
              <a:rPr lang="en-US" sz="2800" i="1" kern="1400" dirty="0" err="1">
                <a:solidFill>
                  <a:srgbClr val="212529"/>
                </a:solidFill>
                <a:ea typeface="Times New Roman"/>
              </a:rPr>
              <a:t>giản</a:t>
            </a:r>
            <a:r>
              <a:rPr lang="en-US" sz="2800" i="1" kern="1400" dirty="0">
                <a:solidFill>
                  <a:srgbClr val="212529"/>
                </a:solidFill>
                <a:ea typeface="Times New Roman"/>
              </a:rPr>
              <a:t> </a:t>
            </a:r>
            <a:r>
              <a:rPr lang="en-US" sz="2800" i="1" kern="1400" dirty="0" err="1">
                <a:solidFill>
                  <a:srgbClr val="212529"/>
                </a:solidFill>
                <a:ea typeface="Times New Roman"/>
              </a:rPr>
              <a:t>dị</a:t>
            </a:r>
            <a:r>
              <a:rPr lang="en-US" sz="2800" i="1" kern="1400" dirty="0">
                <a:solidFill>
                  <a:srgbClr val="212529"/>
                </a:solidFill>
                <a:ea typeface="Times New Roman"/>
              </a:rPr>
              <a:t>: “</a:t>
            </a:r>
            <a:r>
              <a:rPr lang="en-US" sz="2800" i="1" kern="1400" dirty="0" err="1">
                <a:solidFill>
                  <a:srgbClr val="212529"/>
                </a:solidFill>
                <a:ea typeface="Times New Roman"/>
              </a:rPr>
              <a:t>Không</a:t>
            </a:r>
            <a:r>
              <a:rPr lang="en-US" sz="2800" i="1" kern="1400" dirty="0">
                <a:solidFill>
                  <a:srgbClr val="212529"/>
                </a:solidFill>
                <a:ea typeface="Times New Roman"/>
              </a:rPr>
              <a:t> </a:t>
            </a:r>
            <a:r>
              <a:rPr lang="en-US" sz="2800" i="1" kern="1400" dirty="0" err="1">
                <a:solidFill>
                  <a:srgbClr val="212529"/>
                </a:solidFill>
                <a:ea typeface="Times New Roman"/>
              </a:rPr>
              <a:t>có</a:t>
            </a:r>
            <a:r>
              <a:rPr lang="en-US" sz="2800" i="1" kern="1400" dirty="0">
                <a:solidFill>
                  <a:srgbClr val="212529"/>
                </a:solidFill>
                <a:ea typeface="Times New Roman"/>
              </a:rPr>
              <a:t> </a:t>
            </a:r>
            <a:r>
              <a:rPr lang="en-US" sz="2800" i="1" kern="1400" dirty="0" err="1">
                <a:solidFill>
                  <a:srgbClr val="212529"/>
                </a:solidFill>
                <a:ea typeface="Times New Roman"/>
              </a:rPr>
              <a:t>gì</a:t>
            </a:r>
            <a:r>
              <a:rPr lang="en-US" sz="2800" i="1" kern="1400" dirty="0">
                <a:solidFill>
                  <a:srgbClr val="212529"/>
                </a:solidFill>
                <a:ea typeface="Times New Roman"/>
              </a:rPr>
              <a:t> </a:t>
            </a:r>
            <a:r>
              <a:rPr lang="en-US" sz="2800" i="1" kern="1400" dirty="0" err="1">
                <a:solidFill>
                  <a:srgbClr val="212529"/>
                </a:solidFill>
                <a:ea typeface="Times New Roman"/>
              </a:rPr>
              <a:t>quý</a:t>
            </a:r>
            <a:r>
              <a:rPr lang="en-US" sz="2800" i="1" kern="1400" dirty="0">
                <a:solidFill>
                  <a:srgbClr val="212529"/>
                </a:solidFill>
                <a:ea typeface="Times New Roman"/>
              </a:rPr>
              <a:t> </a:t>
            </a:r>
            <a:r>
              <a:rPr lang="en-US" sz="2800" i="1" kern="1400" dirty="0" err="1">
                <a:solidFill>
                  <a:srgbClr val="212529"/>
                </a:solidFill>
                <a:ea typeface="Times New Roman"/>
              </a:rPr>
              <a:t>hơn</a:t>
            </a:r>
            <a:r>
              <a:rPr lang="en-US" sz="2800" i="1" kern="1400" dirty="0">
                <a:solidFill>
                  <a:srgbClr val="212529"/>
                </a:solidFill>
                <a:ea typeface="Times New Roman"/>
              </a:rPr>
              <a:t> </a:t>
            </a:r>
            <a:r>
              <a:rPr lang="en-US" sz="2800" i="1" kern="1400" dirty="0" err="1">
                <a:solidFill>
                  <a:srgbClr val="212529"/>
                </a:solidFill>
                <a:ea typeface="Times New Roman"/>
              </a:rPr>
              <a:t>độc</a:t>
            </a:r>
            <a:r>
              <a:rPr lang="en-US" sz="2800" i="1" kern="1400" dirty="0">
                <a:solidFill>
                  <a:srgbClr val="212529"/>
                </a:solidFill>
                <a:ea typeface="Times New Roman"/>
              </a:rPr>
              <a:t> </a:t>
            </a:r>
            <a:r>
              <a:rPr lang="en-US" sz="2800" i="1" kern="1400" dirty="0" err="1">
                <a:solidFill>
                  <a:srgbClr val="212529"/>
                </a:solidFill>
                <a:ea typeface="Times New Roman"/>
              </a:rPr>
              <a:t>lập</a:t>
            </a:r>
            <a:r>
              <a:rPr lang="en-US" sz="2800" i="1" kern="1400" dirty="0">
                <a:solidFill>
                  <a:srgbClr val="212529"/>
                </a:solidFill>
                <a:ea typeface="Times New Roman"/>
              </a:rPr>
              <a:t>, </a:t>
            </a:r>
            <a:r>
              <a:rPr lang="en-US" sz="2800" i="1" kern="1400" dirty="0" err="1">
                <a:solidFill>
                  <a:srgbClr val="212529"/>
                </a:solidFill>
                <a:ea typeface="Times New Roman"/>
              </a:rPr>
              <a:t>tự</a:t>
            </a:r>
            <a:r>
              <a:rPr lang="en-US" sz="2800" i="1" kern="1400" dirty="0">
                <a:solidFill>
                  <a:srgbClr val="212529"/>
                </a:solidFill>
                <a:ea typeface="Times New Roman"/>
              </a:rPr>
              <a:t> do”,...</a:t>
            </a:r>
            <a:endParaRPr lang="en-GB" sz="2800" dirty="0"/>
          </a:p>
        </p:txBody>
      </p:sp>
      <p:sp>
        <p:nvSpPr>
          <p:cNvPr id="5" name="Rectangle 4"/>
          <p:cNvSpPr/>
          <p:nvPr/>
        </p:nvSpPr>
        <p:spPr>
          <a:xfrm>
            <a:off x="76200" y="2971800"/>
            <a:ext cx="6135013" cy="523220"/>
          </a:xfrm>
          <a:prstGeom prst="rect">
            <a:avLst/>
          </a:prstGeom>
        </p:spPr>
        <p:txBody>
          <a:bodyPr wrap="none">
            <a:spAutoFit/>
          </a:bodyPr>
          <a:lstStyle/>
          <a:p>
            <a:r>
              <a:rPr lang="en-US" sz="2800" kern="1400" dirty="0" err="1">
                <a:solidFill>
                  <a:srgbClr val="FF0000"/>
                </a:solidFill>
                <a:latin typeface="Times New Roman"/>
                <a:ea typeface="Times New Roman"/>
              </a:rPr>
              <a:t>Đánh</a:t>
            </a:r>
            <a:r>
              <a:rPr lang="en-US" sz="2800" kern="1400" dirty="0">
                <a:solidFill>
                  <a:srgbClr val="FF0000"/>
                </a:solidFill>
                <a:latin typeface="Times New Roman"/>
                <a:ea typeface="Times New Roman"/>
              </a:rPr>
              <a:t> </a:t>
            </a:r>
            <a:r>
              <a:rPr lang="en-US" sz="2800" kern="1400" dirty="0" err="1">
                <a:solidFill>
                  <a:srgbClr val="FF0000"/>
                </a:solidFill>
                <a:latin typeface="Times New Roman"/>
                <a:ea typeface="Times New Roman"/>
              </a:rPr>
              <a:t>dấu</a:t>
            </a:r>
            <a:r>
              <a:rPr lang="en-US" sz="2800" kern="1400" dirty="0">
                <a:solidFill>
                  <a:srgbClr val="FF0000"/>
                </a:solidFill>
                <a:latin typeface="Times New Roman"/>
                <a:ea typeface="Times New Roman"/>
              </a:rPr>
              <a:t> </a:t>
            </a:r>
            <a:r>
              <a:rPr lang="en-US" sz="2800" kern="1400" dirty="0" err="1">
                <a:solidFill>
                  <a:srgbClr val="FF0000"/>
                </a:solidFill>
                <a:latin typeface="Times New Roman"/>
                <a:ea typeface="Times New Roman"/>
              </a:rPr>
              <a:t>từ</a:t>
            </a:r>
            <a:r>
              <a:rPr lang="en-US" sz="2800" kern="1400" dirty="0">
                <a:solidFill>
                  <a:srgbClr val="FF0000"/>
                </a:solidFill>
                <a:latin typeface="Times New Roman"/>
                <a:ea typeface="Times New Roman"/>
              </a:rPr>
              <a:t> </a:t>
            </a:r>
            <a:r>
              <a:rPr lang="en-US" sz="2800" kern="1400" dirty="0" err="1">
                <a:solidFill>
                  <a:srgbClr val="FF0000"/>
                </a:solidFill>
                <a:latin typeface="Times New Roman"/>
                <a:ea typeface="Times New Roman"/>
              </a:rPr>
              <a:t>ngữ</a:t>
            </a:r>
            <a:r>
              <a:rPr lang="en-US" sz="2800" kern="1400" dirty="0">
                <a:solidFill>
                  <a:srgbClr val="FF0000"/>
                </a:solidFill>
                <a:latin typeface="Times New Roman"/>
                <a:ea typeface="Times New Roman"/>
              </a:rPr>
              <a:t>, </a:t>
            </a:r>
            <a:r>
              <a:rPr lang="en-US" sz="2800" kern="1400" dirty="0" err="1">
                <a:solidFill>
                  <a:srgbClr val="FF0000"/>
                </a:solidFill>
                <a:latin typeface="Times New Roman"/>
                <a:ea typeface="Times New Roman"/>
              </a:rPr>
              <a:t>câu</a:t>
            </a:r>
            <a:r>
              <a:rPr lang="en-US" sz="2800" kern="1400" dirty="0">
                <a:solidFill>
                  <a:srgbClr val="FF0000"/>
                </a:solidFill>
                <a:latin typeface="Times New Roman"/>
                <a:ea typeface="Times New Roman"/>
              </a:rPr>
              <a:t>, </a:t>
            </a:r>
            <a:r>
              <a:rPr lang="en-US" sz="2800" kern="1400" dirty="0" err="1">
                <a:solidFill>
                  <a:srgbClr val="FF0000"/>
                </a:solidFill>
                <a:latin typeface="Times New Roman"/>
                <a:ea typeface="Times New Roman"/>
              </a:rPr>
              <a:t>đoạn</a:t>
            </a:r>
            <a:r>
              <a:rPr lang="en-US" sz="2800" kern="1400" dirty="0">
                <a:solidFill>
                  <a:srgbClr val="FF0000"/>
                </a:solidFill>
                <a:latin typeface="Times New Roman"/>
                <a:ea typeface="Times New Roman"/>
              </a:rPr>
              <a:t> </a:t>
            </a:r>
            <a:r>
              <a:rPr lang="en-US" sz="2800" kern="1400" dirty="0" err="1">
                <a:solidFill>
                  <a:srgbClr val="FF0000"/>
                </a:solidFill>
                <a:latin typeface="Times New Roman"/>
                <a:ea typeface="Times New Roman"/>
              </a:rPr>
              <a:t>dẫn</a:t>
            </a:r>
            <a:r>
              <a:rPr lang="en-US" sz="2800" kern="1400" dirty="0">
                <a:solidFill>
                  <a:srgbClr val="FF0000"/>
                </a:solidFill>
                <a:latin typeface="Times New Roman"/>
                <a:ea typeface="Times New Roman"/>
              </a:rPr>
              <a:t> </a:t>
            </a:r>
            <a:r>
              <a:rPr lang="en-US" sz="2800" kern="1400" dirty="0" err="1">
                <a:solidFill>
                  <a:srgbClr val="FF0000"/>
                </a:solidFill>
                <a:latin typeface="Times New Roman"/>
                <a:ea typeface="Times New Roman"/>
              </a:rPr>
              <a:t>trực</a:t>
            </a:r>
            <a:r>
              <a:rPr lang="en-US" sz="2800" kern="1400" dirty="0">
                <a:solidFill>
                  <a:srgbClr val="FF0000"/>
                </a:solidFill>
                <a:latin typeface="Times New Roman"/>
                <a:ea typeface="Times New Roman"/>
              </a:rPr>
              <a:t> </a:t>
            </a:r>
            <a:r>
              <a:rPr lang="en-US" sz="2800" kern="1400" dirty="0" err="1">
                <a:solidFill>
                  <a:srgbClr val="FF0000"/>
                </a:solidFill>
                <a:latin typeface="Times New Roman"/>
                <a:ea typeface="Times New Roman"/>
              </a:rPr>
              <a:t>tiếp</a:t>
            </a:r>
            <a:r>
              <a:rPr lang="en-US" sz="2800" kern="1400" dirty="0">
                <a:solidFill>
                  <a:srgbClr val="FF0000"/>
                </a:solidFill>
                <a:latin typeface="Times New Roman"/>
                <a:ea typeface="Times New Roman"/>
              </a:rPr>
              <a:t>.</a:t>
            </a:r>
            <a:endParaRPr lang="en-GB" sz="2800" dirty="0">
              <a:solidFill>
                <a:srgbClr val="FF0000"/>
              </a:solidFill>
            </a:endParaRPr>
          </a:p>
        </p:txBody>
      </p:sp>
    </p:spTree>
    <p:extLst>
      <p:ext uri="{BB962C8B-B14F-4D97-AF65-F5344CB8AC3E}">
        <p14:creationId xmlns:p14="http://schemas.microsoft.com/office/powerpoint/2010/main" val="2457338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 y="76200"/>
            <a:ext cx="8991600" cy="954107"/>
          </a:xfrm>
          <a:prstGeom prst="rect">
            <a:avLst/>
          </a:prstGeom>
        </p:spPr>
        <p:txBody>
          <a:bodyPr wrap="square">
            <a:spAutoFit/>
          </a:bodyPr>
          <a:lstStyle/>
          <a:p>
            <a:r>
              <a:rPr lang="en-US" sz="2800" b="1" kern="1400" dirty="0" err="1">
                <a:latin typeface="Times New Roman"/>
                <a:ea typeface="Times New Roman"/>
              </a:rPr>
              <a:t>Bài</a:t>
            </a:r>
            <a:r>
              <a:rPr lang="en-US" sz="2800" b="1" kern="1400" dirty="0">
                <a:latin typeface="Times New Roman"/>
                <a:ea typeface="Times New Roman"/>
              </a:rPr>
              <a:t> 2: </a:t>
            </a:r>
            <a:r>
              <a:rPr lang="en-US" sz="2800" kern="1400" dirty="0">
                <a:latin typeface="Times New Roman"/>
                <a:ea typeface="Times New Roman"/>
              </a:rPr>
              <a:t>(</a:t>
            </a:r>
            <a:r>
              <a:rPr lang="it-IT" sz="2800" kern="1400" dirty="0">
                <a:latin typeface="Times New Roman"/>
                <a:ea typeface="Times New Roman"/>
              </a:rPr>
              <a:t>10</a:t>
            </a:r>
            <a:r>
              <a:rPr lang="vi-VN" sz="2800" kern="1400" dirty="0">
                <a:latin typeface="Times New Roman"/>
                <a:ea typeface="Times New Roman"/>
              </a:rPr>
              <a:t>’</a:t>
            </a:r>
            <a:r>
              <a:rPr lang="en-US" sz="2800" kern="1400" dirty="0">
                <a:latin typeface="Times New Roman"/>
                <a:ea typeface="Times New Roman"/>
              </a:rPr>
              <a:t>) </a:t>
            </a:r>
            <a:r>
              <a:rPr lang="en-US" sz="2800" kern="1400" dirty="0" err="1">
                <a:solidFill>
                  <a:srgbClr val="212529"/>
                </a:solidFill>
                <a:latin typeface="Times New Roman"/>
                <a:ea typeface="Times New Roman"/>
              </a:rPr>
              <a:t>Hãy</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chỉ</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ra</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tác</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dụng</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của</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dấu</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ngoặc</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kép</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trong</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ví</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dụ</a:t>
            </a:r>
            <a:r>
              <a:rPr lang="en-US" sz="2800" kern="1400" dirty="0">
                <a:solidFill>
                  <a:srgbClr val="212529"/>
                </a:solidFill>
                <a:latin typeface="Times New Roman"/>
                <a:ea typeface="Times New Roman"/>
              </a:rPr>
              <a:t> </a:t>
            </a:r>
            <a:r>
              <a:rPr lang="en-US" sz="2800" kern="1400" dirty="0" err="1">
                <a:solidFill>
                  <a:srgbClr val="212529"/>
                </a:solidFill>
                <a:latin typeface="Times New Roman"/>
                <a:ea typeface="Times New Roman"/>
              </a:rPr>
              <a:t>sau</a:t>
            </a:r>
            <a:r>
              <a:rPr lang="en-US" sz="2800" kern="1400" dirty="0">
                <a:solidFill>
                  <a:srgbClr val="212529"/>
                </a:solidFill>
                <a:latin typeface="Times New Roman"/>
                <a:ea typeface="Times New Roman"/>
              </a:rPr>
              <a:t>:</a:t>
            </a:r>
            <a:endParaRPr lang="en-GB" sz="2800" dirty="0"/>
          </a:p>
        </p:txBody>
      </p:sp>
      <p:sp>
        <p:nvSpPr>
          <p:cNvPr id="5" name="Rectangle 4"/>
          <p:cNvSpPr/>
          <p:nvPr/>
        </p:nvSpPr>
        <p:spPr>
          <a:xfrm>
            <a:off x="76200" y="1219200"/>
            <a:ext cx="8915400" cy="2677656"/>
          </a:xfrm>
          <a:prstGeom prst="rect">
            <a:avLst/>
          </a:prstGeom>
        </p:spPr>
        <p:txBody>
          <a:bodyPr wrap="square">
            <a:spAutoFit/>
          </a:bodyPr>
          <a:lstStyle/>
          <a:p>
            <a:r>
              <a:rPr lang="en-US" i="1" kern="1400" dirty="0" smtClean="0">
                <a:solidFill>
                  <a:srgbClr val="212529"/>
                </a:solidFill>
                <a:ea typeface="Times New Roman"/>
              </a:rPr>
              <a:t>    </a:t>
            </a:r>
            <a:r>
              <a:rPr lang="en-US" sz="2800" i="1" kern="1400" dirty="0" err="1" smtClean="0">
                <a:solidFill>
                  <a:srgbClr val="212529"/>
                </a:solidFill>
                <a:ea typeface="Times New Roman"/>
              </a:rPr>
              <a:t>Lúc</a:t>
            </a:r>
            <a:r>
              <a:rPr lang="en-US" sz="2800" i="1" kern="1400" dirty="0" smtClean="0">
                <a:solidFill>
                  <a:srgbClr val="212529"/>
                </a:solidFill>
                <a:ea typeface="Times New Roman"/>
              </a:rPr>
              <a:t> </a:t>
            </a:r>
            <a:r>
              <a:rPr lang="en-US" sz="2800" i="1" kern="1400" dirty="0" err="1">
                <a:solidFill>
                  <a:srgbClr val="212529"/>
                </a:solidFill>
                <a:ea typeface="Times New Roman"/>
              </a:rPr>
              <a:t>đầu</a:t>
            </a:r>
            <a:r>
              <a:rPr lang="en-US" sz="2800" i="1" kern="1400" dirty="0">
                <a:solidFill>
                  <a:srgbClr val="212529"/>
                </a:solidFill>
                <a:ea typeface="Times New Roman"/>
              </a:rPr>
              <a:t> </a:t>
            </a:r>
            <a:r>
              <a:rPr lang="en-US" sz="2800" i="1" kern="1400" dirty="0" err="1">
                <a:solidFill>
                  <a:srgbClr val="212529"/>
                </a:solidFill>
                <a:ea typeface="Times New Roman"/>
              </a:rPr>
              <a:t>tôi</a:t>
            </a:r>
            <a:r>
              <a:rPr lang="en-US" sz="2800" i="1" kern="1400" dirty="0">
                <a:solidFill>
                  <a:srgbClr val="212529"/>
                </a:solidFill>
                <a:ea typeface="Times New Roman"/>
              </a:rPr>
              <a:t> </a:t>
            </a:r>
            <a:r>
              <a:rPr lang="en-US" sz="2800" i="1" kern="1400" dirty="0" err="1">
                <a:solidFill>
                  <a:srgbClr val="212529"/>
                </a:solidFill>
                <a:ea typeface="Times New Roman"/>
              </a:rPr>
              <a:t>không</a:t>
            </a:r>
            <a:r>
              <a:rPr lang="en-US" sz="2800" i="1" kern="1400" dirty="0">
                <a:solidFill>
                  <a:srgbClr val="212529"/>
                </a:solidFill>
                <a:ea typeface="Times New Roman"/>
              </a:rPr>
              <a:t> tin </a:t>
            </a:r>
            <a:r>
              <a:rPr lang="en-US" sz="2800" i="1" kern="1400" dirty="0" err="1">
                <a:solidFill>
                  <a:srgbClr val="212529"/>
                </a:solidFill>
                <a:ea typeface="Times New Roman"/>
              </a:rPr>
              <a:t>điều</a:t>
            </a:r>
            <a:r>
              <a:rPr lang="en-US" sz="2800" i="1" kern="1400" dirty="0">
                <a:solidFill>
                  <a:srgbClr val="212529"/>
                </a:solidFill>
                <a:ea typeface="Times New Roman"/>
              </a:rPr>
              <a:t> </a:t>
            </a:r>
            <a:r>
              <a:rPr lang="en-US" sz="2800" i="1" kern="1400" dirty="0" err="1">
                <a:solidFill>
                  <a:srgbClr val="212529"/>
                </a:solidFill>
                <a:ea typeface="Times New Roman"/>
              </a:rPr>
              <a:t>này</a:t>
            </a:r>
            <a:r>
              <a:rPr lang="en-US" sz="2800" i="1" kern="1400" dirty="0">
                <a:solidFill>
                  <a:srgbClr val="212529"/>
                </a:solidFill>
                <a:ea typeface="Times New Roman"/>
              </a:rPr>
              <a:t>. </a:t>
            </a:r>
            <a:r>
              <a:rPr lang="en-US" sz="2800" i="1" kern="1400" dirty="0" err="1">
                <a:solidFill>
                  <a:srgbClr val="212529"/>
                </a:solidFill>
                <a:ea typeface="Times New Roman"/>
              </a:rPr>
              <a:t>Bởi</a:t>
            </a:r>
            <a:r>
              <a:rPr lang="en-US" sz="2800" i="1" kern="1400" dirty="0">
                <a:solidFill>
                  <a:srgbClr val="212529"/>
                </a:solidFill>
                <a:ea typeface="Times New Roman"/>
              </a:rPr>
              <a:t> </a:t>
            </a:r>
            <a:r>
              <a:rPr lang="en-US" sz="2800" i="1" kern="1400" dirty="0" err="1">
                <a:solidFill>
                  <a:srgbClr val="212529"/>
                </a:solidFill>
                <a:ea typeface="Times New Roman"/>
              </a:rPr>
              <a:t>vì</a:t>
            </a:r>
            <a:r>
              <a:rPr lang="en-US" sz="2800" i="1" kern="1400" dirty="0">
                <a:solidFill>
                  <a:srgbClr val="212529"/>
                </a:solidFill>
                <a:ea typeface="Times New Roman"/>
              </a:rPr>
              <a:t> </a:t>
            </a:r>
            <a:r>
              <a:rPr lang="en-US" sz="2800" i="1" kern="1400" dirty="0" err="1">
                <a:solidFill>
                  <a:srgbClr val="212529"/>
                </a:solidFill>
                <a:ea typeface="Times New Roman"/>
              </a:rPr>
              <a:t>vấn</a:t>
            </a:r>
            <a:r>
              <a:rPr lang="en-US" sz="2800" i="1" kern="1400" dirty="0">
                <a:solidFill>
                  <a:srgbClr val="212529"/>
                </a:solidFill>
                <a:ea typeface="Times New Roman"/>
              </a:rPr>
              <a:t> </a:t>
            </a:r>
            <a:r>
              <a:rPr lang="en-US" sz="2800" i="1" kern="1400" dirty="0" err="1">
                <a:solidFill>
                  <a:srgbClr val="212529"/>
                </a:solidFill>
                <a:ea typeface="Times New Roman"/>
              </a:rPr>
              <a:t>đề</a:t>
            </a:r>
            <a:r>
              <a:rPr lang="en-US" sz="2800" i="1" kern="1400" dirty="0">
                <a:solidFill>
                  <a:srgbClr val="212529"/>
                </a:solidFill>
                <a:ea typeface="Times New Roman"/>
              </a:rPr>
              <a:t> </a:t>
            </a:r>
            <a:r>
              <a:rPr lang="en-US" sz="2800" i="1" kern="1400" dirty="0" err="1">
                <a:solidFill>
                  <a:srgbClr val="212529"/>
                </a:solidFill>
                <a:ea typeface="Times New Roman"/>
              </a:rPr>
              <a:t>dân</a:t>
            </a:r>
            <a:r>
              <a:rPr lang="en-US" sz="2800" i="1" kern="1400" dirty="0">
                <a:solidFill>
                  <a:srgbClr val="212529"/>
                </a:solidFill>
                <a:ea typeface="Times New Roman"/>
              </a:rPr>
              <a:t> </a:t>
            </a:r>
            <a:r>
              <a:rPr lang="en-US" sz="2800" i="1" kern="1400" dirty="0" err="1">
                <a:solidFill>
                  <a:srgbClr val="212529"/>
                </a:solidFill>
                <a:ea typeface="Times New Roman"/>
              </a:rPr>
              <a:t>số</a:t>
            </a:r>
            <a:r>
              <a:rPr lang="en-US" sz="2800" i="1" kern="1400" dirty="0">
                <a:solidFill>
                  <a:srgbClr val="212529"/>
                </a:solidFill>
                <a:ea typeface="Times New Roman"/>
              </a:rPr>
              <a:t> </a:t>
            </a:r>
            <a:r>
              <a:rPr lang="en-US" sz="2800" i="1" kern="1400" dirty="0" err="1">
                <a:solidFill>
                  <a:srgbClr val="212529"/>
                </a:solidFill>
                <a:ea typeface="Times New Roman"/>
              </a:rPr>
              <a:t>và</a:t>
            </a:r>
            <a:r>
              <a:rPr lang="en-US" sz="2800" i="1" kern="1400" dirty="0">
                <a:solidFill>
                  <a:srgbClr val="212529"/>
                </a:solidFill>
                <a:ea typeface="Times New Roman"/>
              </a:rPr>
              <a:t> </a:t>
            </a:r>
            <a:r>
              <a:rPr lang="en-US" sz="2800" i="1" kern="1400" dirty="0" err="1">
                <a:solidFill>
                  <a:srgbClr val="212529"/>
                </a:solidFill>
                <a:ea typeface="Times New Roman"/>
              </a:rPr>
              <a:t>kế</a:t>
            </a:r>
            <a:r>
              <a:rPr lang="en-US" sz="2800" i="1" kern="1400" dirty="0">
                <a:solidFill>
                  <a:srgbClr val="212529"/>
                </a:solidFill>
                <a:ea typeface="Times New Roman"/>
              </a:rPr>
              <a:t> </a:t>
            </a:r>
            <a:r>
              <a:rPr lang="en-US" sz="2800" i="1" kern="1400" dirty="0" err="1">
                <a:solidFill>
                  <a:srgbClr val="212529"/>
                </a:solidFill>
                <a:ea typeface="Times New Roman"/>
              </a:rPr>
              <a:t>hoạch</a:t>
            </a:r>
            <a:r>
              <a:rPr lang="en-US" sz="2800" i="1" kern="1400" dirty="0">
                <a:solidFill>
                  <a:srgbClr val="212529"/>
                </a:solidFill>
                <a:ea typeface="Times New Roman"/>
              </a:rPr>
              <a:t> </a:t>
            </a:r>
            <a:r>
              <a:rPr lang="en-US" sz="2800" i="1" kern="1400" dirty="0" err="1">
                <a:solidFill>
                  <a:srgbClr val="212529"/>
                </a:solidFill>
                <a:ea typeface="Times New Roman"/>
              </a:rPr>
              <a:t>hóa</a:t>
            </a:r>
            <a:r>
              <a:rPr lang="en-US" sz="2800" i="1" kern="1400" dirty="0">
                <a:solidFill>
                  <a:srgbClr val="212529"/>
                </a:solidFill>
                <a:ea typeface="Times New Roman"/>
              </a:rPr>
              <a:t> </a:t>
            </a:r>
            <a:r>
              <a:rPr lang="en-US" sz="2800" i="1" kern="1400" dirty="0" err="1">
                <a:solidFill>
                  <a:srgbClr val="212529"/>
                </a:solidFill>
                <a:ea typeface="Times New Roman"/>
              </a:rPr>
              <a:t>gia</a:t>
            </a:r>
            <a:r>
              <a:rPr lang="en-US" sz="2800" i="1" kern="1400" dirty="0">
                <a:solidFill>
                  <a:srgbClr val="212529"/>
                </a:solidFill>
                <a:ea typeface="Times New Roman"/>
              </a:rPr>
              <a:t> </a:t>
            </a:r>
            <a:r>
              <a:rPr lang="en-US" sz="2800" i="1" kern="1400" dirty="0" err="1">
                <a:solidFill>
                  <a:srgbClr val="212529"/>
                </a:solidFill>
                <a:ea typeface="Times New Roman"/>
              </a:rPr>
              <a:t>đình</a:t>
            </a:r>
            <a:r>
              <a:rPr lang="en-US" sz="2800" i="1" kern="1400" dirty="0">
                <a:solidFill>
                  <a:srgbClr val="212529"/>
                </a:solidFill>
                <a:ea typeface="Times New Roman"/>
              </a:rPr>
              <a:t> </a:t>
            </a:r>
            <a:r>
              <a:rPr lang="en-US" sz="2800" i="1" kern="1400" dirty="0" err="1">
                <a:solidFill>
                  <a:srgbClr val="212529"/>
                </a:solidFill>
                <a:ea typeface="Times New Roman"/>
              </a:rPr>
              <a:t>chỉ</a:t>
            </a:r>
            <a:r>
              <a:rPr lang="en-US" sz="2800" i="1" kern="1400" dirty="0">
                <a:solidFill>
                  <a:srgbClr val="212529"/>
                </a:solidFill>
                <a:ea typeface="Times New Roman"/>
              </a:rPr>
              <a:t> </a:t>
            </a:r>
            <a:r>
              <a:rPr lang="en-US" sz="2800" i="1" kern="1400" dirty="0" err="1">
                <a:solidFill>
                  <a:srgbClr val="212529"/>
                </a:solidFill>
                <a:ea typeface="Times New Roman"/>
              </a:rPr>
              <a:t>mới</a:t>
            </a:r>
            <a:r>
              <a:rPr lang="en-US" sz="2800" i="1" kern="1400" dirty="0">
                <a:solidFill>
                  <a:srgbClr val="212529"/>
                </a:solidFill>
                <a:ea typeface="Times New Roman"/>
              </a:rPr>
              <a:t> </a:t>
            </a:r>
            <a:r>
              <a:rPr lang="en-US" sz="2800" i="1" kern="1400" dirty="0" err="1">
                <a:solidFill>
                  <a:srgbClr val="212529"/>
                </a:solidFill>
                <a:ea typeface="Times New Roman"/>
              </a:rPr>
              <a:t>được</a:t>
            </a:r>
            <a:r>
              <a:rPr lang="en-US" sz="2800" i="1" kern="1400" dirty="0">
                <a:solidFill>
                  <a:srgbClr val="212529"/>
                </a:solidFill>
                <a:ea typeface="Times New Roman"/>
              </a:rPr>
              <a:t> </a:t>
            </a:r>
            <a:r>
              <a:rPr lang="en-US" sz="2800" i="1" kern="1400" dirty="0" err="1">
                <a:solidFill>
                  <a:srgbClr val="212529"/>
                </a:solidFill>
                <a:ea typeface="Times New Roman"/>
              </a:rPr>
              <a:t>đặt</a:t>
            </a:r>
            <a:r>
              <a:rPr lang="en-US" sz="2800" i="1" kern="1400" dirty="0">
                <a:solidFill>
                  <a:srgbClr val="212529"/>
                </a:solidFill>
                <a:ea typeface="Times New Roman"/>
              </a:rPr>
              <a:t> </a:t>
            </a:r>
            <a:r>
              <a:rPr lang="en-US" sz="2800" i="1" kern="1400" dirty="0" err="1">
                <a:solidFill>
                  <a:srgbClr val="212529"/>
                </a:solidFill>
                <a:ea typeface="Times New Roman"/>
              </a:rPr>
              <a:t>ra</a:t>
            </a:r>
            <a:r>
              <a:rPr lang="en-US" sz="2800" i="1" kern="1400" dirty="0">
                <a:solidFill>
                  <a:srgbClr val="212529"/>
                </a:solidFill>
                <a:ea typeface="Times New Roman"/>
              </a:rPr>
              <a:t> </a:t>
            </a:r>
            <a:r>
              <a:rPr lang="en-US" sz="2800" i="1" kern="1400" dirty="0" err="1">
                <a:solidFill>
                  <a:srgbClr val="212529"/>
                </a:solidFill>
                <a:ea typeface="Times New Roman"/>
              </a:rPr>
              <a:t>vài</a:t>
            </a:r>
            <a:r>
              <a:rPr lang="en-US" sz="2800" i="1" kern="1400" dirty="0">
                <a:solidFill>
                  <a:srgbClr val="212529"/>
                </a:solidFill>
                <a:ea typeface="Times New Roman"/>
              </a:rPr>
              <a:t> </a:t>
            </a:r>
            <a:r>
              <a:rPr lang="en-US" sz="2800" i="1" kern="1400" dirty="0" err="1">
                <a:solidFill>
                  <a:srgbClr val="212529"/>
                </a:solidFill>
                <a:ea typeface="Times New Roman"/>
              </a:rPr>
              <a:t>chục</a:t>
            </a:r>
            <a:r>
              <a:rPr lang="en-US" sz="2800" i="1" kern="1400" dirty="0">
                <a:solidFill>
                  <a:srgbClr val="212529"/>
                </a:solidFill>
                <a:ea typeface="Times New Roman"/>
              </a:rPr>
              <a:t> </a:t>
            </a:r>
            <a:r>
              <a:rPr lang="en-US" sz="2800" i="1" kern="1400" dirty="0" err="1">
                <a:solidFill>
                  <a:srgbClr val="212529"/>
                </a:solidFill>
                <a:ea typeface="Times New Roman"/>
              </a:rPr>
              <a:t>năm</a:t>
            </a:r>
            <a:r>
              <a:rPr lang="en-US" sz="2800" i="1" kern="1400" dirty="0">
                <a:solidFill>
                  <a:srgbClr val="212529"/>
                </a:solidFill>
                <a:ea typeface="Times New Roman"/>
              </a:rPr>
              <a:t> nay. </a:t>
            </a:r>
            <a:r>
              <a:rPr lang="en-US" sz="2800" i="1" kern="1400" dirty="0" err="1">
                <a:solidFill>
                  <a:srgbClr val="212529"/>
                </a:solidFill>
                <a:ea typeface="Times New Roman"/>
              </a:rPr>
              <a:t>Còn</a:t>
            </a:r>
            <a:r>
              <a:rPr lang="en-US" sz="2800" i="1" kern="1400" dirty="0">
                <a:solidFill>
                  <a:srgbClr val="212529"/>
                </a:solidFill>
                <a:ea typeface="Times New Roman"/>
              </a:rPr>
              <a:t> </a:t>
            </a:r>
            <a:r>
              <a:rPr lang="en-US" sz="2800" i="1" kern="1400" dirty="0" err="1">
                <a:solidFill>
                  <a:srgbClr val="212529"/>
                </a:solidFill>
                <a:ea typeface="Times New Roman"/>
              </a:rPr>
              <a:t>nói</a:t>
            </a:r>
            <a:r>
              <a:rPr lang="en-US" sz="2800" i="1" kern="1400" dirty="0">
                <a:solidFill>
                  <a:srgbClr val="212529"/>
                </a:solidFill>
                <a:ea typeface="Times New Roman"/>
              </a:rPr>
              <a:t> </a:t>
            </a:r>
            <a:r>
              <a:rPr lang="en-US" sz="2800" i="1" kern="1400" dirty="0" err="1">
                <a:solidFill>
                  <a:srgbClr val="212529"/>
                </a:solidFill>
                <a:ea typeface="Times New Roman"/>
              </a:rPr>
              <a:t>từ</a:t>
            </a:r>
            <a:r>
              <a:rPr lang="en-US" sz="2800" i="1" kern="1400" dirty="0">
                <a:solidFill>
                  <a:srgbClr val="212529"/>
                </a:solidFill>
                <a:ea typeface="Times New Roman"/>
              </a:rPr>
              <a:t> </a:t>
            </a:r>
            <a:r>
              <a:rPr lang="en-US" sz="2800" i="1" kern="1400" dirty="0" err="1">
                <a:solidFill>
                  <a:srgbClr val="212529"/>
                </a:solidFill>
                <a:ea typeface="Times New Roman"/>
              </a:rPr>
              <a:t>thời</a:t>
            </a:r>
            <a:r>
              <a:rPr lang="en-US" sz="2800" i="1" kern="1400" dirty="0">
                <a:solidFill>
                  <a:srgbClr val="212529"/>
                </a:solidFill>
                <a:ea typeface="Times New Roman"/>
              </a:rPr>
              <a:t> </a:t>
            </a:r>
            <a:r>
              <a:rPr lang="en-US" sz="2800" i="1" kern="1400" dirty="0" err="1">
                <a:solidFill>
                  <a:srgbClr val="212529"/>
                </a:solidFill>
                <a:ea typeface="Times New Roman"/>
              </a:rPr>
              <a:t>cổ</a:t>
            </a:r>
            <a:r>
              <a:rPr lang="en-US" sz="2800" i="1" kern="1400" dirty="0">
                <a:solidFill>
                  <a:srgbClr val="212529"/>
                </a:solidFill>
                <a:ea typeface="Times New Roman"/>
              </a:rPr>
              <a:t> </a:t>
            </a:r>
            <a:r>
              <a:rPr lang="en-US" sz="2800" i="1" kern="1400" dirty="0" err="1">
                <a:solidFill>
                  <a:srgbClr val="212529"/>
                </a:solidFill>
                <a:ea typeface="Times New Roman"/>
              </a:rPr>
              <a:t>đại</a:t>
            </a:r>
            <a:r>
              <a:rPr lang="en-US" sz="2800" i="1" kern="1400" dirty="0">
                <a:solidFill>
                  <a:srgbClr val="212529"/>
                </a:solidFill>
                <a:ea typeface="Times New Roman"/>
              </a:rPr>
              <a:t> </a:t>
            </a:r>
            <a:r>
              <a:rPr lang="en-US" sz="2800" i="1" kern="1400" dirty="0" err="1">
                <a:solidFill>
                  <a:srgbClr val="212529"/>
                </a:solidFill>
                <a:ea typeface="Times New Roman"/>
              </a:rPr>
              <a:t>tức</a:t>
            </a:r>
            <a:r>
              <a:rPr lang="en-US" sz="2800" i="1" kern="1400" dirty="0">
                <a:solidFill>
                  <a:srgbClr val="212529"/>
                </a:solidFill>
                <a:ea typeface="Times New Roman"/>
              </a:rPr>
              <a:t> </a:t>
            </a:r>
            <a:r>
              <a:rPr lang="en-US" sz="2800" i="1" kern="1400" dirty="0" err="1">
                <a:solidFill>
                  <a:srgbClr val="212529"/>
                </a:solidFill>
                <a:ea typeface="Times New Roman"/>
              </a:rPr>
              <a:t>là</a:t>
            </a:r>
            <a:r>
              <a:rPr lang="en-US" sz="2800" i="1" kern="1400" dirty="0">
                <a:solidFill>
                  <a:srgbClr val="212529"/>
                </a:solidFill>
                <a:ea typeface="Times New Roman"/>
              </a:rPr>
              <a:t> </a:t>
            </a:r>
            <a:r>
              <a:rPr lang="en-US" sz="2800" i="1" kern="1400" dirty="0" err="1">
                <a:solidFill>
                  <a:srgbClr val="212529"/>
                </a:solidFill>
                <a:ea typeface="Times New Roman"/>
              </a:rPr>
              <a:t>chuyện</a:t>
            </a:r>
            <a:r>
              <a:rPr lang="en-US" sz="2800" i="1" kern="1400" dirty="0">
                <a:solidFill>
                  <a:srgbClr val="212529"/>
                </a:solidFill>
                <a:ea typeface="Times New Roman"/>
              </a:rPr>
              <a:t> </a:t>
            </a:r>
            <a:r>
              <a:rPr lang="en-US" sz="2800" i="1" kern="1400" dirty="0" err="1">
                <a:solidFill>
                  <a:srgbClr val="212529"/>
                </a:solidFill>
                <a:ea typeface="Times New Roman"/>
              </a:rPr>
              <a:t>của</a:t>
            </a:r>
            <a:r>
              <a:rPr lang="en-US" sz="2800" i="1" kern="1400" dirty="0">
                <a:solidFill>
                  <a:srgbClr val="212529"/>
                </a:solidFill>
                <a:ea typeface="Times New Roman"/>
              </a:rPr>
              <a:t> </a:t>
            </a:r>
            <a:r>
              <a:rPr lang="en-US" sz="2800" i="1" kern="1400" dirty="0" err="1">
                <a:solidFill>
                  <a:srgbClr val="212529"/>
                </a:solidFill>
                <a:ea typeface="Times New Roman"/>
              </a:rPr>
              <a:t>dăm</a:t>
            </a:r>
            <a:r>
              <a:rPr lang="en-US" sz="2800" i="1" kern="1400" dirty="0">
                <a:solidFill>
                  <a:srgbClr val="212529"/>
                </a:solidFill>
                <a:ea typeface="Times New Roman"/>
              </a:rPr>
              <a:t> </a:t>
            </a:r>
            <a:r>
              <a:rPr lang="en-US" sz="2800" i="1" kern="1400" dirty="0" err="1">
                <a:solidFill>
                  <a:srgbClr val="212529"/>
                </a:solidFill>
                <a:ea typeface="Times New Roman"/>
              </a:rPr>
              <a:t>bảy</a:t>
            </a:r>
            <a:r>
              <a:rPr lang="en-US" sz="2800" i="1" kern="1400" dirty="0">
                <a:solidFill>
                  <a:srgbClr val="212529"/>
                </a:solidFill>
                <a:ea typeface="Times New Roman"/>
              </a:rPr>
              <a:t> </a:t>
            </a:r>
            <a:r>
              <a:rPr lang="en-US" sz="2800" i="1" kern="1400" dirty="0" err="1">
                <a:solidFill>
                  <a:srgbClr val="212529"/>
                </a:solidFill>
                <a:ea typeface="Times New Roman"/>
              </a:rPr>
              <a:t>ngàn</a:t>
            </a:r>
            <a:r>
              <a:rPr lang="en-US" sz="2800" i="1" kern="1400" dirty="0">
                <a:solidFill>
                  <a:srgbClr val="212529"/>
                </a:solidFill>
                <a:ea typeface="Times New Roman"/>
              </a:rPr>
              <a:t> </a:t>
            </a:r>
            <a:r>
              <a:rPr lang="en-US" sz="2800" i="1" kern="1400" dirty="0" err="1">
                <a:solidFill>
                  <a:srgbClr val="212529"/>
                </a:solidFill>
                <a:ea typeface="Times New Roman"/>
              </a:rPr>
              <a:t>năm</a:t>
            </a:r>
            <a:r>
              <a:rPr lang="en-US" sz="2800" i="1" kern="1400" dirty="0">
                <a:solidFill>
                  <a:srgbClr val="212529"/>
                </a:solidFill>
                <a:ea typeface="Times New Roman"/>
              </a:rPr>
              <a:t> </a:t>
            </a:r>
            <a:r>
              <a:rPr lang="en-US" sz="2800" i="1" kern="1400" dirty="0" err="1">
                <a:solidFill>
                  <a:srgbClr val="212529"/>
                </a:solidFill>
                <a:ea typeface="Times New Roman"/>
              </a:rPr>
              <a:t>về</a:t>
            </a:r>
            <a:r>
              <a:rPr lang="en-US" sz="2800" i="1" kern="1400" dirty="0">
                <a:solidFill>
                  <a:srgbClr val="212529"/>
                </a:solidFill>
                <a:ea typeface="Times New Roman"/>
              </a:rPr>
              <a:t> </a:t>
            </a:r>
            <a:r>
              <a:rPr lang="en-US" sz="2800" i="1" kern="1400" dirty="0" err="1">
                <a:solidFill>
                  <a:srgbClr val="212529"/>
                </a:solidFill>
                <a:ea typeface="Times New Roman"/>
              </a:rPr>
              <a:t>trước</a:t>
            </a:r>
            <a:r>
              <a:rPr lang="en-US" sz="2800" i="1" kern="1400" dirty="0">
                <a:solidFill>
                  <a:srgbClr val="212529"/>
                </a:solidFill>
                <a:ea typeface="Times New Roman"/>
              </a:rPr>
              <a:t>. </a:t>
            </a:r>
            <a:r>
              <a:rPr lang="en-US" sz="2800" i="1" kern="1400" dirty="0" err="1">
                <a:solidFill>
                  <a:srgbClr val="212529"/>
                </a:solidFill>
                <a:ea typeface="Times New Roman"/>
              </a:rPr>
              <a:t>Độ</a:t>
            </a:r>
            <a:r>
              <a:rPr lang="en-US" sz="2800" i="1" kern="1400" dirty="0">
                <a:solidFill>
                  <a:srgbClr val="212529"/>
                </a:solidFill>
                <a:ea typeface="Times New Roman"/>
              </a:rPr>
              <a:t> </a:t>
            </a:r>
            <a:r>
              <a:rPr lang="en-US" sz="2800" i="1" kern="1400" dirty="0" err="1">
                <a:solidFill>
                  <a:srgbClr val="212529"/>
                </a:solidFill>
                <a:ea typeface="Times New Roman"/>
              </a:rPr>
              <a:t>chênh</a:t>
            </a:r>
            <a:r>
              <a:rPr lang="en-US" sz="2800" i="1" kern="1400" dirty="0">
                <a:solidFill>
                  <a:srgbClr val="212529"/>
                </a:solidFill>
                <a:ea typeface="Times New Roman"/>
              </a:rPr>
              <a:t> </a:t>
            </a:r>
            <a:r>
              <a:rPr lang="en-US" sz="2800" i="1" kern="1400" dirty="0" err="1">
                <a:solidFill>
                  <a:srgbClr val="212529"/>
                </a:solidFill>
                <a:ea typeface="Times New Roman"/>
              </a:rPr>
              <a:t>về</a:t>
            </a:r>
            <a:r>
              <a:rPr lang="en-US" sz="2800" i="1" kern="1400" dirty="0">
                <a:solidFill>
                  <a:srgbClr val="212529"/>
                </a:solidFill>
                <a:ea typeface="Times New Roman"/>
              </a:rPr>
              <a:t> </a:t>
            </a:r>
            <a:r>
              <a:rPr lang="en-US" sz="2800" i="1" kern="1400" dirty="0" err="1">
                <a:solidFill>
                  <a:srgbClr val="212529"/>
                </a:solidFill>
                <a:ea typeface="Times New Roman"/>
              </a:rPr>
              <a:t>thời</a:t>
            </a:r>
            <a:r>
              <a:rPr lang="en-US" sz="2800" i="1" kern="1400" dirty="0">
                <a:solidFill>
                  <a:srgbClr val="212529"/>
                </a:solidFill>
                <a:ea typeface="Times New Roman"/>
              </a:rPr>
              <a:t> </a:t>
            </a:r>
            <a:r>
              <a:rPr lang="en-US" sz="2800" i="1" kern="1400" dirty="0" err="1">
                <a:solidFill>
                  <a:srgbClr val="212529"/>
                </a:solidFill>
                <a:ea typeface="Times New Roman"/>
              </a:rPr>
              <a:t>gian</a:t>
            </a:r>
            <a:r>
              <a:rPr lang="en-US" sz="2800" i="1" kern="1400" dirty="0">
                <a:solidFill>
                  <a:srgbClr val="212529"/>
                </a:solidFill>
                <a:ea typeface="Times New Roman"/>
              </a:rPr>
              <a:t> </a:t>
            </a:r>
            <a:r>
              <a:rPr lang="en-US" sz="2800" i="1" kern="1400" dirty="0" err="1">
                <a:solidFill>
                  <a:srgbClr val="212529"/>
                </a:solidFill>
                <a:ea typeface="Times New Roman"/>
              </a:rPr>
              <a:t>ấy</a:t>
            </a:r>
            <a:r>
              <a:rPr lang="en-US" sz="2800" i="1" kern="1400" dirty="0">
                <a:solidFill>
                  <a:srgbClr val="212529"/>
                </a:solidFill>
                <a:ea typeface="Times New Roman"/>
              </a:rPr>
              <a:t>, </a:t>
            </a:r>
            <a:r>
              <a:rPr lang="en-US" sz="2800" i="1" kern="1400" dirty="0" err="1">
                <a:solidFill>
                  <a:srgbClr val="212529"/>
                </a:solidFill>
                <a:ea typeface="Times New Roman"/>
              </a:rPr>
              <a:t>ai</a:t>
            </a:r>
            <a:r>
              <a:rPr lang="en-US" sz="2800" i="1" kern="1400" dirty="0">
                <a:solidFill>
                  <a:srgbClr val="212529"/>
                </a:solidFill>
                <a:ea typeface="Times New Roman"/>
              </a:rPr>
              <a:t> </a:t>
            </a:r>
            <a:r>
              <a:rPr lang="en-US" sz="2800" i="1" kern="1400" dirty="0" err="1">
                <a:solidFill>
                  <a:srgbClr val="212529"/>
                </a:solidFill>
                <a:ea typeface="Times New Roman"/>
              </a:rPr>
              <a:t>mà</a:t>
            </a:r>
            <a:r>
              <a:rPr lang="en-US" sz="2800" i="1" kern="1400" dirty="0">
                <a:solidFill>
                  <a:srgbClr val="212529"/>
                </a:solidFill>
                <a:ea typeface="Times New Roman"/>
              </a:rPr>
              <a:t> tin </a:t>
            </a:r>
            <a:r>
              <a:rPr lang="en-US" sz="2800" i="1" kern="1400" dirty="0" err="1">
                <a:solidFill>
                  <a:srgbClr val="212529"/>
                </a:solidFill>
                <a:ea typeface="Times New Roman"/>
              </a:rPr>
              <a:t>được</a:t>
            </a:r>
            <a:r>
              <a:rPr lang="en-US" sz="2800" i="1" kern="1400" dirty="0">
                <a:solidFill>
                  <a:srgbClr val="212529"/>
                </a:solidFill>
                <a:ea typeface="Times New Roman"/>
              </a:rPr>
              <a:t>! </a:t>
            </a:r>
            <a:r>
              <a:rPr lang="en-US" sz="2800" i="1" kern="1400" dirty="0" err="1">
                <a:solidFill>
                  <a:srgbClr val="212529"/>
                </a:solidFill>
                <a:ea typeface="Times New Roman"/>
              </a:rPr>
              <a:t>Thế</a:t>
            </a:r>
            <a:r>
              <a:rPr lang="en-US" sz="2800" i="1" kern="1400" dirty="0">
                <a:solidFill>
                  <a:srgbClr val="212529"/>
                </a:solidFill>
                <a:ea typeface="Times New Roman"/>
              </a:rPr>
              <a:t> </a:t>
            </a:r>
            <a:r>
              <a:rPr lang="en-US" sz="2800" i="1" kern="1400" dirty="0" err="1">
                <a:solidFill>
                  <a:srgbClr val="212529"/>
                </a:solidFill>
                <a:ea typeface="Times New Roman"/>
              </a:rPr>
              <a:t>mà</a:t>
            </a:r>
            <a:r>
              <a:rPr lang="en-US" sz="2800" i="1" kern="1400" dirty="0">
                <a:solidFill>
                  <a:srgbClr val="212529"/>
                </a:solidFill>
                <a:ea typeface="Times New Roman"/>
              </a:rPr>
              <a:t> </a:t>
            </a:r>
            <a:r>
              <a:rPr lang="en-US" sz="2800" i="1" kern="1400" dirty="0" err="1">
                <a:solidFill>
                  <a:srgbClr val="212529"/>
                </a:solidFill>
                <a:ea typeface="Times New Roman"/>
              </a:rPr>
              <a:t>nghe</a:t>
            </a:r>
            <a:r>
              <a:rPr lang="en-US" sz="2800" i="1" kern="1400" dirty="0">
                <a:solidFill>
                  <a:srgbClr val="212529"/>
                </a:solidFill>
                <a:ea typeface="Times New Roman"/>
              </a:rPr>
              <a:t> </a:t>
            </a:r>
            <a:r>
              <a:rPr lang="en-US" sz="2800" i="1" kern="1400" dirty="0" err="1">
                <a:solidFill>
                  <a:srgbClr val="212529"/>
                </a:solidFill>
                <a:ea typeface="Times New Roman"/>
              </a:rPr>
              <a:t>xong</a:t>
            </a:r>
            <a:r>
              <a:rPr lang="en-US" sz="2800" i="1" kern="1400" dirty="0">
                <a:solidFill>
                  <a:srgbClr val="212529"/>
                </a:solidFill>
                <a:ea typeface="Times New Roman"/>
              </a:rPr>
              <a:t> </a:t>
            </a:r>
            <a:r>
              <a:rPr lang="en-US" sz="2800" i="1" kern="1400" dirty="0" err="1">
                <a:solidFill>
                  <a:srgbClr val="212529"/>
                </a:solidFill>
                <a:ea typeface="Times New Roman"/>
              </a:rPr>
              <a:t>câu</a:t>
            </a:r>
            <a:r>
              <a:rPr lang="en-US" sz="2800" i="1" kern="1400" dirty="0">
                <a:solidFill>
                  <a:srgbClr val="212529"/>
                </a:solidFill>
                <a:ea typeface="Times New Roman"/>
              </a:rPr>
              <a:t> </a:t>
            </a:r>
            <a:r>
              <a:rPr lang="en-US" sz="2800" i="1" kern="1400" dirty="0" err="1">
                <a:solidFill>
                  <a:srgbClr val="212529"/>
                </a:solidFill>
                <a:ea typeface="Times New Roman"/>
              </a:rPr>
              <a:t>chuyện</a:t>
            </a:r>
            <a:r>
              <a:rPr lang="en-US" sz="2800" i="1" kern="1400" dirty="0">
                <a:solidFill>
                  <a:srgbClr val="212529"/>
                </a:solidFill>
                <a:ea typeface="Times New Roman"/>
              </a:rPr>
              <a:t> </a:t>
            </a:r>
            <a:r>
              <a:rPr lang="en-US" sz="2800" i="1" kern="1400" dirty="0" err="1">
                <a:solidFill>
                  <a:srgbClr val="212529"/>
                </a:solidFill>
                <a:ea typeface="Times New Roman"/>
              </a:rPr>
              <a:t>này</a:t>
            </a:r>
            <a:r>
              <a:rPr lang="en-US" sz="2800" i="1" kern="1400" dirty="0">
                <a:solidFill>
                  <a:srgbClr val="212529"/>
                </a:solidFill>
                <a:ea typeface="Times New Roman"/>
              </a:rPr>
              <a:t>, qua </a:t>
            </a:r>
            <a:r>
              <a:rPr lang="en-US" sz="2800" i="1" kern="1400" dirty="0" err="1">
                <a:solidFill>
                  <a:srgbClr val="212529"/>
                </a:solidFill>
                <a:ea typeface="Times New Roman"/>
              </a:rPr>
              <a:t>một</a:t>
            </a:r>
            <a:r>
              <a:rPr lang="en-US" sz="2800" i="1" kern="1400" dirty="0">
                <a:solidFill>
                  <a:srgbClr val="212529"/>
                </a:solidFill>
                <a:ea typeface="Times New Roman"/>
              </a:rPr>
              <a:t> </a:t>
            </a:r>
            <a:r>
              <a:rPr lang="en-US" sz="2800" i="1" kern="1400" dirty="0" err="1">
                <a:solidFill>
                  <a:srgbClr val="212529"/>
                </a:solidFill>
                <a:ea typeface="Times New Roman"/>
              </a:rPr>
              <a:t>thoáng</a:t>
            </a:r>
            <a:r>
              <a:rPr lang="en-US" sz="2800" i="1" kern="1400" dirty="0">
                <a:solidFill>
                  <a:srgbClr val="212529"/>
                </a:solidFill>
                <a:ea typeface="Times New Roman"/>
              </a:rPr>
              <a:t> </a:t>
            </a:r>
            <a:r>
              <a:rPr lang="en-US" sz="2800" i="1" kern="1400" dirty="0" err="1">
                <a:solidFill>
                  <a:srgbClr val="212529"/>
                </a:solidFill>
                <a:ea typeface="Times New Roman"/>
              </a:rPr>
              <a:t>liên</a:t>
            </a:r>
            <a:r>
              <a:rPr lang="en-US" sz="2800" i="1" kern="1400" dirty="0">
                <a:solidFill>
                  <a:srgbClr val="212529"/>
                </a:solidFill>
                <a:ea typeface="Times New Roman"/>
              </a:rPr>
              <a:t> </a:t>
            </a:r>
            <a:r>
              <a:rPr lang="en-US" sz="2800" i="1" kern="1400" dirty="0" err="1">
                <a:solidFill>
                  <a:srgbClr val="212529"/>
                </a:solidFill>
                <a:ea typeface="Times New Roman"/>
              </a:rPr>
              <a:t>tưởng</a:t>
            </a:r>
            <a:r>
              <a:rPr lang="en-US" sz="2800" i="1" kern="1400" dirty="0">
                <a:solidFill>
                  <a:srgbClr val="212529"/>
                </a:solidFill>
                <a:ea typeface="Times New Roman"/>
              </a:rPr>
              <a:t>, </a:t>
            </a:r>
            <a:r>
              <a:rPr lang="en-US" sz="2800" i="1" kern="1400" dirty="0" err="1">
                <a:solidFill>
                  <a:srgbClr val="212529"/>
                </a:solidFill>
                <a:ea typeface="Times New Roman"/>
              </a:rPr>
              <a:t>tôi</a:t>
            </a:r>
            <a:r>
              <a:rPr lang="en-US" sz="2800" i="1" kern="1400" dirty="0">
                <a:solidFill>
                  <a:srgbClr val="212529"/>
                </a:solidFill>
                <a:ea typeface="Times New Roman"/>
              </a:rPr>
              <a:t> </a:t>
            </a:r>
            <a:r>
              <a:rPr lang="en-US" sz="2800" i="1" kern="1400" dirty="0" err="1">
                <a:solidFill>
                  <a:srgbClr val="212529"/>
                </a:solidFill>
                <a:ea typeface="Times New Roman"/>
              </a:rPr>
              <a:t>bỗng</a:t>
            </a:r>
            <a:r>
              <a:rPr lang="en-US" sz="2800" i="1" kern="1400" dirty="0">
                <a:solidFill>
                  <a:srgbClr val="212529"/>
                </a:solidFill>
                <a:ea typeface="Times New Roman"/>
              </a:rPr>
              <a:t> “</a:t>
            </a:r>
            <a:r>
              <a:rPr lang="en-US" sz="2800" i="1" kern="1400" dirty="0" err="1">
                <a:solidFill>
                  <a:srgbClr val="212529"/>
                </a:solidFill>
                <a:ea typeface="Times New Roman"/>
              </a:rPr>
              <a:t>sáng</a:t>
            </a:r>
            <a:r>
              <a:rPr lang="en-US" sz="2800" i="1" kern="1400" dirty="0">
                <a:solidFill>
                  <a:srgbClr val="212529"/>
                </a:solidFill>
                <a:ea typeface="Times New Roman"/>
              </a:rPr>
              <a:t> </a:t>
            </a:r>
            <a:r>
              <a:rPr lang="en-US" sz="2800" i="1" kern="1400" dirty="0" err="1">
                <a:solidFill>
                  <a:srgbClr val="212529"/>
                </a:solidFill>
                <a:ea typeface="Times New Roman"/>
              </a:rPr>
              <a:t>mắt</a:t>
            </a:r>
            <a:r>
              <a:rPr lang="en-US" sz="2800" i="1" kern="1400" dirty="0">
                <a:solidFill>
                  <a:srgbClr val="212529"/>
                </a:solidFill>
                <a:ea typeface="Times New Roman"/>
              </a:rPr>
              <a:t> </a:t>
            </a:r>
            <a:r>
              <a:rPr lang="en-US" sz="2800" i="1" kern="1400" dirty="0" err="1">
                <a:solidFill>
                  <a:srgbClr val="212529"/>
                </a:solidFill>
                <a:ea typeface="Times New Roman"/>
              </a:rPr>
              <a:t>ra</a:t>
            </a:r>
            <a:r>
              <a:rPr lang="en-US" sz="2800" i="1" kern="1400" dirty="0">
                <a:solidFill>
                  <a:srgbClr val="212529"/>
                </a:solidFill>
                <a:ea typeface="Times New Roman"/>
              </a:rPr>
              <a:t>”...</a:t>
            </a:r>
            <a:endParaRPr lang="en-GB" sz="2800" dirty="0"/>
          </a:p>
        </p:txBody>
      </p:sp>
      <p:sp>
        <p:nvSpPr>
          <p:cNvPr id="6" name="Rectangle 5"/>
          <p:cNvSpPr/>
          <p:nvPr/>
        </p:nvSpPr>
        <p:spPr>
          <a:xfrm>
            <a:off x="304800" y="4086972"/>
            <a:ext cx="8458200" cy="954107"/>
          </a:xfrm>
          <a:prstGeom prst="rect">
            <a:avLst/>
          </a:prstGeom>
        </p:spPr>
        <p:txBody>
          <a:bodyPr wrap="square">
            <a:spAutoFit/>
          </a:bodyPr>
          <a:lstStyle/>
          <a:p>
            <a:r>
              <a:rPr lang="en-US" sz="2800" kern="1400" dirty="0" err="1">
                <a:solidFill>
                  <a:srgbClr val="FF0000"/>
                </a:solidFill>
                <a:latin typeface="Times New Roman"/>
                <a:ea typeface="Times New Roman"/>
              </a:rPr>
              <a:t>Đánh</a:t>
            </a:r>
            <a:r>
              <a:rPr lang="en-US" sz="2800" kern="1400" dirty="0">
                <a:solidFill>
                  <a:srgbClr val="FF0000"/>
                </a:solidFill>
                <a:latin typeface="Times New Roman"/>
                <a:ea typeface="Times New Roman"/>
              </a:rPr>
              <a:t> </a:t>
            </a:r>
            <a:r>
              <a:rPr lang="en-US" sz="2800" kern="1400" dirty="0" err="1">
                <a:solidFill>
                  <a:srgbClr val="FF0000"/>
                </a:solidFill>
                <a:latin typeface="Times New Roman"/>
                <a:ea typeface="Times New Roman"/>
              </a:rPr>
              <a:t>dấu</a:t>
            </a:r>
            <a:r>
              <a:rPr lang="en-US" sz="2800" kern="1400" dirty="0">
                <a:solidFill>
                  <a:srgbClr val="FF0000"/>
                </a:solidFill>
                <a:latin typeface="Times New Roman"/>
                <a:ea typeface="Times New Roman"/>
              </a:rPr>
              <a:t> </a:t>
            </a:r>
            <a:r>
              <a:rPr lang="en-US" sz="2800" kern="1400" dirty="0" err="1">
                <a:solidFill>
                  <a:srgbClr val="FF0000"/>
                </a:solidFill>
                <a:latin typeface="Times New Roman"/>
                <a:ea typeface="Times New Roman"/>
              </a:rPr>
              <a:t>từ</a:t>
            </a:r>
            <a:r>
              <a:rPr lang="en-US" sz="2800" kern="1400" dirty="0">
                <a:solidFill>
                  <a:srgbClr val="FF0000"/>
                </a:solidFill>
                <a:latin typeface="Times New Roman"/>
                <a:ea typeface="Times New Roman"/>
              </a:rPr>
              <a:t> </a:t>
            </a:r>
            <a:r>
              <a:rPr lang="en-US" sz="2800" kern="1400" dirty="0" err="1">
                <a:solidFill>
                  <a:srgbClr val="FF0000"/>
                </a:solidFill>
                <a:latin typeface="Times New Roman"/>
                <a:ea typeface="Times New Roman"/>
              </a:rPr>
              <a:t>ngữ</a:t>
            </a:r>
            <a:r>
              <a:rPr lang="en-US" sz="2800" kern="1400" dirty="0">
                <a:solidFill>
                  <a:srgbClr val="FF0000"/>
                </a:solidFill>
                <a:latin typeface="Times New Roman"/>
                <a:ea typeface="Times New Roman"/>
              </a:rPr>
              <a:t> </a:t>
            </a:r>
            <a:r>
              <a:rPr lang="en-US" sz="2800" kern="1400" dirty="0" err="1">
                <a:solidFill>
                  <a:srgbClr val="FF0000"/>
                </a:solidFill>
                <a:latin typeface="Times New Roman"/>
                <a:ea typeface="Times New Roman"/>
              </a:rPr>
              <a:t>được</a:t>
            </a:r>
            <a:r>
              <a:rPr lang="en-US" sz="2800" kern="1400" dirty="0">
                <a:solidFill>
                  <a:srgbClr val="FF0000"/>
                </a:solidFill>
                <a:latin typeface="Times New Roman"/>
                <a:ea typeface="Times New Roman"/>
              </a:rPr>
              <a:t> </a:t>
            </a:r>
            <a:r>
              <a:rPr lang="en-US" sz="2800" kern="1400" dirty="0" err="1">
                <a:solidFill>
                  <a:srgbClr val="FF0000"/>
                </a:solidFill>
                <a:latin typeface="Times New Roman"/>
                <a:ea typeface="Times New Roman"/>
              </a:rPr>
              <a:t>hiểu</a:t>
            </a:r>
            <a:r>
              <a:rPr lang="en-US" sz="2800" kern="1400" dirty="0">
                <a:solidFill>
                  <a:srgbClr val="FF0000"/>
                </a:solidFill>
                <a:latin typeface="Times New Roman"/>
                <a:ea typeface="Times New Roman"/>
              </a:rPr>
              <a:t> </a:t>
            </a:r>
            <a:r>
              <a:rPr lang="en-US" sz="2800" kern="1400" dirty="0" err="1">
                <a:solidFill>
                  <a:srgbClr val="FF0000"/>
                </a:solidFill>
                <a:latin typeface="Times New Roman"/>
                <a:ea typeface="Times New Roman"/>
              </a:rPr>
              <a:t>theo</a:t>
            </a:r>
            <a:r>
              <a:rPr lang="en-US" sz="2800" kern="1400" dirty="0">
                <a:solidFill>
                  <a:srgbClr val="FF0000"/>
                </a:solidFill>
                <a:latin typeface="Times New Roman"/>
                <a:ea typeface="Times New Roman"/>
              </a:rPr>
              <a:t> </a:t>
            </a:r>
            <a:r>
              <a:rPr lang="en-US" sz="2800" kern="1400" dirty="0" err="1">
                <a:solidFill>
                  <a:srgbClr val="FF0000"/>
                </a:solidFill>
                <a:latin typeface="Times New Roman"/>
                <a:ea typeface="Times New Roman"/>
              </a:rPr>
              <a:t>nghĩa</a:t>
            </a:r>
            <a:r>
              <a:rPr lang="en-US" sz="2800" kern="1400" dirty="0">
                <a:solidFill>
                  <a:srgbClr val="FF0000"/>
                </a:solidFill>
                <a:latin typeface="Times New Roman"/>
                <a:ea typeface="Times New Roman"/>
              </a:rPr>
              <a:t> </a:t>
            </a:r>
            <a:r>
              <a:rPr lang="en-US" sz="2800" kern="1400" dirty="0" err="1">
                <a:solidFill>
                  <a:srgbClr val="FF0000"/>
                </a:solidFill>
                <a:latin typeface="Times New Roman"/>
                <a:ea typeface="Times New Roman"/>
              </a:rPr>
              <a:t>đặc</a:t>
            </a:r>
            <a:r>
              <a:rPr lang="en-US" sz="2800" kern="1400" dirty="0">
                <a:solidFill>
                  <a:srgbClr val="FF0000"/>
                </a:solidFill>
                <a:latin typeface="Times New Roman"/>
                <a:ea typeface="Times New Roman"/>
              </a:rPr>
              <a:t> </a:t>
            </a:r>
            <a:r>
              <a:rPr lang="en-US" sz="2800" kern="1400" dirty="0" err="1">
                <a:solidFill>
                  <a:srgbClr val="FF0000"/>
                </a:solidFill>
                <a:latin typeface="Times New Roman"/>
                <a:ea typeface="Times New Roman"/>
              </a:rPr>
              <a:t>biệt</a:t>
            </a:r>
            <a:r>
              <a:rPr lang="en-US" sz="2800" kern="1400" dirty="0">
                <a:solidFill>
                  <a:srgbClr val="FF0000"/>
                </a:solidFill>
                <a:latin typeface="Times New Roman"/>
                <a:ea typeface="Times New Roman"/>
              </a:rPr>
              <a:t> hay </a:t>
            </a:r>
            <a:r>
              <a:rPr lang="en-US" sz="2800" kern="1400" dirty="0" err="1">
                <a:solidFill>
                  <a:srgbClr val="FF0000"/>
                </a:solidFill>
                <a:latin typeface="Times New Roman"/>
                <a:ea typeface="Times New Roman"/>
              </a:rPr>
              <a:t>có</a:t>
            </a:r>
            <a:r>
              <a:rPr lang="en-US" sz="2800" kern="1400" dirty="0">
                <a:solidFill>
                  <a:srgbClr val="FF0000"/>
                </a:solidFill>
                <a:latin typeface="Times New Roman"/>
                <a:ea typeface="Times New Roman"/>
              </a:rPr>
              <a:t> </a:t>
            </a:r>
            <a:r>
              <a:rPr lang="en-US" sz="2800" kern="1400" dirty="0" err="1">
                <a:solidFill>
                  <a:srgbClr val="FF0000"/>
                </a:solidFill>
                <a:latin typeface="Times New Roman"/>
                <a:ea typeface="Times New Roman"/>
              </a:rPr>
              <a:t>hàm</a:t>
            </a:r>
            <a:r>
              <a:rPr lang="en-US" sz="2800" kern="1400" dirty="0">
                <a:solidFill>
                  <a:srgbClr val="FF0000"/>
                </a:solidFill>
                <a:latin typeface="Times New Roman"/>
                <a:ea typeface="Times New Roman"/>
              </a:rPr>
              <a:t> ý </a:t>
            </a:r>
            <a:r>
              <a:rPr lang="en-US" sz="2800" kern="1400" dirty="0" err="1">
                <a:solidFill>
                  <a:srgbClr val="FF0000"/>
                </a:solidFill>
                <a:latin typeface="Times New Roman"/>
                <a:ea typeface="Times New Roman"/>
              </a:rPr>
              <a:t>mỉa</a:t>
            </a:r>
            <a:r>
              <a:rPr lang="en-US" sz="2800" kern="1400" dirty="0">
                <a:solidFill>
                  <a:srgbClr val="FF0000"/>
                </a:solidFill>
                <a:latin typeface="Times New Roman"/>
                <a:ea typeface="Times New Roman"/>
              </a:rPr>
              <a:t> </a:t>
            </a:r>
            <a:r>
              <a:rPr lang="en-US" sz="2800" kern="1400" dirty="0" err="1">
                <a:solidFill>
                  <a:srgbClr val="FF0000"/>
                </a:solidFill>
                <a:latin typeface="Times New Roman"/>
                <a:ea typeface="Times New Roman"/>
              </a:rPr>
              <a:t>mai</a:t>
            </a:r>
            <a:r>
              <a:rPr lang="en-US" sz="2800" kern="1400" dirty="0">
                <a:solidFill>
                  <a:srgbClr val="FF0000"/>
                </a:solidFill>
                <a:latin typeface="Times New Roman"/>
                <a:ea typeface="Times New Roman"/>
              </a:rPr>
              <a:t>.</a:t>
            </a:r>
            <a:endParaRPr lang="en-GB" sz="2800" dirty="0">
              <a:solidFill>
                <a:srgbClr val="FF0000"/>
              </a:solidFill>
            </a:endParaRPr>
          </a:p>
        </p:txBody>
      </p:sp>
    </p:spTree>
    <p:extLst>
      <p:ext uri="{BB962C8B-B14F-4D97-AF65-F5344CB8AC3E}">
        <p14:creationId xmlns:p14="http://schemas.microsoft.com/office/powerpoint/2010/main" val="2077767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76200"/>
            <a:ext cx="8763000" cy="1077218"/>
          </a:xfrm>
          <a:prstGeom prst="rect">
            <a:avLst/>
          </a:prstGeom>
        </p:spPr>
        <p:txBody>
          <a:bodyPr wrap="square">
            <a:spAutoFit/>
          </a:bodyPr>
          <a:lstStyle/>
          <a:p>
            <a:r>
              <a:rPr lang="en-US" sz="3200" kern="1400" dirty="0" err="1" smtClean="0">
                <a:solidFill>
                  <a:srgbClr val="212529"/>
                </a:solidFill>
                <a:latin typeface="Times New Roman"/>
                <a:ea typeface="Times New Roman"/>
              </a:rPr>
              <a:t>Bài</a:t>
            </a:r>
            <a:r>
              <a:rPr lang="en-US" sz="3200" kern="1400" dirty="0" smtClean="0">
                <a:solidFill>
                  <a:srgbClr val="212529"/>
                </a:solidFill>
                <a:latin typeface="Times New Roman"/>
                <a:ea typeface="Times New Roman"/>
              </a:rPr>
              <a:t> 3: </a:t>
            </a:r>
            <a:r>
              <a:rPr lang="en-US" sz="3200" kern="1400" dirty="0" err="1" smtClean="0">
                <a:solidFill>
                  <a:srgbClr val="212529"/>
                </a:solidFill>
                <a:latin typeface="Times New Roman"/>
                <a:ea typeface="Times New Roman"/>
              </a:rPr>
              <a:t>Đặt</a:t>
            </a:r>
            <a:r>
              <a:rPr lang="en-US" sz="3200" kern="1400" dirty="0" smtClean="0">
                <a:solidFill>
                  <a:srgbClr val="212529"/>
                </a:solidFill>
                <a:latin typeface="Times New Roman"/>
                <a:ea typeface="Times New Roman"/>
              </a:rPr>
              <a:t> </a:t>
            </a:r>
            <a:r>
              <a:rPr lang="en-US" sz="3200" kern="1400" dirty="0" err="1">
                <a:solidFill>
                  <a:srgbClr val="212529"/>
                </a:solidFill>
                <a:latin typeface="Times New Roman"/>
                <a:ea typeface="Times New Roman"/>
              </a:rPr>
              <a:t>dấu</a:t>
            </a:r>
            <a:r>
              <a:rPr lang="en-US" sz="3200" kern="1400" dirty="0">
                <a:solidFill>
                  <a:srgbClr val="212529"/>
                </a:solidFill>
                <a:latin typeface="Times New Roman"/>
                <a:ea typeface="Times New Roman"/>
              </a:rPr>
              <a:t> </a:t>
            </a:r>
            <a:r>
              <a:rPr lang="en-US" sz="3200" kern="1400" dirty="0" err="1">
                <a:solidFill>
                  <a:srgbClr val="212529"/>
                </a:solidFill>
                <a:latin typeface="Times New Roman"/>
                <a:ea typeface="Times New Roman"/>
              </a:rPr>
              <a:t>ngoặc</a:t>
            </a:r>
            <a:r>
              <a:rPr lang="en-US" sz="3200" kern="1400" dirty="0">
                <a:solidFill>
                  <a:srgbClr val="212529"/>
                </a:solidFill>
                <a:latin typeface="Times New Roman"/>
                <a:ea typeface="Times New Roman"/>
              </a:rPr>
              <a:t> </a:t>
            </a:r>
            <a:r>
              <a:rPr lang="en-US" sz="3200" kern="1400" dirty="0" err="1">
                <a:solidFill>
                  <a:srgbClr val="212529"/>
                </a:solidFill>
                <a:latin typeface="Times New Roman"/>
                <a:ea typeface="Times New Roman"/>
              </a:rPr>
              <a:t>kép</a:t>
            </a:r>
            <a:r>
              <a:rPr lang="en-US" sz="3200" kern="1400" dirty="0">
                <a:solidFill>
                  <a:srgbClr val="212529"/>
                </a:solidFill>
                <a:latin typeface="Times New Roman"/>
                <a:ea typeface="Times New Roman"/>
              </a:rPr>
              <a:t> </a:t>
            </a:r>
            <a:r>
              <a:rPr lang="en-US" sz="3200" kern="1400" dirty="0" err="1">
                <a:solidFill>
                  <a:srgbClr val="212529"/>
                </a:solidFill>
                <a:latin typeface="Times New Roman"/>
                <a:ea typeface="Times New Roman"/>
              </a:rPr>
              <a:t>vào</a:t>
            </a:r>
            <a:r>
              <a:rPr lang="en-US" sz="3200" kern="1400" dirty="0">
                <a:solidFill>
                  <a:srgbClr val="212529"/>
                </a:solidFill>
                <a:latin typeface="Times New Roman"/>
                <a:ea typeface="Times New Roman"/>
              </a:rPr>
              <a:t> </a:t>
            </a:r>
            <a:r>
              <a:rPr lang="en-US" sz="3200" kern="1400" dirty="0" err="1">
                <a:solidFill>
                  <a:srgbClr val="212529"/>
                </a:solidFill>
                <a:latin typeface="Times New Roman"/>
                <a:ea typeface="Times New Roman"/>
              </a:rPr>
              <a:t>vị</a:t>
            </a:r>
            <a:r>
              <a:rPr lang="en-US" sz="3200" kern="1400" dirty="0">
                <a:solidFill>
                  <a:srgbClr val="212529"/>
                </a:solidFill>
                <a:latin typeface="Times New Roman"/>
                <a:ea typeface="Times New Roman"/>
              </a:rPr>
              <a:t> </a:t>
            </a:r>
            <a:r>
              <a:rPr lang="en-US" sz="3200" kern="1400" dirty="0" err="1">
                <a:solidFill>
                  <a:srgbClr val="212529"/>
                </a:solidFill>
                <a:latin typeface="Times New Roman"/>
                <a:ea typeface="Times New Roman"/>
              </a:rPr>
              <a:t>trí</a:t>
            </a:r>
            <a:r>
              <a:rPr lang="en-US" sz="3200" kern="1400" dirty="0">
                <a:solidFill>
                  <a:srgbClr val="212529"/>
                </a:solidFill>
                <a:latin typeface="Times New Roman"/>
                <a:ea typeface="Times New Roman"/>
              </a:rPr>
              <a:t> </a:t>
            </a:r>
            <a:r>
              <a:rPr lang="en-US" sz="3200" kern="1400" dirty="0" err="1">
                <a:solidFill>
                  <a:srgbClr val="212529"/>
                </a:solidFill>
                <a:latin typeface="Times New Roman"/>
                <a:ea typeface="Times New Roman"/>
              </a:rPr>
              <a:t>nào</a:t>
            </a:r>
            <a:r>
              <a:rPr lang="en-US" sz="3200" kern="1400" dirty="0">
                <a:solidFill>
                  <a:srgbClr val="212529"/>
                </a:solidFill>
                <a:latin typeface="Times New Roman"/>
                <a:ea typeface="Times New Roman"/>
              </a:rPr>
              <a:t> </a:t>
            </a:r>
            <a:r>
              <a:rPr lang="en-US" sz="3200" kern="1400" dirty="0" err="1">
                <a:solidFill>
                  <a:srgbClr val="212529"/>
                </a:solidFill>
                <a:latin typeface="Times New Roman"/>
                <a:ea typeface="Times New Roman"/>
              </a:rPr>
              <a:t>trong</a:t>
            </a:r>
            <a:r>
              <a:rPr lang="en-US" sz="3200" kern="1400" dirty="0">
                <a:solidFill>
                  <a:srgbClr val="212529"/>
                </a:solidFill>
                <a:latin typeface="Times New Roman"/>
                <a:ea typeface="Times New Roman"/>
              </a:rPr>
              <a:t> </a:t>
            </a:r>
            <a:r>
              <a:rPr lang="en-US" sz="3200" kern="1400" dirty="0" err="1">
                <a:solidFill>
                  <a:srgbClr val="212529"/>
                </a:solidFill>
                <a:latin typeface="Times New Roman"/>
                <a:ea typeface="Times New Roman"/>
              </a:rPr>
              <a:t>câu</a:t>
            </a:r>
            <a:r>
              <a:rPr lang="en-US" sz="3200" kern="1400" dirty="0">
                <a:solidFill>
                  <a:srgbClr val="212529"/>
                </a:solidFill>
                <a:latin typeface="Times New Roman"/>
                <a:ea typeface="Times New Roman"/>
              </a:rPr>
              <a:t> </a:t>
            </a:r>
            <a:r>
              <a:rPr lang="en-US" sz="3200" kern="1400" dirty="0" err="1">
                <a:solidFill>
                  <a:srgbClr val="212529"/>
                </a:solidFill>
                <a:latin typeface="Times New Roman"/>
                <a:ea typeface="Times New Roman"/>
              </a:rPr>
              <a:t>sau</a:t>
            </a:r>
            <a:r>
              <a:rPr lang="en-US" sz="3200" kern="1400" dirty="0">
                <a:solidFill>
                  <a:srgbClr val="212529"/>
                </a:solidFill>
                <a:latin typeface="Times New Roman"/>
                <a:ea typeface="Times New Roman"/>
              </a:rPr>
              <a:t> </a:t>
            </a:r>
            <a:r>
              <a:rPr lang="en-US" sz="3200" kern="1400" dirty="0" err="1">
                <a:solidFill>
                  <a:srgbClr val="212529"/>
                </a:solidFill>
                <a:latin typeface="Times New Roman"/>
                <a:ea typeface="Times New Roman"/>
              </a:rPr>
              <a:t>là</a:t>
            </a:r>
            <a:r>
              <a:rPr lang="en-US" sz="3200" kern="1400" dirty="0">
                <a:solidFill>
                  <a:srgbClr val="212529"/>
                </a:solidFill>
                <a:latin typeface="Times New Roman"/>
                <a:ea typeface="Times New Roman"/>
              </a:rPr>
              <a:t> </a:t>
            </a:r>
            <a:r>
              <a:rPr lang="en-US" sz="3200" kern="1400" dirty="0" err="1">
                <a:solidFill>
                  <a:srgbClr val="212529"/>
                </a:solidFill>
                <a:latin typeface="Times New Roman"/>
                <a:ea typeface="Times New Roman"/>
              </a:rPr>
              <a:t>hợp</a:t>
            </a:r>
            <a:r>
              <a:rPr lang="en-US" sz="3200" kern="1400" dirty="0">
                <a:solidFill>
                  <a:srgbClr val="212529"/>
                </a:solidFill>
                <a:latin typeface="Times New Roman"/>
                <a:ea typeface="Times New Roman"/>
              </a:rPr>
              <a:t> </a:t>
            </a:r>
            <a:r>
              <a:rPr lang="en-US" sz="3200" kern="1400" dirty="0" err="1">
                <a:solidFill>
                  <a:srgbClr val="212529"/>
                </a:solidFill>
                <a:latin typeface="Times New Roman"/>
                <a:ea typeface="Times New Roman"/>
              </a:rPr>
              <a:t>lí</a:t>
            </a:r>
            <a:r>
              <a:rPr lang="en-US" sz="3200" kern="1400" dirty="0">
                <a:solidFill>
                  <a:srgbClr val="212529"/>
                </a:solidFill>
                <a:latin typeface="Times New Roman"/>
                <a:ea typeface="Times New Roman"/>
              </a:rPr>
              <a:t>?</a:t>
            </a:r>
            <a:endParaRPr lang="en-GB" sz="3200" dirty="0"/>
          </a:p>
        </p:txBody>
      </p:sp>
      <p:sp>
        <p:nvSpPr>
          <p:cNvPr id="5" name="Rectangle 4"/>
          <p:cNvSpPr/>
          <p:nvPr/>
        </p:nvSpPr>
        <p:spPr>
          <a:xfrm>
            <a:off x="304800" y="1417670"/>
            <a:ext cx="8305800" cy="1200329"/>
          </a:xfrm>
          <a:prstGeom prst="rect">
            <a:avLst/>
          </a:prstGeom>
        </p:spPr>
        <p:txBody>
          <a:bodyPr wrap="square">
            <a:spAutoFit/>
          </a:bodyPr>
          <a:lstStyle/>
          <a:p>
            <a:r>
              <a:rPr lang="en-US" i="1" kern="1400" dirty="0" smtClean="0">
                <a:solidFill>
                  <a:srgbClr val="212529"/>
                </a:solidFill>
                <a:ea typeface="Times New Roman"/>
              </a:rPr>
              <a:t>    </a:t>
            </a:r>
            <a:r>
              <a:rPr lang="en-US" i="1" kern="1400" dirty="0" err="1" smtClean="0">
                <a:solidFill>
                  <a:srgbClr val="212529"/>
                </a:solidFill>
                <a:ea typeface="Times New Roman"/>
              </a:rPr>
              <a:t>Lão</a:t>
            </a:r>
            <a:r>
              <a:rPr lang="en-US" i="1" kern="1400" dirty="0" smtClean="0">
                <a:solidFill>
                  <a:srgbClr val="212529"/>
                </a:solidFill>
                <a:ea typeface="Times New Roman"/>
              </a:rPr>
              <a:t> </a:t>
            </a:r>
            <a:r>
              <a:rPr lang="en-US" i="1" kern="1400" dirty="0" err="1">
                <a:solidFill>
                  <a:srgbClr val="212529"/>
                </a:solidFill>
                <a:ea typeface="Times New Roman"/>
              </a:rPr>
              <a:t>Hạc</a:t>
            </a:r>
            <a:r>
              <a:rPr lang="en-US" i="1" kern="1400" dirty="0">
                <a:solidFill>
                  <a:srgbClr val="212529"/>
                </a:solidFill>
                <a:ea typeface="Times New Roman"/>
              </a:rPr>
              <a:t> </a:t>
            </a:r>
            <a:r>
              <a:rPr lang="en-US" i="1" kern="1400" dirty="0" err="1">
                <a:solidFill>
                  <a:srgbClr val="212529"/>
                </a:solidFill>
                <a:ea typeface="Times New Roman"/>
              </a:rPr>
              <a:t>ơi</a:t>
            </a:r>
            <a:r>
              <a:rPr lang="en-US" i="1" kern="1400" dirty="0">
                <a:solidFill>
                  <a:srgbClr val="212529"/>
                </a:solidFill>
                <a:ea typeface="Times New Roman"/>
              </a:rPr>
              <a:t>! </a:t>
            </a:r>
            <a:r>
              <a:rPr lang="en-US" i="1" kern="1400" dirty="0" err="1">
                <a:solidFill>
                  <a:srgbClr val="212529"/>
                </a:solidFill>
                <a:ea typeface="Times New Roman"/>
              </a:rPr>
              <a:t>Lão</a:t>
            </a:r>
            <a:r>
              <a:rPr lang="en-US" i="1" kern="1400" dirty="0">
                <a:solidFill>
                  <a:srgbClr val="212529"/>
                </a:solidFill>
                <a:ea typeface="Times New Roman"/>
              </a:rPr>
              <a:t> </a:t>
            </a:r>
            <a:r>
              <a:rPr lang="en-US" i="1" kern="1400" dirty="0" err="1">
                <a:solidFill>
                  <a:srgbClr val="212529"/>
                </a:solidFill>
                <a:ea typeface="Times New Roman"/>
              </a:rPr>
              <a:t>hãy</a:t>
            </a:r>
            <a:r>
              <a:rPr lang="en-US" i="1" kern="1400" dirty="0">
                <a:solidFill>
                  <a:srgbClr val="212529"/>
                </a:solidFill>
                <a:ea typeface="Times New Roman"/>
              </a:rPr>
              <a:t> </a:t>
            </a:r>
            <a:r>
              <a:rPr lang="en-US" i="1" kern="1400" dirty="0" err="1">
                <a:solidFill>
                  <a:srgbClr val="212529"/>
                </a:solidFill>
                <a:ea typeface="Times New Roman"/>
              </a:rPr>
              <a:t>yên</a:t>
            </a:r>
            <a:r>
              <a:rPr lang="en-US" i="1" kern="1400" dirty="0">
                <a:solidFill>
                  <a:srgbClr val="212529"/>
                </a:solidFill>
                <a:ea typeface="Times New Roman"/>
              </a:rPr>
              <a:t> </a:t>
            </a:r>
            <a:r>
              <a:rPr lang="en-US" i="1" kern="1400" dirty="0" err="1">
                <a:solidFill>
                  <a:srgbClr val="212529"/>
                </a:solidFill>
                <a:ea typeface="Times New Roman"/>
              </a:rPr>
              <a:t>lòng</a:t>
            </a:r>
            <a:r>
              <a:rPr lang="en-US" i="1" kern="1400" dirty="0">
                <a:solidFill>
                  <a:srgbClr val="212529"/>
                </a:solidFill>
                <a:ea typeface="Times New Roman"/>
              </a:rPr>
              <a:t> </a:t>
            </a:r>
            <a:r>
              <a:rPr lang="en-US" i="1" kern="1400" dirty="0" err="1">
                <a:solidFill>
                  <a:srgbClr val="212529"/>
                </a:solidFill>
                <a:ea typeface="Times New Roman"/>
              </a:rPr>
              <a:t>mà</a:t>
            </a:r>
            <a:r>
              <a:rPr lang="en-US" i="1" kern="1400" dirty="0">
                <a:solidFill>
                  <a:srgbClr val="212529"/>
                </a:solidFill>
                <a:ea typeface="Times New Roman"/>
              </a:rPr>
              <a:t> </a:t>
            </a:r>
            <a:r>
              <a:rPr lang="en-US" i="1" kern="1400" dirty="0" err="1">
                <a:solidFill>
                  <a:srgbClr val="212529"/>
                </a:solidFill>
                <a:ea typeface="Times New Roman"/>
              </a:rPr>
              <a:t>nhắm</a:t>
            </a:r>
            <a:r>
              <a:rPr lang="en-US" i="1" kern="1400" dirty="0">
                <a:solidFill>
                  <a:srgbClr val="212529"/>
                </a:solidFill>
                <a:ea typeface="Times New Roman"/>
              </a:rPr>
              <a:t> </a:t>
            </a:r>
            <a:r>
              <a:rPr lang="en-US" i="1" kern="1400" dirty="0" err="1">
                <a:solidFill>
                  <a:srgbClr val="212529"/>
                </a:solidFill>
                <a:ea typeface="Times New Roman"/>
              </a:rPr>
              <a:t>mắt</a:t>
            </a:r>
            <a:r>
              <a:rPr lang="en-US" i="1" kern="1400" dirty="0">
                <a:solidFill>
                  <a:srgbClr val="212529"/>
                </a:solidFill>
                <a:ea typeface="Times New Roman"/>
              </a:rPr>
              <a:t>! </a:t>
            </a:r>
            <a:r>
              <a:rPr lang="en-US" i="1" kern="1400" dirty="0" err="1">
                <a:solidFill>
                  <a:srgbClr val="212529"/>
                </a:solidFill>
                <a:ea typeface="Times New Roman"/>
              </a:rPr>
              <a:t>Lão</a:t>
            </a:r>
            <a:r>
              <a:rPr lang="en-US" i="1" kern="1400" dirty="0">
                <a:solidFill>
                  <a:srgbClr val="212529"/>
                </a:solidFill>
                <a:ea typeface="Times New Roman"/>
              </a:rPr>
              <a:t> </a:t>
            </a:r>
            <a:r>
              <a:rPr lang="en-US" i="1" kern="1400" dirty="0" err="1">
                <a:solidFill>
                  <a:srgbClr val="212529"/>
                </a:solidFill>
                <a:ea typeface="Times New Roman"/>
              </a:rPr>
              <a:t>đừng</a:t>
            </a:r>
            <a:r>
              <a:rPr lang="en-US" i="1" kern="1400" dirty="0">
                <a:solidFill>
                  <a:srgbClr val="212529"/>
                </a:solidFill>
                <a:ea typeface="Times New Roman"/>
              </a:rPr>
              <a:t> lo </a:t>
            </a:r>
            <a:r>
              <a:rPr lang="en-US" i="1" kern="1400" dirty="0" err="1">
                <a:solidFill>
                  <a:srgbClr val="212529"/>
                </a:solidFill>
                <a:ea typeface="Times New Roman"/>
              </a:rPr>
              <a:t>lắng</a:t>
            </a:r>
            <a:r>
              <a:rPr lang="en-US" i="1" kern="1400" dirty="0">
                <a:solidFill>
                  <a:srgbClr val="212529"/>
                </a:solidFill>
                <a:ea typeface="Times New Roman"/>
              </a:rPr>
              <a:t> </a:t>
            </a:r>
            <a:r>
              <a:rPr lang="en-US" i="1" kern="1400" dirty="0" err="1">
                <a:solidFill>
                  <a:srgbClr val="212529"/>
                </a:solidFill>
                <a:ea typeface="Times New Roman"/>
              </a:rPr>
              <a:t>gì</a:t>
            </a:r>
            <a:r>
              <a:rPr lang="en-US" i="1" kern="1400" dirty="0">
                <a:solidFill>
                  <a:srgbClr val="212529"/>
                </a:solidFill>
                <a:ea typeface="Times New Roman"/>
              </a:rPr>
              <a:t> </a:t>
            </a:r>
            <a:r>
              <a:rPr lang="en-US" i="1" kern="1400" dirty="0" err="1">
                <a:solidFill>
                  <a:srgbClr val="212529"/>
                </a:solidFill>
                <a:ea typeface="Times New Roman"/>
              </a:rPr>
              <a:t>cho</a:t>
            </a:r>
            <a:r>
              <a:rPr lang="en-US" i="1" kern="1400" dirty="0">
                <a:solidFill>
                  <a:srgbClr val="212529"/>
                </a:solidFill>
                <a:ea typeface="Times New Roman"/>
              </a:rPr>
              <a:t> </a:t>
            </a:r>
            <a:r>
              <a:rPr lang="en-US" i="1" kern="1400" dirty="0" err="1">
                <a:solidFill>
                  <a:srgbClr val="212529"/>
                </a:solidFill>
                <a:ea typeface="Times New Roman"/>
              </a:rPr>
              <a:t>cái</a:t>
            </a:r>
            <a:r>
              <a:rPr lang="en-US" i="1" kern="1400" dirty="0">
                <a:solidFill>
                  <a:srgbClr val="212529"/>
                </a:solidFill>
                <a:ea typeface="Times New Roman"/>
              </a:rPr>
              <a:t> </a:t>
            </a:r>
            <a:r>
              <a:rPr lang="en-US" i="1" kern="1400" dirty="0" err="1">
                <a:solidFill>
                  <a:srgbClr val="212529"/>
                </a:solidFill>
                <a:ea typeface="Times New Roman"/>
              </a:rPr>
              <a:t>vườn</a:t>
            </a:r>
            <a:r>
              <a:rPr lang="en-US" i="1" kern="1400" dirty="0">
                <a:solidFill>
                  <a:srgbClr val="212529"/>
                </a:solidFill>
                <a:ea typeface="Times New Roman"/>
              </a:rPr>
              <a:t> </a:t>
            </a:r>
            <a:r>
              <a:rPr lang="en-US" i="1" kern="1400" dirty="0" err="1">
                <a:solidFill>
                  <a:srgbClr val="212529"/>
                </a:solidFill>
                <a:ea typeface="Times New Roman"/>
              </a:rPr>
              <a:t>của</a:t>
            </a:r>
            <a:r>
              <a:rPr lang="en-US" i="1" kern="1400" dirty="0">
                <a:solidFill>
                  <a:srgbClr val="212529"/>
                </a:solidFill>
                <a:ea typeface="Times New Roman"/>
              </a:rPr>
              <a:t> </a:t>
            </a:r>
            <a:r>
              <a:rPr lang="en-US" i="1" kern="1400" dirty="0" err="1">
                <a:solidFill>
                  <a:srgbClr val="212529"/>
                </a:solidFill>
                <a:ea typeface="Times New Roman"/>
              </a:rPr>
              <a:t>lão</a:t>
            </a:r>
            <a:r>
              <a:rPr lang="en-US" i="1" kern="1400" dirty="0">
                <a:solidFill>
                  <a:srgbClr val="212529"/>
                </a:solidFill>
                <a:ea typeface="Times New Roman"/>
              </a:rPr>
              <a:t>. </a:t>
            </a:r>
            <a:r>
              <a:rPr lang="en-US" i="1" kern="1400" dirty="0" err="1">
                <a:solidFill>
                  <a:srgbClr val="212529"/>
                </a:solidFill>
                <a:ea typeface="Times New Roman"/>
              </a:rPr>
              <a:t>Tôi</a:t>
            </a:r>
            <a:r>
              <a:rPr lang="en-US" i="1" kern="1400" dirty="0">
                <a:solidFill>
                  <a:srgbClr val="212529"/>
                </a:solidFill>
                <a:ea typeface="Times New Roman"/>
              </a:rPr>
              <a:t> </a:t>
            </a:r>
            <a:r>
              <a:rPr lang="en-US" i="1" kern="1400" dirty="0" err="1">
                <a:solidFill>
                  <a:srgbClr val="212529"/>
                </a:solidFill>
                <a:ea typeface="Times New Roman"/>
              </a:rPr>
              <a:t>sẽ</a:t>
            </a:r>
            <a:r>
              <a:rPr lang="en-US" i="1" kern="1400" dirty="0">
                <a:solidFill>
                  <a:srgbClr val="212529"/>
                </a:solidFill>
                <a:ea typeface="Times New Roman"/>
              </a:rPr>
              <a:t> </a:t>
            </a:r>
            <a:r>
              <a:rPr lang="en-US" i="1" kern="1400" dirty="0" err="1">
                <a:solidFill>
                  <a:srgbClr val="212529"/>
                </a:solidFill>
                <a:ea typeface="Times New Roman"/>
              </a:rPr>
              <a:t>cố</a:t>
            </a:r>
            <a:r>
              <a:rPr lang="en-US" i="1" kern="1400" dirty="0">
                <a:solidFill>
                  <a:srgbClr val="212529"/>
                </a:solidFill>
                <a:ea typeface="Times New Roman"/>
              </a:rPr>
              <a:t> </a:t>
            </a:r>
            <a:r>
              <a:rPr lang="en-US" i="1" kern="1400" dirty="0" err="1">
                <a:solidFill>
                  <a:srgbClr val="212529"/>
                </a:solidFill>
                <a:ea typeface="Times New Roman"/>
              </a:rPr>
              <a:t>giữ</a:t>
            </a:r>
            <a:r>
              <a:rPr lang="en-US" i="1" kern="1400" dirty="0">
                <a:solidFill>
                  <a:srgbClr val="212529"/>
                </a:solidFill>
                <a:ea typeface="Times New Roman"/>
              </a:rPr>
              <a:t> </a:t>
            </a:r>
            <a:r>
              <a:rPr lang="en-US" i="1" kern="1400" dirty="0" err="1">
                <a:solidFill>
                  <a:srgbClr val="212529"/>
                </a:solidFill>
                <a:ea typeface="Times New Roman"/>
              </a:rPr>
              <a:t>gìn</a:t>
            </a:r>
            <a:r>
              <a:rPr lang="en-US" i="1" kern="1400" dirty="0">
                <a:solidFill>
                  <a:srgbClr val="212529"/>
                </a:solidFill>
                <a:ea typeface="Times New Roman"/>
              </a:rPr>
              <a:t> </a:t>
            </a:r>
            <a:r>
              <a:rPr lang="en-US" i="1" kern="1400" dirty="0" err="1">
                <a:solidFill>
                  <a:srgbClr val="212529"/>
                </a:solidFill>
                <a:ea typeface="Times New Roman"/>
              </a:rPr>
              <a:t>cho</a:t>
            </a:r>
            <a:r>
              <a:rPr lang="en-US" i="1" kern="1400" dirty="0">
                <a:solidFill>
                  <a:srgbClr val="212529"/>
                </a:solidFill>
                <a:ea typeface="Times New Roman"/>
              </a:rPr>
              <a:t> </a:t>
            </a:r>
            <a:r>
              <a:rPr lang="en-US" i="1" kern="1400" dirty="0" err="1">
                <a:solidFill>
                  <a:srgbClr val="212529"/>
                </a:solidFill>
                <a:ea typeface="Times New Roman"/>
              </a:rPr>
              <a:t>lão</a:t>
            </a:r>
            <a:r>
              <a:rPr lang="en-US" i="1" kern="1400" dirty="0">
                <a:solidFill>
                  <a:srgbClr val="212529"/>
                </a:solidFill>
                <a:ea typeface="Times New Roman"/>
              </a:rPr>
              <a:t>. </a:t>
            </a:r>
            <a:r>
              <a:rPr lang="en-US" i="1" kern="1400" dirty="0" err="1">
                <a:solidFill>
                  <a:srgbClr val="212529"/>
                </a:solidFill>
                <a:ea typeface="Times New Roman"/>
              </a:rPr>
              <a:t>Ðến</a:t>
            </a:r>
            <a:r>
              <a:rPr lang="en-US" i="1" kern="1400" dirty="0">
                <a:solidFill>
                  <a:srgbClr val="212529"/>
                </a:solidFill>
                <a:ea typeface="Times New Roman"/>
              </a:rPr>
              <a:t> </a:t>
            </a:r>
            <a:r>
              <a:rPr lang="en-US" i="1" kern="1400" dirty="0" err="1">
                <a:solidFill>
                  <a:srgbClr val="212529"/>
                </a:solidFill>
                <a:ea typeface="Times New Roman"/>
              </a:rPr>
              <a:t>khi</a:t>
            </a:r>
            <a:r>
              <a:rPr lang="en-US" i="1" kern="1400" dirty="0">
                <a:solidFill>
                  <a:srgbClr val="212529"/>
                </a:solidFill>
                <a:ea typeface="Times New Roman"/>
              </a:rPr>
              <a:t> con </a:t>
            </a:r>
            <a:r>
              <a:rPr lang="en-US" i="1" kern="1400" dirty="0" err="1">
                <a:solidFill>
                  <a:srgbClr val="212529"/>
                </a:solidFill>
                <a:ea typeface="Times New Roman"/>
              </a:rPr>
              <a:t>trai</a:t>
            </a:r>
            <a:r>
              <a:rPr lang="en-US" i="1" kern="1400" dirty="0">
                <a:solidFill>
                  <a:srgbClr val="212529"/>
                </a:solidFill>
                <a:ea typeface="Times New Roman"/>
              </a:rPr>
              <a:t> </a:t>
            </a:r>
            <a:r>
              <a:rPr lang="en-US" i="1" kern="1400" dirty="0" err="1">
                <a:solidFill>
                  <a:srgbClr val="212529"/>
                </a:solidFill>
                <a:ea typeface="Times New Roman"/>
              </a:rPr>
              <a:t>lão</a:t>
            </a:r>
            <a:r>
              <a:rPr lang="en-US" i="1" kern="1400" dirty="0">
                <a:solidFill>
                  <a:srgbClr val="212529"/>
                </a:solidFill>
                <a:ea typeface="Times New Roman"/>
              </a:rPr>
              <a:t> </a:t>
            </a:r>
            <a:r>
              <a:rPr lang="en-US" i="1" kern="1400" dirty="0" err="1">
                <a:solidFill>
                  <a:srgbClr val="212529"/>
                </a:solidFill>
                <a:ea typeface="Times New Roman"/>
              </a:rPr>
              <a:t>về</a:t>
            </a:r>
            <a:r>
              <a:rPr lang="en-US" i="1" kern="1400" dirty="0">
                <a:solidFill>
                  <a:srgbClr val="212529"/>
                </a:solidFill>
                <a:ea typeface="Times New Roman"/>
              </a:rPr>
              <a:t>, </a:t>
            </a:r>
            <a:r>
              <a:rPr lang="en-US" i="1" kern="1400" dirty="0" err="1">
                <a:solidFill>
                  <a:srgbClr val="212529"/>
                </a:solidFill>
                <a:ea typeface="Times New Roman"/>
              </a:rPr>
              <a:t>tôi</a:t>
            </a:r>
            <a:r>
              <a:rPr lang="en-US" i="1" kern="1400" dirty="0">
                <a:solidFill>
                  <a:srgbClr val="212529"/>
                </a:solidFill>
                <a:ea typeface="Times New Roman"/>
              </a:rPr>
              <a:t> </a:t>
            </a:r>
            <a:r>
              <a:rPr lang="en-US" i="1" kern="1400" dirty="0" err="1">
                <a:solidFill>
                  <a:srgbClr val="212529"/>
                </a:solidFill>
                <a:ea typeface="Times New Roman"/>
              </a:rPr>
              <a:t>sẽ</a:t>
            </a:r>
            <a:r>
              <a:rPr lang="en-US" i="1" kern="1400" dirty="0">
                <a:solidFill>
                  <a:srgbClr val="212529"/>
                </a:solidFill>
                <a:ea typeface="Times New Roman"/>
              </a:rPr>
              <a:t> </a:t>
            </a:r>
            <a:r>
              <a:rPr lang="en-US" i="1" kern="1400" dirty="0" err="1">
                <a:solidFill>
                  <a:srgbClr val="212529"/>
                </a:solidFill>
                <a:ea typeface="Times New Roman"/>
              </a:rPr>
              <a:t>trao</a:t>
            </a:r>
            <a:r>
              <a:rPr lang="en-US" i="1" kern="1400" dirty="0">
                <a:solidFill>
                  <a:srgbClr val="212529"/>
                </a:solidFill>
                <a:ea typeface="Times New Roman"/>
              </a:rPr>
              <a:t> </a:t>
            </a:r>
            <a:r>
              <a:rPr lang="en-US" i="1" kern="1400" dirty="0" err="1">
                <a:solidFill>
                  <a:srgbClr val="212529"/>
                </a:solidFill>
                <a:ea typeface="Times New Roman"/>
              </a:rPr>
              <a:t>lại</a:t>
            </a:r>
            <a:r>
              <a:rPr lang="en-US" i="1" kern="1400" dirty="0">
                <a:solidFill>
                  <a:srgbClr val="212529"/>
                </a:solidFill>
                <a:ea typeface="Times New Roman"/>
              </a:rPr>
              <a:t> </a:t>
            </a:r>
            <a:r>
              <a:rPr lang="en-US" i="1" kern="1400" dirty="0" err="1">
                <a:solidFill>
                  <a:srgbClr val="212529"/>
                </a:solidFill>
                <a:ea typeface="Times New Roman"/>
              </a:rPr>
              <a:t>cho</a:t>
            </a:r>
            <a:r>
              <a:rPr lang="en-US" i="1" kern="1400" dirty="0">
                <a:solidFill>
                  <a:srgbClr val="212529"/>
                </a:solidFill>
                <a:ea typeface="Times New Roman"/>
              </a:rPr>
              <a:t> </a:t>
            </a:r>
            <a:r>
              <a:rPr lang="en-US" i="1" kern="1400" dirty="0" err="1">
                <a:solidFill>
                  <a:srgbClr val="212529"/>
                </a:solidFill>
                <a:ea typeface="Times New Roman"/>
              </a:rPr>
              <a:t>hắn</a:t>
            </a:r>
            <a:r>
              <a:rPr lang="en-US" i="1" kern="1400" dirty="0">
                <a:solidFill>
                  <a:srgbClr val="212529"/>
                </a:solidFill>
                <a:ea typeface="Times New Roman"/>
              </a:rPr>
              <a:t> </a:t>
            </a:r>
            <a:r>
              <a:rPr lang="en-US" i="1" kern="1400" dirty="0" err="1">
                <a:solidFill>
                  <a:srgbClr val="212529"/>
                </a:solidFill>
                <a:ea typeface="Times New Roman"/>
              </a:rPr>
              <a:t>và</a:t>
            </a:r>
            <a:r>
              <a:rPr lang="en-US" i="1" kern="1400" dirty="0">
                <a:solidFill>
                  <a:srgbClr val="212529"/>
                </a:solidFill>
                <a:ea typeface="Times New Roman"/>
              </a:rPr>
              <a:t> </a:t>
            </a:r>
            <a:r>
              <a:rPr lang="en-US" i="1" kern="1400" dirty="0" err="1">
                <a:solidFill>
                  <a:srgbClr val="212529"/>
                </a:solidFill>
                <a:ea typeface="Times New Roman"/>
              </a:rPr>
              <a:t>bảo</a:t>
            </a:r>
            <a:r>
              <a:rPr lang="en-US" i="1" kern="1400" dirty="0">
                <a:solidFill>
                  <a:srgbClr val="212529"/>
                </a:solidFill>
                <a:ea typeface="Times New Roman"/>
              </a:rPr>
              <a:t> </a:t>
            </a:r>
            <a:r>
              <a:rPr lang="en-US" i="1" kern="1400" dirty="0" err="1">
                <a:solidFill>
                  <a:srgbClr val="212529"/>
                </a:solidFill>
                <a:ea typeface="Times New Roman"/>
              </a:rPr>
              <a:t>hắn</a:t>
            </a:r>
            <a:r>
              <a:rPr lang="en-US" i="1" kern="1400" dirty="0">
                <a:solidFill>
                  <a:srgbClr val="212529"/>
                </a:solidFill>
                <a:ea typeface="Times New Roman"/>
              </a:rPr>
              <a:t> </a:t>
            </a:r>
            <a:r>
              <a:rPr lang="en-US" i="1" kern="1400" dirty="0" err="1">
                <a:solidFill>
                  <a:srgbClr val="212529"/>
                </a:solidFill>
                <a:ea typeface="Times New Roman"/>
              </a:rPr>
              <a:t>đây</a:t>
            </a:r>
            <a:r>
              <a:rPr lang="en-US" i="1" kern="1400" dirty="0">
                <a:solidFill>
                  <a:srgbClr val="212529"/>
                </a:solidFill>
                <a:ea typeface="Times New Roman"/>
              </a:rPr>
              <a:t> </a:t>
            </a:r>
            <a:r>
              <a:rPr lang="en-US" i="1" kern="1400" dirty="0" err="1">
                <a:solidFill>
                  <a:srgbClr val="212529"/>
                </a:solidFill>
                <a:ea typeface="Times New Roman"/>
              </a:rPr>
              <a:t>là</a:t>
            </a:r>
            <a:r>
              <a:rPr lang="en-US" i="1" kern="1400" dirty="0">
                <a:solidFill>
                  <a:srgbClr val="212529"/>
                </a:solidFill>
                <a:ea typeface="Times New Roman"/>
              </a:rPr>
              <a:t> </a:t>
            </a:r>
            <a:r>
              <a:rPr lang="en-US" i="1" kern="1400" dirty="0" err="1">
                <a:solidFill>
                  <a:srgbClr val="212529"/>
                </a:solidFill>
                <a:ea typeface="Times New Roman"/>
              </a:rPr>
              <a:t>cái</a:t>
            </a:r>
            <a:r>
              <a:rPr lang="en-US" i="1" kern="1400" dirty="0">
                <a:solidFill>
                  <a:srgbClr val="212529"/>
                </a:solidFill>
                <a:ea typeface="Times New Roman"/>
              </a:rPr>
              <a:t> </a:t>
            </a:r>
            <a:r>
              <a:rPr lang="en-US" i="1" kern="1400" dirty="0" err="1">
                <a:solidFill>
                  <a:srgbClr val="212529"/>
                </a:solidFill>
                <a:ea typeface="Times New Roman"/>
              </a:rPr>
              <a:t>vườn</a:t>
            </a:r>
            <a:r>
              <a:rPr lang="en-US" i="1" kern="1400" dirty="0">
                <a:solidFill>
                  <a:srgbClr val="212529"/>
                </a:solidFill>
                <a:ea typeface="Times New Roman"/>
              </a:rPr>
              <a:t> </a:t>
            </a:r>
            <a:r>
              <a:rPr lang="en-US" i="1" kern="1400" dirty="0" err="1">
                <a:solidFill>
                  <a:srgbClr val="212529"/>
                </a:solidFill>
                <a:ea typeface="Times New Roman"/>
              </a:rPr>
              <a:t>mà</a:t>
            </a:r>
            <a:r>
              <a:rPr lang="en-US" i="1" kern="1400" dirty="0">
                <a:solidFill>
                  <a:srgbClr val="212529"/>
                </a:solidFill>
                <a:ea typeface="Times New Roman"/>
              </a:rPr>
              <a:t> </a:t>
            </a:r>
            <a:r>
              <a:rPr lang="en-US" i="1" kern="1400" dirty="0" err="1">
                <a:solidFill>
                  <a:srgbClr val="212529"/>
                </a:solidFill>
                <a:ea typeface="Times New Roman"/>
              </a:rPr>
              <a:t>ông</a:t>
            </a:r>
            <a:r>
              <a:rPr lang="en-US" i="1" kern="1400" dirty="0">
                <a:solidFill>
                  <a:srgbClr val="212529"/>
                </a:solidFill>
                <a:ea typeface="Times New Roman"/>
              </a:rPr>
              <a:t> </a:t>
            </a:r>
            <a:r>
              <a:rPr lang="en-US" i="1" kern="1400" dirty="0" err="1">
                <a:solidFill>
                  <a:srgbClr val="212529"/>
                </a:solidFill>
                <a:ea typeface="Times New Roman"/>
              </a:rPr>
              <a:t>cụ</a:t>
            </a:r>
            <a:r>
              <a:rPr lang="en-US" i="1" kern="1400" dirty="0">
                <a:solidFill>
                  <a:srgbClr val="212529"/>
                </a:solidFill>
                <a:ea typeface="Times New Roman"/>
              </a:rPr>
              <a:t> </a:t>
            </a:r>
            <a:r>
              <a:rPr lang="en-US" i="1" kern="1400" dirty="0" err="1">
                <a:solidFill>
                  <a:srgbClr val="212529"/>
                </a:solidFill>
                <a:ea typeface="Times New Roman"/>
              </a:rPr>
              <a:t>thân</a:t>
            </a:r>
            <a:r>
              <a:rPr lang="en-US" i="1" kern="1400" dirty="0">
                <a:solidFill>
                  <a:srgbClr val="212529"/>
                </a:solidFill>
                <a:ea typeface="Times New Roman"/>
              </a:rPr>
              <a:t> </a:t>
            </a:r>
            <a:r>
              <a:rPr lang="en-US" i="1" kern="1400" dirty="0" err="1">
                <a:solidFill>
                  <a:srgbClr val="212529"/>
                </a:solidFill>
                <a:ea typeface="Times New Roman"/>
              </a:rPr>
              <a:t>sinh</a:t>
            </a:r>
            <a:r>
              <a:rPr lang="en-US" i="1" kern="1400" dirty="0">
                <a:solidFill>
                  <a:srgbClr val="212529"/>
                </a:solidFill>
                <a:ea typeface="Times New Roman"/>
              </a:rPr>
              <a:t> </a:t>
            </a:r>
            <a:r>
              <a:rPr lang="en-US" i="1" kern="1400" dirty="0" err="1">
                <a:solidFill>
                  <a:srgbClr val="212529"/>
                </a:solidFill>
                <a:ea typeface="Times New Roman"/>
              </a:rPr>
              <a:t>ra</a:t>
            </a:r>
            <a:r>
              <a:rPr lang="en-US" i="1" kern="1400" dirty="0">
                <a:solidFill>
                  <a:srgbClr val="212529"/>
                </a:solidFill>
                <a:ea typeface="Times New Roman"/>
              </a:rPr>
              <a:t> </a:t>
            </a:r>
            <a:r>
              <a:rPr lang="en-US" i="1" kern="1400" dirty="0" err="1">
                <a:solidFill>
                  <a:srgbClr val="212529"/>
                </a:solidFill>
                <a:ea typeface="Times New Roman"/>
              </a:rPr>
              <a:t>anh</a:t>
            </a:r>
            <a:r>
              <a:rPr lang="en-US" i="1" kern="1400" dirty="0">
                <a:solidFill>
                  <a:srgbClr val="212529"/>
                </a:solidFill>
                <a:ea typeface="Times New Roman"/>
              </a:rPr>
              <a:t> </a:t>
            </a:r>
            <a:r>
              <a:rPr lang="en-US" i="1" kern="1400" dirty="0" err="1">
                <a:solidFill>
                  <a:srgbClr val="212529"/>
                </a:solidFill>
                <a:ea typeface="Times New Roman"/>
              </a:rPr>
              <a:t>đã</a:t>
            </a:r>
            <a:r>
              <a:rPr lang="en-US" i="1" kern="1400" dirty="0">
                <a:solidFill>
                  <a:srgbClr val="212529"/>
                </a:solidFill>
                <a:ea typeface="Times New Roman"/>
              </a:rPr>
              <a:t> </a:t>
            </a:r>
            <a:r>
              <a:rPr lang="en-US" i="1" kern="1400" dirty="0" err="1">
                <a:solidFill>
                  <a:srgbClr val="212529"/>
                </a:solidFill>
                <a:ea typeface="Times New Roman"/>
              </a:rPr>
              <a:t>cố</a:t>
            </a:r>
            <a:r>
              <a:rPr lang="en-US" i="1" kern="1400" dirty="0">
                <a:solidFill>
                  <a:srgbClr val="212529"/>
                </a:solidFill>
                <a:ea typeface="Times New Roman"/>
              </a:rPr>
              <a:t> </a:t>
            </a:r>
            <a:r>
              <a:rPr lang="en-US" i="1" kern="1400" dirty="0" err="1">
                <a:solidFill>
                  <a:srgbClr val="212529"/>
                </a:solidFill>
                <a:ea typeface="Times New Roman"/>
              </a:rPr>
              <a:t>để</a:t>
            </a:r>
            <a:r>
              <a:rPr lang="en-US" i="1" kern="1400" dirty="0">
                <a:solidFill>
                  <a:srgbClr val="212529"/>
                </a:solidFill>
                <a:ea typeface="Times New Roman"/>
              </a:rPr>
              <a:t> </a:t>
            </a:r>
            <a:r>
              <a:rPr lang="en-US" i="1" kern="1400" dirty="0" err="1">
                <a:solidFill>
                  <a:srgbClr val="212529"/>
                </a:solidFill>
                <a:ea typeface="Times New Roman"/>
              </a:rPr>
              <a:t>lại</a:t>
            </a:r>
            <a:r>
              <a:rPr lang="en-US" i="1" kern="1400" dirty="0">
                <a:solidFill>
                  <a:srgbClr val="212529"/>
                </a:solidFill>
                <a:ea typeface="Times New Roman"/>
              </a:rPr>
              <a:t> </a:t>
            </a:r>
            <a:r>
              <a:rPr lang="en-US" i="1" kern="1400" dirty="0" err="1">
                <a:solidFill>
                  <a:srgbClr val="212529"/>
                </a:solidFill>
                <a:ea typeface="Times New Roman"/>
              </a:rPr>
              <a:t>cho</a:t>
            </a:r>
            <a:r>
              <a:rPr lang="en-US" i="1" kern="1400" dirty="0">
                <a:solidFill>
                  <a:srgbClr val="212529"/>
                </a:solidFill>
                <a:ea typeface="Times New Roman"/>
              </a:rPr>
              <a:t> </a:t>
            </a:r>
            <a:r>
              <a:rPr lang="en-US" i="1" kern="1400" dirty="0" err="1">
                <a:solidFill>
                  <a:srgbClr val="212529"/>
                </a:solidFill>
                <a:ea typeface="Times New Roman"/>
              </a:rPr>
              <a:t>anh</a:t>
            </a:r>
            <a:r>
              <a:rPr lang="en-US" i="1" kern="1400" dirty="0">
                <a:solidFill>
                  <a:srgbClr val="212529"/>
                </a:solidFill>
                <a:ea typeface="Times New Roman"/>
              </a:rPr>
              <a:t> </a:t>
            </a:r>
            <a:r>
              <a:rPr lang="en-US" i="1" kern="1400" dirty="0" err="1">
                <a:solidFill>
                  <a:srgbClr val="212529"/>
                </a:solidFill>
                <a:ea typeface="Times New Roman"/>
              </a:rPr>
              <a:t>trọn</a:t>
            </a:r>
            <a:r>
              <a:rPr lang="en-US" i="1" kern="1400" dirty="0">
                <a:solidFill>
                  <a:srgbClr val="212529"/>
                </a:solidFill>
                <a:ea typeface="Times New Roman"/>
              </a:rPr>
              <a:t> </a:t>
            </a:r>
            <a:r>
              <a:rPr lang="en-US" i="1" kern="1400" dirty="0" err="1">
                <a:solidFill>
                  <a:srgbClr val="212529"/>
                </a:solidFill>
                <a:ea typeface="Times New Roman"/>
              </a:rPr>
              <a:t>vẹn</a:t>
            </a:r>
            <a:r>
              <a:rPr lang="en-US" i="1" kern="1400" dirty="0">
                <a:solidFill>
                  <a:srgbClr val="212529"/>
                </a:solidFill>
                <a:ea typeface="Times New Roman"/>
              </a:rPr>
              <a:t> : </a:t>
            </a:r>
            <a:r>
              <a:rPr lang="en-US" i="1" kern="1400" dirty="0" err="1">
                <a:solidFill>
                  <a:srgbClr val="212529"/>
                </a:solidFill>
                <a:ea typeface="Times New Roman"/>
              </a:rPr>
              <a:t>cụ</a:t>
            </a:r>
            <a:r>
              <a:rPr lang="en-US" i="1" kern="1400" dirty="0">
                <a:solidFill>
                  <a:srgbClr val="212529"/>
                </a:solidFill>
                <a:ea typeface="Times New Roman"/>
              </a:rPr>
              <a:t> </a:t>
            </a:r>
            <a:r>
              <a:rPr lang="en-US" i="1" kern="1400" dirty="0" err="1">
                <a:solidFill>
                  <a:srgbClr val="212529"/>
                </a:solidFill>
                <a:ea typeface="Times New Roman"/>
              </a:rPr>
              <a:t>thà</a:t>
            </a:r>
            <a:r>
              <a:rPr lang="en-US" i="1" kern="1400" dirty="0">
                <a:solidFill>
                  <a:srgbClr val="212529"/>
                </a:solidFill>
                <a:ea typeface="Times New Roman"/>
              </a:rPr>
              <a:t> </a:t>
            </a:r>
            <a:r>
              <a:rPr lang="en-US" i="1" kern="1400" dirty="0" err="1">
                <a:solidFill>
                  <a:srgbClr val="212529"/>
                </a:solidFill>
                <a:ea typeface="Times New Roman"/>
              </a:rPr>
              <a:t>chết</a:t>
            </a:r>
            <a:r>
              <a:rPr lang="en-US" i="1" kern="1400" dirty="0">
                <a:solidFill>
                  <a:srgbClr val="212529"/>
                </a:solidFill>
                <a:ea typeface="Times New Roman"/>
              </a:rPr>
              <a:t> </a:t>
            </a:r>
            <a:r>
              <a:rPr lang="en-US" i="1" kern="1400" dirty="0" err="1">
                <a:solidFill>
                  <a:srgbClr val="212529"/>
                </a:solidFill>
                <a:ea typeface="Times New Roman"/>
              </a:rPr>
              <a:t>chứ</a:t>
            </a:r>
            <a:r>
              <a:rPr lang="en-US" i="1" kern="1400" dirty="0">
                <a:solidFill>
                  <a:srgbClr val="212529"/>
                </a:solidFill>
                <a:ea typeface="Times New Roman"/>
              </a:rPr>
              <a:t> </a:t>
            </a:r>
            <a:r>
              <a:rPr lang="en-US" i="1" kern="1400" dirty="0" err="1">
                <a:solidFill>
                  <a:srgbClr val="212529"/>
                </a:solidFill>
                <a:ea typeface="Times New Roman"/>
              </a:rPr>
              <a:t>không</a:t>
            </a:r>
            <a:r>
              <a:rPr lang="en-US" i="1" kern="1400" dirty="0">
                <a:solidFill>
                  <a:srgbClr val="212529"/>
                </a:solidFill>
                <a:ea typeface="Times New Roman"/>
              </a:rPr>
              <a:t> </a:t>
            </a:r>
            <a:r>
              <a:rPr lang="en-US" i="1" kern="1400" dirty="0" err="1">
                <a:solidFill>
                  <a:srgbClr val="212529"/>
                </a:solidFill>
                <a:ea typeface="Times New Roman"/>
              </a:rPr>
              <a:t>chịu</a:t>
            </a:r>
            <a:r>
              <a:rPr lang="en-US" i="1" kern="1400" dirty="0">
                <a:solidFill>
                  <a:srgbClr val="212529"/>
                </a:solidFill>
                <a:ea typeface="Times New Roman"/>
              </a:rPr>
              <a:t> </a:t>
            </a:r>
            <a:r>
              <a:rPr lang="en-US" i="1" kern="1400" dirty="0" err="1">
                <a:solidFill>
                  <a:srgbClr val="212529"/>
                </a:solidFill>
                <a:ea typeface="Times New Roman"/>
              </a:rPr>
              <a:t>bán</a:t>
            </a:r>
            <a:r>
              <a:rPr lang="en-US" i="1" kern="1400" dirty="0">
                <a:solidFill>
                  <a:srgbClr val="212529"/>
                </a:solidFill>
                <a:ea typeface="Times New Roman"/>
              </a:rPr>
              <a:t> </a:t>
            </a:r>
            <a:r>
              <a:rPr lang="en-US" i="1" kern="1400" dirty="0" err="1">
                <a:solidFill>
                  <a:srgbClr val="212529"/>
                </a:solidFill>
                <a:ea typeface="Times New Roman"/>
              </a:rPr>
              <a:t>đi</a:t>
            </a:r>
            <a:r>
              <a:rPr lang="en-US" i="1" kern="1400" dirty="0">
                <a:solidFill>
                  <a:srgbClr val="212529"/>
                </a:solidFill>
                <a:ea typeface="Times New Roman"/>
              </a:rPr>
              <a:t> </a:t>
            </a:r>
            <a:r>
              <a:rPr lang="en-US" i="1" kern="1400" dirty="0" err="1">
                <a:solidFill>
                  <a:srgbClr val="212529"/>
                </a:solidFill>
                <a:ea typeface="Times New Roman"/>
              </a:rPr>
              <a:t>một</a:t>
            </a:r>
            <a:r>
              <a:rPr lang="en-US" i="1" kern="1400" dirty="0">
                <a:solidFill>
                  <a:srgbClr val="212529"/>
                </a:solidFill>
                <a:ea typeface="Times New Roman"/>
              </a:rPr>
              <a:t> </a:t>
            </a:r>
            <a:r>
              <a:rPr lang="en-US" i="1" kern="1400" dirty="0" err="1">
                <a:solidFill>
                  <a:srgbClr val="212529"/>
                </a:solidFill>
                <a:ea typeface="Times New Roman"/>
              </a:rPr>
              <a:t>sào</a:t>
            </a:r>
            <a:r>
              <a:rPr lang="en-US" i="1" kern="1400" dirty="0">
                <a:solidFill>
                  <a:srgbClr val="212529"/>
                </a:solidFill>
                <a:ea typeface="Times New Roman"/>
              </a:rPr>
              <a:t>..</a:t>
            </a:r>
            <a:endParaRPr lang="en-GB" dirty="0"/>
          </a:p>
        </p:txBody>
      </p:sp>
      <p:graphicFrame>
        <p:nvGraphicFramePr>
          <p:cNvPr id="6" name="Table 5"/>
          <p:cNvGraphicFramePr>
            <a:graphicFrameLocks noGrp="1"/>
          </p:cNvGraphicFramePr>
          <p:nvPr>
            <p:extLst>
              <p:ext uri="{D42A27DB-BD31-4B8C-83A1-F6EECF244321}">
                <p14:modId xmlns:p14="http://schemas.microsoft.com/office/powerpoint/2010/main" val="2275604857"/>
              </p:ext>
            </p:extLst>
          </p:nvPr>
        </p:nvGraphicFramePr>
        <p:xfrm>
          <a:off x="76200" y="3124200"/>
          <a:ext cx="8763000" cy="2133600"/>
        </p:xfrm>
        <a:graphic>
          <a:graphicData uri="http://schemas.openxmlformats.org/drawingml/2006/table">
            <a:tbl>
              <a:tblPr firstRow="1" firstCol="1" lastRow="1" lastCol="1" bandRow="1" bandCol="1"/>
              <a:tblGrid>
                <a:gridCol w="8763000"/>
              </a:tblGrid>
              <a:tr h="0">
                <a:tc>
                  <a:txBody>
                    <a:bodyPr/>
                    <a:lstStyle/>
                    <a:p>
                      <a:pPr algn="just">
                        <a:spcBef>
                          <a:spcPts val="100"/>
                        </a:spcBef>
                        <a:spcAft>
                          <a:spcPts val="100"/>
                        </a:spcAft>
                      </a:pPr>
                      <a:r>
                        <a:rPr lang="en-US" sz="1350" i="1" kern="1400" dirty="0">
                          <a:solidFill>
                            <a:srgbClr val="212529"/>
                          </a:solidFill>
                          <a:effectLst/>
                          <a:latin typeface="Arial"/>
                          <a:ea typeface="Times New Roman"/>
                        </a:rPr>
                        <a:t>    </a:t>
                      </a:r>
                      <a:r>
                        <a:rPr lang="en-US" sz="2800" i="1" kern="1400" dirty="0" err="1">
                          <a:solidFill>
                            <a:srgbClr val="FF0000"/>
                          </a:solidFill>
                          <a:effectLst/>
                          <a:latin typeface="Times New Roman"/>
                          <a:ea typeface="Times New Roman"/>
                        </a:rPr>
                        <a:t>Lão</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Hạc</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ơi</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Lão</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hãy</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yên</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lòng</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mà</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nhắm</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mắt</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Lão</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đừng</a:t>
                      </a:r>
                      <a:r>
                        <a:rPr lang="en-US" sz="2800" i="1" kern="1400" dirty="0">
                          <a:solidFill>
                            <a:srgbClr val="FF0000"/>
                          </a:solidFill>
                          <a:effectLst/>
                          <a:latin typeface="Times New Roman"/>
                          <a:ea typeface="Times New Roman"/>
                        </a:rPr>
                        <a:t> lo </a:t>
                      </a:r>
                      <a:r>
                        <a:rPr lang="en-US" sz="2800" i="1" kern="1400" dirty="0" err="1">
                          <a:solidFill>
                            <a:srgbClr val="FF0000"/>
                          </a:solidFill>
                          <a:effectLst/>
                          <a:latin typeface="Times New Roman"/>
                          <a:ea typeface="Times New Roman"/>
                        </a:rPr>
                        <a:t>lắng</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gì</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cho</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cái</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vườn</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của</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lão</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Tôi</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sẽ</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cố</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giữ</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gìn</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cho</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lão</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Ðến</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khi</a:t>
                      </a:r>
                      <a:r>
                        <a:rPr lang="en-US" sz="2800" i="1" kern="1400" dirty="0">
                          <a:solidFill>
                            <a:srgbClr val="FF0000"/>
                          </a:solidFill>
                          <a:effectLst/>
                          <a:latin typeface="Times New Roman"/>
                          <a:ea typeface="Times New Roman"/>
                        </a:rPr>
                        <a:t> con </a:t>
                      </a:r>
                      <a:r>
                        <a:rPr lang="en-US" sz="2800" i="1" kern="1400" dirty="0" err="1">
                          <a:solidFill>
                            <a:srgbClr val="FF0000"/>
                          </a:solidFill>
                          <a:effectLst/>
                          <a:latin typeface="Times New Roman"/>
                          <a:ea typeface="Times New Roman"/>
                        </a:rPr>
                        <a:t>trai</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lão</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về</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tôi</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sẽ</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trao</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lại</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cho</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hắn</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và</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bảo</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hắn</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Đây</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là</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cái</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vườn</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mà</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ông</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cụ</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thân</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sinh</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ra</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anh</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đã</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cố</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để</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lại</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cho</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anh</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trọn</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vẹn</a:t>
                      </a:r>
                      <a:r>
                        <a:rPr lang="en-US" sz="2800" i="1" kern="1400" dirty="0">
                          <a:solidFill>
                            <a:srgbClr val="FF0000"/>
                          </a:solidFill>
                          <a:effectLst/>
                          <a:latin typeface="Times New Roman"/>
                          <a:ea typeface="Times New Roman"/>
                        </a:rPr>
                        <a:t> : </a:t>
                      </a:r>
                      <a:r>
                        <a:rPr lang="en-US" sz="2800" i="1" kern="1400" dirty="0" err="1">
                          <a:solidFill>
                            <a:srgbClr val="FF0000"/>
                          </a:solidFill>
                          <a:effectLst/>
                          <a:latin typeface="Times New Roman"/>
                          <a:ea typeface="Times New Roman"/>
                        </a:rPr>
                        <a:t>cụ</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thà</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chết</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chứ</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không</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chịu</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bán</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đi</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một</a:t>
                      </a:r>
                      <a:r>
                        <a:rPr lang="en-US" sz="2800" i="1" kern="1400" dirty="0">
                          <a:solidFill>
                            <a:srgbClr val="FF0000"/>
                          </a:solidFill>
                          <a:effectLst/>
                          <a:latin typeface="Times New Roman"/>
                          <a:ea typeface="Times New Roman"/>
                        </a:rPr>
                        <a:t> </a:t>
                      </a:r>
                      <a:r>
                        <a:rPr lang="en-US" sz="2800" i="1" kern="1400" dirty="0" err="1">
                          <a:solidFill>
                            <a:srgbClr val="FF0000"/>
                          </a:solidFill>
                          <a:effectLst/>
                          <a:latin typeface="Times New Roman"/>
                          <a:ea typeface="Times New Roman"/>
                        </a:rPr>
                        <a:t>sào</a:t>
                      </a:r>
                      <a:r>
                        <a:rPr lang="en-US" sz="2800" i="1" kern="1400" dirty="0">
                          <a:solidFill>
                            <a:srgbClr val="FF0000"/>
                          </a:solidFill>
                          <a:effectLst/>
                          <a:latin typeface="Times New Roman"/>
                          <a:ea typeface="Times New Roman"/>
                        </a:rPr>
                        <a:t>..”</a:t>
                      </a:r>
                      <a:endParaRPr lang="en-GB" sz="2800" kern="1400" dirty="0">
                        <a:solidFill>
                          <a:srgbClr val="FF0000"/>
                        </a:solidFill>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5631032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 y="533400"/>
            <a:ext cx="8915400" cy="1077218"/>
          </a:xfrm>
          <a:prstGeom prst="rect">
            <a:avLst/>
          </a:prstGeom>
        </p:spPr>
        <p:txBody>
          <a:bodyPr wrap="square">
            <a:spAutoFit/>
          </a:bodyPr>
          <a:lstStyle/>
          <a:p>
            <a:r>
              <a:rPr lang="en-US" sz="3200" b="1" dirty="0" err="1">
                <a:latin typeface="Times New Roman"/>
                <a:ea typeface="Times New Roman"/>
              </a:rPr>
              <a:t>Bài</a:t>
            </a:r>
            <a:r>
              <a:rPr lang="en-US" sz="3200" b="1" dirty="0">
                <a:latin typeface="Times New Roman"/>
                <a:ea typeface="Times New Roman"/>
              </a:rPr>
              <a:t> 4:</a:t>
            </a:r>
            <a:r>
              <a:rPr lang="en-US" sz="3200" dirty="0">
                <a:latin typeface="Times New Roman"/>
                <a:ea typeface="Times New Roman"/>
              </a:rPr>
              <a:t> </a:t>
            </a:r>
            <a:r>
              <a:rPr lang="en-US" sz="3200" dirty="0" err="1">
                <a:latin typeface="Times New Roman"/>
                <a:ea typeface="SimSun"/>
              </a:rPr>
              <a:t>Viết</a:t>
            </a:r>
            <a:r>
              <a:rPr lang="en-US" sz="3200" dirty="0">
                <a:latin typeface="Times New Roman"/>
                <a:ea typeface="SimSun"/>
              </a:rPr>
              <a:t> </a:t>
            </a:r>
            <a:r>
              <a:rPr lang="en-US" sz="3200" dirty="0" err="1">
                <a:latin typeface="Times New Roman"/>
                <a:ea typeface="SimSun"/>
              </a:rPr>
              <a:t>đoạn</a:t>
            </a:r>
            <a:r>
              <a:rPr lang="en-US" sz="3200" dirty="0">
                <a:latin typeface="Times New Roman"/>
                <a:ea typeface="SimSun"/>
              </a:rPr>
              <a:t> </a:t>
            </a:r>
            <a:r>
              <a:rPr lang="en-US" sz="3200" dirty="0" err="1">
                <a:latin typeface="Times New Roman"/>
                <a:ea typeface="SimSun"/>
              </a:rPr>
              <a:t>văn</a:t>
            </a:r>
            <a:r>
              <a:rPr lang="en-US" sz="3200" dirty="0">
                <a:latin typeface="Times New Roman"/>
                <a:ea typeface="SimSun"/>
              </a:rPr>
              <a:t> </a:t>
            </a:r>
            <a:r>
              <a:rPr lang="en-US" sz="3200" dirty="0" err="1">
                <a:latin typeface="Times New Roman"/>
                <a:ea typeface="SimSun"/>
              </a:rPr>
              <a:t>khoảng</a:t>
            </a:r>
            <a:r>
              <a:rPr lang="en-US" sz="3200" dirty="0">
                <a:latin typeface="Times New Roman"/>
                <a:ea typeface="SimSun"/>
              </a:rPr>
              <a:t> 5 </a:t>
            </a:r>
            <a:r>
              <a:rPr lang="en-US" sz="3200" dirty="0" err="1">
                <a:latin typeface="Times New Roman"/>
                <a:ea typeface="SimSun"/>
              </a:rPr>
              <a:t>câu</a:t>
            </a:r>
            <a:r>
              <a:rPr lang="en-US" sz="3200" dirty="0">
                <a:latin typeface="Times New Roman"/>
                <a:ea typeface="SimSun"/>
              </a:rPr>
              <a:t> </a:t>
            </a:r>
            <a:r>
              <a:rPr lang="en-US" sz="3200" dirty="0" err="1">
                <a:latin typeface="Times New Roman"/>
                <a:ea typeface="SimSun"/>
              </a:rPr>
              <a:t>có</a:t>
            </a:r>
            <a:r>
              <a:rPr lang="en-US" sz="3200" dirty="0">
                <a:latin typeface="Times New Roman"/>
                <a:ea typeface="SimSun"/>
              </a:rPr>
              <a:t> </a:t>
            </a:r>
            <a:r>
              <a:rPr lang="en-US" sz="3200" dirty="0" err="1">
                <a:latin typeface="Times New Roman"/>
                <a:ea typeface="SimSun"/>
              </a:rPr>
              <a:t>sử</a:t>
            </a:r>
            <a:r>
              <a:rPr lang="en-US" sz="3200" dirty="0">
                <a:latin typeface="Times New Roman"/>
                <a:ea typeface="SimSun"/>
              </a:rPr>
              <a:t> </a:t>
            </a:r>
            <a:r>
              <a:rPr lang="en-US" sz="3200" dirty="0" err="1">
                <a:latin typeface="Times New Roman"/>
                <a:ea typeface="SimSun"/>
              </a:rPr>
              <a:t>dụng</a:t>
            </a:r>
            <a:r>
              <a:rPr lang="en-US" sz="3200" dirty="0">
                <a:latin typeface="Times New Roman"/>
                <a:ea typeface="SimSun"/>
              </a:rPr>
              <a:t> </a:t>
            </a:r>
            <a:r>
              <a:rPr lang="en-US" sz="3200" dirty="0" err="1">
                <a:latin typeface="Times New Roman"/>
                <a:ea typeface="SimSun"/>
              </a:rPr>
              <a:t>dấu</a:t>
            </a:r>
            <a:r>
              <a:rPr lang="en-US" sz="3200" dirty="0">
                <a:latin typeface="Times New Roman"/>
                <a:ea typeface="SimSun"/>
              </a:rPr>
              <a:t> </a:t>
            </a:r>
            <a:r>
              <a:rPr lang="en-US" sz="3200" dirty="0" err="1">
                <a:latin typeface="Times New Roman"/>
                <a:ea typeface="SimSun"/>
              </a:rPr>
              <a:t>ngoặc</a:t>
            </a:r>
            <a:r>
              <a:rPr lang="en-US" sz="3200" dirty="0">
                <a:latin typeface="Times New Roman"/>
                <a:ea typeface="SimSun"/>
              </a:rPr>
              <a:t> </a:t>
            </a:r>
            <a:r>
              <a:rPr lang="en-US" sz="3200" dirty="0" err="1">
                <a:latin typeface="Times New Roman"/>
                <a:ea typeface="SimSun"/>
              </a:rPr>
              <a:t>kép</a:t>
            </a:r>
            <a:r>
              <a:rPr lang="en-US" sz="3200" dirty="0">
                <a:latin typeface="Times New Roman"/>
                <a:ea typeface="SimSun"/>
              </a:rPr>
              <a:t> </a:t>
            </a:r>
            <a:r>
              <a:rPr lang="en-US" sz="3200" dirty="0" err="1">
                <a:latin typeface="Times New Roman"/>
                <a:ea typeface="SimSun"/>
              </a:rPr>
              <a:t>tả</a:t>
            </a:r>
            <a:r>
              <a:rPr lang="en-US" sz="3200" dirty="0">
                <a:latin typeface="Times New Roman"/>
                <a:ea typeface="SimSun"/>
              </a:rPr>
              <a:t>  </a:t>
            </a:r>
            <a:r>
              <a:rPr lang="en-US" sz="3200" dirty="0" err="1">
                <a:latin typeface="Times New Roman"/>
                <a:ea typeface="SimSun"/>
              </a:rPr>
              <a:t>người</a:t>
            </a:r>
            <a:r>
              <a:rPr lang="en-US" sz="3200" dirty="0">
                <a:latin typeface="Times New Roman"/>
                <a:ea typeface="SimSun"/>
              </a:rPr>
              <a:t> </a:t>
            </a:r>
            <a:r>
              <a:rPr lang="en-US" sz="3200" dirty="0" err="1">
                <a:latin typeface="Times New Roman"/>
                <a:ea typeface="SimSun"/>
              </a:rPr>
              <a:t>thân</a:t>
            </a:r>
            <a:r>
              <a:rPr lang="en-US" sz="3200" dirty="0">
                <a:latin typeface="Times New Roman"/>
                <a:ea typeface="SimSun"/>
              </a:rPr>
              <a:t> </a:t>
            </a:r>
            <a:r>
              <a:rPr lang="en-US" sz="3200" dirty="0" err="1">
                <a:latin typeface="Times New Roman"/>
                <a:ea typeface="SimSun"/>
              </a:rPr>
              <a:t>em</a:t>
            </a:r>
            <a:r>
              <a:rPr lang="en-US" sz="3200" dirty="0">
                <a:latin typeface="Times New Roman"/>
                <a:ea typeface="SimSun"/>
              </a:rPr>
              <a:t> </a:t>
            </a:r>
            <a:r>
              <a:rPr lang="en-US" sz="3200" dirty="0" err="1">
                <a:latin typeface="Times New Roman"/>
                <a:ea typeface="SimSun"/>
              </a:rPr>
              <a:t>yêu</a:t>
            </a:r>
            <a:r>
              <a:rPr lang="en-US" sz="3200" dirty="0">
                <a:latin typeface="Times New Roman"/>
                <a:ea typeface="SimSun"/>
              </a:rPr>
              <a:t> </a:t>
            </a:r>
            <a:r>
              <a:rPr lang="en-US" sz="3200" dirty="0" err="1">
                <a:latin typeface="Times New Roman"/>
                <a:ea typeface="SimSun"/>
              </a:rPr>
              <a:t>quý</a:t>
            </a:r>
            <a:endParaRPr lang="en-GB" sz="3200" dirty="0"/>
          </a:p>
        </p:txBody>
      </p:sp>
      <p:sp>
        <p:nvSpPr>
          <p:cNvPr id="5" name="Rectangle 4"/>
          <p:cNvSpPr/>
          <p:nvPr/>
        </p:nvSpPr>
        <p:spPr>
          <a:xfrm>
            <a:off x="228600" y="1828800"/>
            <a:ext cx="8763000" cy="3108543"/>
          </a:xfrm>
          <a:prstGeom prst="rect">
            <a:avLst/>
          </a:prstGeom>
        </p:spPr>
        <p:txBody>
          <a:bodyPr wrap="square">
            <a:spAutoFit/>
          </a:bodyPr>
          <a:lstStyle/>
          <a:p>
            <a:r>
              <a:rPr lang="en-US" dirty="0" smtClean="0">
                <a:latin typeface="Times New Roman"/>
                <a:ea typeface="Times New Roman"/>
              </a:rPr>
              <a:t>     </a:t>
            </a:r>
            <a:r>
              <a:rPr lang="en-US" sz="2800" dirty="0" err="1" smtClean="0">
                <a:solidFill>
                  <a:srgbClr val="FF0000"/>
                </a:solidFill>
                <a:latin typeface="Times New Roman"/>
                <a:ea typeface="Times New Roman"/>
              </a:rPr>
              <a:t>Mẹ</a:t>
            </a:r>
            <a:r>
              <a:rPr lang="en-US" sz="2800" dirty="0" smtClean="0">
                <a:solidFill>
                  <a:srgbClr val="FF0000"/>
                </a:solidFill>
                <a:latin typeface="Times New Roman"/>
                <a:ea typeface="Times New Roman"/>
              </a:rPr>
              <a:t> </a:t>
            </a:r>
            <a:r>
              <a:rPr lang="en-US" sz="2800" dirty="0" err="1">
                <a:solidFill>
                  <a:srgbClr val="FF0000"/>
                </a:solidFill>
                <a:latin typeface="Times New Roman"/>
                <a:ea typeface="Times New Roman"/>
              </a:rPr>
              <a:t>em</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là</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người</a:t>
            </a:r>
            <a:r>
              <a:rPr lang="en-US" sz="2800" dirty="0">
                <a:solidFill>
                  <a:srgbClr val="FF0000"/>
                </a:solidFill>
                <a:latin typeface="Times New Roman"/>
                <a:ea typeface="Times New Roman"/>
              </a:rPr>
              <a:t> “ </a:t>
            </a:r>
            <a:r>
              <a:rPr lang="en-US" sz="2800" dirty="0" err="1">
                <a:solidFill>
                  <a:srgbClr val="FF0000"/>
                </a:solidFill>
                <a:latin typeface="Times New Roman"/>
                <a:ea typeface="Times New Roman"/>
              </a:rPr>
              <a:t>hoa</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hậu</a:t>
            </a:r>
            <a:r>
              <a:rPr lang="en-US" sz="2800" dirty="0">
                <a:solidFill>
                  <a:srgbClr val="FF0000"/>
                </a:solidFill>
                <a:latin typeface="Times New Roman"/>
                <a:ea typeface="Times New Roman"/>
              </a:rPr>
              <a:t> “ </a:t>
            </a:r>
            <a:r>
              <a:rPr lang="en-US" sz="2800" dirty="0" err="1">
                <a:solidFill>
                  <a:srgbClr val="FF0000"/>
                </a:solidFill>
                <a:latin typeface="Times New Roman"/>
                <a:ea typeface="Times New Roman"/>
              </a:rPr>
              <a:t>trong</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nhà</a:t>
            </a:r>
            <a:r>
              <a:rPr lang="en-US" sz="2800" dirty="0">
                <a:solidFill>
                  <a:srgbClr val="FF0000"/>
                </a:solidFill>
                <a:latin typeface="Times New Roman"/>
                <a:ea typeface="Times New Roman"/>
              </a:rPr>
              <a:t>. Ai </a:t>
            </a:r>
            <a:r>
              <a:rPr lang="en-US" sz="2800" dirty="0" err="1">
                <a:solidFill>
                  <a:srgbClr val="FF0000"/>
                </a:solidFill>
                <a:latin typeface="Times New Roman"/>
                <a:ea typeface="Times New Roman"/>
              </a:rPr>
              <a:t>cử</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hỏi</a:t>
            </a:r>
            <a:r>
              <a:rPr lang="en-US" sz="2800" dirty="0">
                <a:solidFill>
                  <a:srgbClr val="FF0000"/>
                </a:solidFill>
                <a:latin typeface="Times New Roman"/>
                <a:ea typeface="Times New Roman"/>
              </a:rPr>
              <a:t>: “ </a:t>
            </a:r>
            <a:r>
              <a:rPr lang="en-US" sz="2800" dirty="0" err="1">
                <a:solidFill>
                  <a:srgbClr val="FF0000"/>
                </a:solidFill>
                <a:latin typeface="Times New Roman"/>
                <a:ea typeface="Times New Roman"/>
              </a:rPr>
              <a:t>Nhà</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chị</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có</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mấy</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cháu</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trai</a:t>
            </a:r>
            <a:r>
              <a:rPr lang="en-US" sz="2800" dirty="0">
                <a:solidFill>
                  <a:srgbClr val="FF0000"/>
                </a:solidFill>
                <a:latin typeface="Times New Roman"/>
                <a:ea typeface="Times New Roman"/>
              </a:rPr>
              <a:t> hay </a:t>
            </a:r>
            <a:r>
              <a:rPr lang="en-US" sz="2800" dirty="0" err="1">
                <a:solidFill>
                  <a:srgbClr val="FF0000"/>
                </a:solidFill>
                <a:latin typeface="Times New Roman"/>
                <a:ea typeface="Times New Roman"/>
              </a:rPr>
              <a:t>gái</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thì</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mẹ</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luôn</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nhận</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được</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lời</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khen</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ngợi</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đó</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Mẹ</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có</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dáng</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người</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không</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cao</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lắm</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nhưng</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mặc</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mẹ</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luôn</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biết</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lựa</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chọn</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trang</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phục</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phù</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hợp</a:t>
            </a:r>
            <a:r>
              <a:rPr lang="en-US" sz="2800" dirty="0">
                <a:solidFill>
                  <a:srgbClr val="FF0000"/>
                </a:solidFill>
                <a:latin typeface="Times New Roman"/>
                <a:ea typeface="Times New Roman"/>
              </a:rPr>
              <a:t> nom </a:t>
            </a:r>
            <a:r>
              <a:rPr lang="en-US" sz="2800" dirty="0" err="1">
                <a:solidFill>
                  <a:srgbClr val="FF0000"/>
                </a:solidFill>
                <a:latin typeface="Times New Roman"/>
                <a:ea typeface="Times New Roman"/>
              </a:rPr>
              <a:t>mẹ</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trẻ</a:t>
            </a:r>
            <a:r>
              <a:rPr lang="en-US" sz="2800" dirty="0">
                <a:solidFill>
                  <a:srgbClr val="FF0000"/>
                </a:solidFill>
                <a:latin typeface="Times New Roman"/>
                <a:ea typeface="Times New Roman"/>
              </a:rPr>
              <a:t>. Ba </a:t>
            </a:r>
            <a:r>
              <a:rPr lang="en-US" sz="2800" dirty="0" err="1">
                <a:solidFill>
                  <a:srgbClr val="FF0000"/>
                </a:solidFill>
                <a:latin typeface="Times New Roman"/>
                <a:ea typeface="Times New Roman"/>
              </a:rPr>
              <a:t>bố</a:t>
            </a:r>
            <a:r>
              <a:rPr lang="en-US" sz="2800" dirty="0">
                <a:solidFill>
                  <a:srgbClr val="FF0000"/>
                </a:solidFill>
                <a:latin typeface="Times New Roman"/>
                <a:ea typeface="Times New Roman"/>
              </a:rPr>
              <a:t> con </a:t>
            </a:r>
            <a:r>
              <a:rPr lang="en-US" sz="2800" dirty="0" err="1">
                <a:solidFill>
                  <a:srgbClr val="FF0000"/>
                </a:solidFill>
                <a:latin typeface="Times New Roman"/>
                <a:ea typeface="Times New Roman"/>
              </a:rPr>
              <a:t>đều</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rất</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yêu</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nụ</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cười</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của</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mẹ</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Bố</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bảo</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mẹ</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cười</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là</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chứng</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tỏ</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ba</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bố</a:t>
            </a:r>
            <a:r>
              <a:rPr lang="en-US" sz="2800" dirty="0">
                <a:solidFill>
                  <a:srgbClr val="FF0000"/>
                </a:solidFill>
                <a:latin typeface="Times New Roman"/>
                <a:ea typeface="Times New Roman"/>
              </a:rPr>
              <a:t> con </a:t>
            </a:r>
            <a:r>
              <a:rPr lang="en-US" sz="2800" dirty="0" err="1">
                <a:solidFill>
                  <a:srgbClr val="FF0000"/>
                </a:solidFill>
                <a:latin typeface="Times New Roman"/>
                <a:ea typeface="Times New Roman"/>
              </a:rPr>
              <a:t>mình</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đã</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làm</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đúng</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trách</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nhiệm</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người</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đàn</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ông</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trong</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gia</a:t>
            </a:r>
            <a:r>
              <a:rPr lang="en-US" sz="2800" dirty="0">
                <a:solidFill>
                  <a:srgbClr val="FF0000"/>
                </a:solidFill>
                <a:latin typeface="Times New Roman"/>
                <a:ea typeface="Times New Roman"/>
              </a:rPr>
              <a:t> </a:t>
            </a:r>
            <a:r>
              <a:rPr lang="en-US" sz="2800" dirty="0" err="1">
                <a:solidFill>
                  <a:srgbClr val="FF0000"/>
                </a:solidFill>
                <a:latin typeface="Times New Roman"/>
                <a:ea typeface="Times New Roman"/>
              </a:rPr>
              <a:t>đình</a:t>
            </a:r>
            <a:r>
              <a:rPr lang="en-US" sz="2800" dirty="0">
                <a:solidFill>
                  <a:srgbClr val="FF0000"/>
                </a:solidFill>
                <a:latin typeface="Times New Roman"/>
                <a:ea typeface="Times New Roman"/>
              </a:rPr>
              <a:t>. </a:t>
            </a:r>
            <a:endParaRPr lang="en-GB" sz="2800" dirty="0">
              <a:solidFill>
                <a:srgbClr val="FF0000"/>
              </a:solidFill>
            </a:endParaRPr>
          </a:p>
        </p:txBody>
      </p:sp>
    </p:spTree>
    <p:extLst>
      <p:ext uri="{BB962C8B-B14F-4D97-AF65-F5344CB8AC3E}">
        <p14:creationId xmlns:p14="http://schemas.microsoft.com/office/powerpoint/2010/main" val="38936058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2">
            <a:extLst>
              <a:ext uri="{FF2B5EF4-FFF2-40B4-BE49-F238E27FC236}">
                <a16:creationId xmlns="" xmlns:a16="http://schemas.microsoft.com/office/drawing/2014/main" id="{3D7961B3-9A37-49EE-9ACB-52418A2B9D0E}"/>
              </a:ext>
            </a:extLst>
          </p:cNvPr>
          <p:cNvSpPr txBox="1">
            <a:spLocks noChangeArrowheads="1"/>
          </p:cNvSpPr>
          <p:nvPr/>
        </p:nvSpPr>
        <p:spPr bwMode="auto">
          <a:xfrm>
            <a:off x="1752600" y="228600"/>
            <a:ext cx="70104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a:solidFill>
                  <a:srgbClr val="003CFA"/>
                </a:solidFill>
                <a:latin typeface="Times New Roman" panose="02020603050405020304" pitchFamily="18" charset="0"/>
                <a:cs typeface="Times New Roman" panose="02020603050405020304" pitchFamily="18" charset="0"/>
              </a:rPr>
              <a:t>Có thể đặt dấu ngoặc kép vào những chỗ thích hợp để đánh dấu những từ ngữ được dùng với ý nghĩa đặc biệt trong đoạn văn sau:</a:t>
            </a:r>
          </a:p>
        </p:txBody>
      </p:sp>
      <p:sp>
        <p:nvSpPr>
          <p:cNvPr id="60419" name="Text Box 3">
            <a:extLst>
              <a:ext uri="{FF2B5EF4-FFF2-40B4-BE49-F238E27FC236}">
                <a16:creationId xmlns="" xmlns:a16="http://schemas.microsoft.com/office/drawing/2014/main" id="{D8CD268D-589A-49E7-85FA-E3EEE31347C6}"/>
              </a:ext>
            </a:extLst>
          </p:cNvPr>
          <p:cNvSpPr txBox="1">
            <a:spLocks noChangeArrowheads="1"/>
          </p:cNvSpPr>
          <p:nvPr/>
        </p:nvSpPr>
        <p:spPr bwMode="auto">
          <a:xfrm>
            <a:off x="342900" y="1981200"/>
            <a:ext cx="845820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a:latin typeface="Times New Roman" panose="02020603050405020304" pitchFamily="18" charset="0"/>
                <a:cs typeface="Times New Roman" panose="02020603050405020304" pitchFamily="18" charset="0"/>
              </a:rPr>
              <a:t>       Lớp chúng tôi tổ chức cuộc bình chọn Người giàu có nhất. Đoạt danh hiệu trong cuộc thi này là cậu Long, bạn thân nhất của tôi. Cậu ta có cả một  gia tài  khổng lồ về sách các loại: sách bách khoa tri thức học sinh, từ điển tiếng Anh, sách bài tập toán và tiếng Việt, sách dạy chơi cờ vua, sách dạy tập y-ô-ga, sách dạy chơi đàn oóc...</a:t>
            </a:r>
          </a:p>
        </p:txBody>
      </p:sp>
      <p:sp>
        <p:nvSpPr>
          <p:cNvPr id="5124" name="Rectangle 8">
            <a:extLst>
              <a:ext uri="{FF2B5EF4-FFF2-40B4-BE49-F238E27FC236}">
                <a16:creationId xmlns="" xmlns:a16="http://schemas.microsoft.com/office/drawing/2014/main" id="{8F93864E-AC44-49CB-AAB0-47852E7BB3B7}"/>
              </a:ext>
            </a:extLst>
          </p:cNvPr>
          <p:cNvSpPr>
            <a:spLocks noChangeArrowheads="1"/>
          </p:cNvSpPr>
          <p:nvPr/>
        </p:nvSpPr>
        <p:spPr bwMode="auto">
          <a:xfrm>
            <a:off x="327143" y="196850"/>
            <a:ext cx="109196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vi-VN" altLang="en-US" sz="2800" b="1" u="sng">
                <a:solidFill>
                  <a:srgbClr val="FF0000"/>
                </a:solidFill>
                <a:latin typeface="Times New Roman" panose="02020603050405020304" pitchFamily="18" charset="0"/>
                <a:cs typeface="Times New Roman" panose="02020603050405020304" pitchFamily="18" charset="0"/>
              </a:rPr>
              <a:t>B</a:t>
            </a:r>
            <a:r>
              <a:rPr lang="en-US" altLang="en-US" sz="2800" b="1" u="sng">
                <a:solidFill>
                  <a:srgbClr val="FF0000"/>
                </a:solidFill>
                <a:latin typeface="Times New Roman" panose="02020603050405020304" pitchFamily="18" charset="0"/>
                <a:cs typeface="Times New Roman" panose="02020603050405020304" pitchFamily="18" charset="0"/>
              </a:rPr>
              <a:t>ài </a:t>
            </a:r>
            <a:r>
              <a:rPr lang="vi-VN" altLang="en-US" sz="2800" b="1" u="sng">
                <a:solidFill>
                  <a:srgbClr val="FF0000"/>
                </a:solidFill>
                <a:latin typeface="Times New Roman" panose="02020603050405020304" pitchFamily="18" charset="0"/>
                <a:cs typeface="Times New Roman" panose="02020603050405020304" pitchFamily="18" charset="0"/>
              </a:rPr>
              <a:t>2:</a:t>
            </a:r>
            <a:endParaRPr lang="en-US" altLang="en-US" sz="2800" b="1" u="sng">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withEffect">
                                  <p:stCondLst>
                                    <p:cond delay="0"/>
                                  </p:stCondLst>
                                  <p:childTnLst>
                                    <p:set>
                                      <p:cBhvr>
                                        <p:cTn id="6" dur="1" fill="hold">
                                          <p:stCondLst>
                                            <p:cond delay="0"/>
                                          </p:stCondLst>
                                        </p:cTn>
                                        <p:tgtEl>
                                          <p:spTgt spid="60418"/>
                                        </p:tgtEl>
                                        <p:attrNameLst>
                                          <p:attrName>style.visibility</p:attrName>
                                        </p:attrNameLst>
                                      </p:cBhvr>
                                      <p:to>
                                        <p:strVal val="visible"/>
                                      </p:to>
                                    </p:set>
                                    <p:anim to="" calcmode="lin" valueType="num">
                                      <p:cBhvr>
                                        <p:cTn id="7" dur="1" fill="hold"/>
                                        <p:tgtEl>
                                          <p:spTgt spid="60418"/>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60419"/>
                                        </p:tgtEl>
                                        <p:attrNameLst>
                                          <p:attrName>style.visibility</p:attrName>
                                        </p:attrNameLst>
                                      </p:cBhvr>
                                      <p:to>
                                        <p:strVal val="visible"/>
                                      </p:to>
                                    </p:set>
                                    <p:animEffect transition="in" filter="wipe(down)">
                                      <p:cBhvr>
                                        <p:cTn id="12" dur="580">
                                          <p:stCondLst>
                                            <p:cond delay="0"/>
                                          </p:stCondLst>
                                        </p:cTn>
                                        <p:tgtEl>
                                          <p:spTgt spid="60419"/>
                                        </p:tgtEl>
                                      </p:cBhvr>
                                    </p:animEffect>
                                    <p:anim calcmode="lin" valueType="num">
                                      <p:cBhvr>
                                        <p:cTn id="13" dur="1822" tmFilter="0,0; 0.14,0.36; 0.43,0.73; 0.71,0.91; 1.0,1.0">
                                          <p:stCondLst>
                                            <p:cond delay="0"/>
                                          </p:stCondLst>
                                        </p:cTn>
                                        <p:tgtEl>
                                          <p:spTgt spid="60419"/>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60419"/>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60419"/>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60419"/>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60419"/>
                                        </p:tgtEl>
                                        <p:attrNameLst>
                                          <p:attrName>ppt_y</p:attrName>
                                        </p:attrNameLst>
                                      </p:cBhvr>
                                      <p:tavLst>
                                        <p:tav tm="0" fmla="#ppt_y-sin(pi*$)/81">
                                          <p:val>
                                            <p:fltVal val="0"/>
                                          </p:val>
                                        </p:tav>
                                        <p:tav tm="100000">
                                          <p:val>
                                            <p:fltVal val="1"/>
                                          </p:val>
                                        </p:tav>
                                      </p:tavLst>
                                    </p:anim>
                                    <p:animScale>
                                      <p:cBhvr>
                                        <p:cTn id="18" dur="26">
                                          <p:stCondLst>
                                            <p:cond delay="650"/>
                                          </p:stCondLst>
                                        </p:cTn>
                                        <p:tgtEl>
                                          <p:spTgt spid="60419"/>
                                        </p:tgtEl>
                                      </p:cBhvr>
                                      <p:to x="100000" y="60000"/>
                                    </p:animScale>
                                    <p:animScale>
                                      <p:cBhvr>
                                        <p:cTn id="19" dur="166" decel="50000">
                                          <p:stCondLst>
                                            <p:cond delay="676"/>
                                          </p:stCondLst>
                                        </p:cTn>
                                        <p:tgtEl>
                                          <p:spTgt spid="60419"/>
                                        </p:tgtEl>
                                      </p:cBhvr>
                                      <p:to x="100000" y="100000"/>
                                    </p:animScale>
                                    <p:animScale>
                                      <p:cBhvr>
                                        <p:cTn id="20" dur="26">
                                          <p:stCondLst>
                                            <p:cond delay="1312"/>
                                          </p:stCondLst>
                                        </p:cTn>
                                        <p:tgtEl>
                                          <p:spTgt spid="60419"/>
                                        </p:tgtEl>
                                      </p:cBhvr>
                                      <p:to x="100000" y="80000"/>
                                    </p:animScale>
                                    <p:animScale>
                                      <p:cBhvr>
                                        <p:cTn id="21" dur="166" decel="50000">
                                          <p:stCondLst>
                                            <p:cond delay="1338"/>
                                          </p:stCondLst>
                                        </p:cTn>
                                        <p:tgtEl>
                                          <p:spTgt spid="60419"/>
                                        </p:tgtEl>
                                      </p:cBhvr>
                                      <p:to x="100000" y="100000"/>
                                    </p:animScale>
                                    <p:animScale>
                                      <p:cBhvr>
                                        <p:cTn id="22" dur="26">
                                          <p:stCondLst>
                                            <p:cond delay="1642"/>
                                          </p:stCondLst>
                                        </p:cTn>
                                        <p:tgtEl>
                                          <p:spTgt spid="60419"/>
                                        </p:tgtEl>
                                      </p:cBhvr>
                                      <p:to x="100000" y="90000"/>
                                    </p:animScale>
                                    <p:animScale>
                                      <p:cBhvr>
                                        <p:cTn id="23" dur="166" decel="50000">
                                          <p:stCondLst>
                                            <p:cond delay="1668"/>
                                          </p:stCondLst>
                                        </p:cTn>
                                        <p:tgtEl>
                                          <p:spTgt spid="60419"/>
                                        </p:tgtEl>
                                      </p:cBhvr>
                                      <p:to x="100000" y="100000"/>
                                    </p:animScale>
                                    <p:animScale>
                                      <p:cBhvr>
                                        <p:cTn id="24" dur="26">
                                          <p:stCondLst>
                                            <p:cond delay="1808"/>
                                          </p:stCondLst>
                                        </p:cTn>
                                        <p:tgtEl>
                                          <p:spTgt spid="60419"/>
                                        </p:tgtEl>
                                      </p:cBhvr>
                                      <p:to x="100000" y="95000"/>
                                    </p:animScale>
                                    <p:animScale>
                                      <p:cBhvr>
                                        <p:cTn id="25" dur="166" decel="50000">
                                          <p:stCondLst>
                                            <p:cond delay="1834"/>
                                          </p:stCondLst>
                                        </p:cTn>
                                        <p:tgtEl>
                                          <p:spTgt spid="6041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8" grpId="0"/>
      <p:bldP spid="604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7" name="Text Box 11">
            <a:extLst>
              <a:ext uri="{FF2B5EF4-FFF2-40B4-BE49-F238E27FC236}">
                <a16:creationId xmlns="" xmlns:a16="http://schemas.microsoft.com/office/drawing/2014/main" id="{853D2308-1A64-4439-BBF5-76BC61DB5434}"/>
              </a:ext>
            </a:extLst>
          </p:cNvPr>
          <p:cNvSpPr txBox="1">
            <a:spLocks noChangeArrowheads="1"/>
          </p:cNvSpPr>
          <p:nvPr/>
        </p:nvSpPr>
        <p:spPr bwMode="auto">
          <a:xfrm>
            <a:off x="167640" y="2012841"/>
            <a:ext cx="882396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a:latin typeface="Times New Roman" panose="02020603050405020304" pitchFamily="18" charset="0"/>
                <a:cs typeface="Times New Roman" panose="02020603050405020304" pitchFamily="18" charset="0"/>
              </a:rPr>
              <a:t>       Lớp chúng tôi tổ chức cuộc bình chọn </a:t>
            </a:r>
            <a:r>
              <a:rPr lang="vi-VN" altLang="en-US" sz="2800">
                <a:solidFill>
                  <a:srgbClr val="003CFA"/>
                </a:solidFill>
                <a:latin typeface="Times New Roman" panose="02020603050405020304" pitchFamily="18" charset="0"/>
                <a:cs typeface="Times New Roman" panose="02020603050405020304" pitchFamily="18" charset="0"/>
              </a:rPr>
              <a:t>Người giàu</a:t>
            </a:r>
            <a:r>
              <a:rPr lang="vi-VN" altLang="en-US" sz="2800">
                <a:latin typeface="Times New Roman" panose="02020603050405020304" pitchFamily="18" charset="0"/>
                <a:cs typeface="Times New Roman" panose="02020603050405020304" pitchFamily="18" charset="0"/>
              </a:rPr>
              <a:t> </a:t>
            </a:r>
            <a:r>
              <a:rPr lang="vi-VN" altLang="en-US" sz="2800">
                <a:solidFill>
                  <a:srgbClr val="003CFA"/>
                </a:solidFill>
                <a:latin typeface="Times New Roman" panose="02020603050405020304" pitchFamily="18" charset="0"/>
                <a:cs typeface="Times New Roman" panose="02020603050405020304" pitchFamily="18" charset="0"/>
              </a:rPr>
              <a:t>có nhất</a:t>
            </a:r>
            <a:r>
              <a:rPr lang="vi-VN" altLang="en-US" sz="2800">
                <a:latin typeface="Times New Roman" panose="02020603050405020304" pitchFamily="18" charset="0"/>
                <a:cs typeface="Times New Roman" panose="02020603050405020304" pitchFamily="18" charset="0"/>
              </a:rPr>
              <a:t>. Đoạt danh hiệu trong cuộc thi này là cậu Long, bạn thân nhất của tôi. Cậu ta có cả một  </a:t>
            </a:r>
            <a:r>
              <a:rPr lang="vi-VN" altLang="en-US" sz="2800">
                <a:solidFill>
                  <a:srgbClr val="003CFA"/>
                </a:solidFill>
                <a:latin typeface="Times New Roman" panose="02020603050405020304" pitchFamily="18" charset="0"/>
                <a:cs typeface="Times New Roman" panose="02020603050405020304" pitchFamily="18" charset="0"/>
              </a:rPr>
              <a:t>gia tài</a:t>
            </a:r>
            <a:r>
              <a:rPr lang="vi-VN" altLang="en-US" sz="2800">
                <a:latin typeface="Times New Roman" panose="02020603050405020304" pitchFamily="18" charset="0"/>
                <a:cs typeface="Times New Roman" panose="02020603050405020304" pitchFamily="18" charset="0"/>
              </a:rPr>
              <a:t>  khổng lồ về sách các loại: sách bách khoa tri thức học sinh, từ điển tiếng Anh, sách bài tập toán và tiếng Việt, sách dạy chơi cờ vua, sách dạy tập y-ô-ga, sách dạy chơi đàn oóc...</a:t>
            </a:r>
          </a:p>
        </p:txBody>
      </p:sp>
      <p:sp>
        <p:nvSpPr>
          <p:cNvPr id="50188" name="Text Box 12">
            <a:extLst>
              <a:ext uri="{FF2B5EF4-FFF2-40B4-BE49-F238E27FC236}">
                <a16:creationId xmlns="" xmlns:a16="http://schemas.microsoft.com/office/drawing/2014/main" id="{64E4FB52-FF49-4FB2-A20A-56E0932AB011}"/>
              </a:ext>
            </a:extLst>
          </p:cNvPr>
          <p:cNvSpPr txBox="1">
            <a:spLocks noChangeArrowheads="1"/>
          </p:cNvSpPr>
          <p:nvPr/>
        </p:nvSpPr>
        <p:spPr bwMode="auto">
          <a:xfrm>
            <a:off x="6477000" y="1946222"/>
            <a:ext cx="6858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b="1">
                <a:solidFill>
                  <a:srgbClr val="FF0000"/>
                </a:solidFill>
                <a:latin typeface="Times New Roman" panose="02020603050405020304" pitchFamily="18" charset="0"/>
                <a:cs typeface="Times New Roman" panose="02020603050405020304" pitchFamily="18" charset="0"/>
              </a:rPr>
              <a:t>“</a:t>
            </a:r>
          </a:p>
        </p:txBody>
      </p:sp>
      <p:sp>
        <p:nvSpPr>
          <p:cNvPr id="50191" name="Text Box 15">
            <a:extLst>
              <a:ext uri="{FF2B5EF4-FFF2-40B4-BE49-F238E27FC236}">
                <a16:creationId xmlns="" xmlns:a16="http://schemas.microsoft.com/office/drawing/2014/main" id="{99AAFC56-A059-44AB-B41B-3D3844F73E22}"/>
              </a:ext>
            </a:extLst>
          </p:cNvPr>
          <p:cNvSpPr txBox="1">
            <a:spLocks noChangeArrowheads="1"/>
          </p:cNvSpPr>
          <p:nvPr/>
        </p:nvSpPr>
        <p:spPr bwMode="auto">
          <a:xfrm>
            <a:off x="5196840" y="2771597"/>
            <a:ext cx="6858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b="1">
                <a:solidFill>
                  <a:srgbClr val="FF0000"/>
                </a:solidFill>
                <a:latin typeface="Times New Roman" panose="02020603050405020304" pitchFamily="18" charset="0"/>
                <a:cs typeface="Times New Roman" panose="02020603050405020304" pitchFamily="18" charset="0"/>
              </a:rPr>
              <a:t>“</a:t>
            </a:r>
          </a:p>
        </p:txBody>
      </p:sp>
      <p:sp>
        <p:nvSpPr>
          <p:cNvPr id="50192" name="Text Box 16">
            <a:extLst>
              <a:ext uri="{FF2B5EF4-FFF2-40B4-BE49-F238E27FC236}">
                <a16:creationId xmlns="" xmlns:a16="http://schemas.microsoft.com/office/drawing/2014/main" id="{7F6E5DC1-89B6-4962-AD8E-4F62FE054318}"/>
              </a:ext>
            </a:extLst>
          </p:cNvPr>
          <p:cNvSpPr txBox="1">
            <a:spLocks noChangeArrowheads="1"/>
          </p:cNvSpPr>
          <p:nvPr/>
        </p:nvSpPr>
        <p:spPr bwMode="auto">
          <a:xfrm>
            <a:off x="6179820" y="2771597"/>
            <a:ext cx="6858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b="1">
                <a:solidFill>
                  <a:srgbClr val="FF0000"/>
                </a:solidFill>
                <a:latin typeface="Times New Roman" panose="02020603050405020304" pitchFamily="18" charset="0"/>
                <a:cs typeface="Times New Roman" panose="02020603050405020304" pitchFamily="18" charset="0"/>
              </a:rPr>
              <a:t>”</a:t>
            </a:r>
          </a:p>
        </p:txBody>
      </p:sp>
      <p:sp>
        <p:nvSpPr>
          <p:cNvPr id="50193" name="Text Box 17">
            <a:extLst>
              <a:ext uri="{FF2B5EF4-FFF2-40B4-BE49-F238E27FC236}">
                <a16:creationId xmlns="" xmlns:a16="http://schemas.microsoft.com/office/drawing/2014/main" id="{A9EB0C32-314A-4C27-B087-DDB232550B57}"/>
              </a:ext>
            </a:extLst>
          </p:cNvPr>
          <p:cNvSpPr txBox="1">
            <a:spLocks noChangeArrowheads="1"/>
          </p:cNvSpPr>
          <p:nvPr/>
        </p:nvSpPr>
        <p:spPr bwMode="auto">
          <a:xfrm>
            <a:off x="787166" y="2346960"/>
            <a:ext cx="685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b="1">
                <a:solidFill>
                  <a:srgbClr val="FF0000"/>
                </a:solidFill>
                <a:latin typeface="Times New Roman" panose="02020603050405020304" pitchFamily="18" charset="0"/>
                <a:cs typeface="Times New Roman" panose="02020603050405020304" pitchFamily="18" charset="0"/>
              </a:rPr>
              <a:t>”</a:t>
            </a:r>
          </a:p>
        </p:txBody>
      </p:sp>
      <p:sp>
        <p:nvSpPr>
          <p:cNvPr id="11" name="Text Box 2">
            <a:extLst>
              <a:ext uri="{FF2B5EF4-FFF2-40B4-BE49-F238E27FC236}">
                <a16:creationId xmlns="" xmlns:a16="http://schemas.microsoft.com/office/drawing/2014/main" id="{F88D3096-6497-47B8-B351-E7B0E5446030}"/>
              </a:ext>
            </a:extLst>
          </p:cNvPr>
          <p:cNvSpPr txBox="1">
            <a:spLocks noChangeArrowheads="1"/>
          </p:cNvSpPr>
          <p:nvPr/>
        </p:nvSpPr>
        <p:spPr bwMode="auto">
          <a:xfrm>
            <a:off x="1737360" y="287724"/>
            <a:ext cx="70104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altLang="en-US" sz="2800">
                <a:solidFill>
                  <a:srgbClr val="003CFA"/>
                </a:solidFill>
                <a:latin typeface="Times New Roman" panose="02020603050405020304" pitchFamily="18" charset="0"/>
                <a:cs typeface="Times New Roman" panose="02020603050405020304" pitchFamily="18" charset="0"/>
              </a:rPr>
              <a:t>Có thể đặt dấu ngoặc kép vào những chỗ thích hợp để đánh dấu những từ ngữ được dùng với ý nghĩa đặc biệt trong đoạn văn sau:</a:t>
            </a:r>
          </a:p>
        </p:txBody>
      </p:sp>
      <p:sp>
        <p:nvSpPr>
          <p:cNvPr id="6152" name="Rectangle 8">
            <a:extLst>
              <a:ext uri="{FF2B5EF4-FFF2-40B4-BE49-F238E27FC236}">
                <a16:creationId xmlns="" xmlns:a16="http://schemas.microsoft.com/office/drawing/2014/main" id="{4A89E808-1D0E-4F39-BD5D-797FF8E5F891}"/>
              </a:ext>
            </a:extLst>
          </p:cNvPr>
          <p:cNvSpPr>
            <a:spLocks noChangeArrowheads="1"/>
          </p:cNvSpPr>
          <p:nvPr/>
        </p:nvSpPr>
        <p:spPr bwMode="auto">
          <a:xfrm>
            <a:off x="441960" y="255974"/>
            <a:ext cx="109196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vi-VN" altLang="en-US" sz="2800" b="1" u="sng">
                <a:solidFill>
                  <a:srgbClr val="FF0000"/>
                </a:solidFill>
                <a:latin typeface="Times New Roman" panose="02020603050405020304" pitchFamily="18" charset="0"/>
                <a:cs typeface="Times New Roman" panose="02020603050405020304" pitchFamily="18" charset="0"/>
              </a:rPr>
              <a:t>B</a:t>
            </a:r>
            <a:r>
              <a:rPr lang="en-US" altLang="en-US" sz="2800" b="1" u="sng">
                <a:solidFill>
                  <a:srgbClr val="FF0000"/>
                </a:solidFill>
                <a:latin typeface="Times New Roman" panose="02020603050405020304" pitchFamily="18" charset="0"/>
                <a:cs typeface="Times New Roman" panose="02020603050405020304" pitchFamily="18" charset="0"/>
              </a:rPr>
              <a:t>ài </a:t>
            </a:r>
            <a:r>
              <a:rPr lang="vi-VN" altLang="en-US" sz="2800" b="1" u="sng">
                <a:solidFill>
                  <a:srgbClr val="FF0000"/>
                </a:solidFill>
                <a:latin typeface="Times New Roman" panose="02020603050405020304" pitchFamily="18" charset="0"/>
                <a:cs typeface="Times New Roman" panose="02020603050405020304" pitchFamily="18" charset="0"/>
              </a:rPr>
              <a:t>2:</a:t>
            </a:r>
            <a:endParaRPr lang="en-US" altLang="en-US" sz="2800" b="1" u="sng">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0187"/>
                                        </p:tgtEl>
                                        <p:attrNameLst>
                                          <p:attrName>style.visibility</p:attrName>
                                        </p:attrNameLst>
                                      </p:cBhvr>
                                      <p:to>
                                        <p:strVal val="visible"/>
                                      </p:to>
                                    </p:set>
                                    <p:animEffect transition="in" filter="fade">
                                      <p:cBhvr>
                                        <p:cTn id="12" dur="1000"/>
                                        <p:tgtEl>
                                          <p:spTgt spid="50187"/>
                                        </p:tgtEl>
                                      </p:cBhvr>
                                    </p:animEffect>
                                    <p:anim calcmode="lin" valueType="num">
                                      <p:cBhvr>
                                        <p:cTn id="13" dur="1000" fill="hold"/>
                                        <p:tgtEl>
                                          <p:spTgt spid="50187"/>
                                        </p:tgtEl>
                                        <p:attrNameLst>
                                          <p:attrName>ppt_x</p:attrName>
                                        </p:attrNameLst>
                                      </p:cBhvr>
                                      <p:tavLst>
                                        <p:tav tm="0">
                                          <p:val>
                                            <p:strVal val="#ppt_x"/>
                                          </p:val>
                                        </p:tav>
                                        <p:tav tm="100000">
                                          <p:val>
                                            <p:strVal val="#ppt_x"/>
                                          </p:val>
                                        </p:tav>
                                      </p:tavLst>
                                    </p:anim>
                                    <p:anim calcmode="lin" valueType="num">
                                      <p:cBhvr>
                                        <p:cTn id="14" dur="1000" fill="hold"/>
                                        <p:tgtEl>
                                          <p:spTgt spid="50187"/>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4" presetClass="entr" presetSubtype="0" fill="hold" grpId="0" nodeType="clickEffect">
                                  <p:stCondLst>
                                    <p:cond delay="0"/>
                                  </p:stCondLst>
                                  <p:childTnLst>
                                    <p:set>
                                      <p:cBhvr>
                                        <p:cTn id="18" dur="1" fill="hold">
                                          <p:stCondLst>
                                            <p:cond delay="0"/>
                                          </p:stCondLst>
                                        </p:cTn>
                                        <p:tgtEl>
                                          <p:spTgt spid="50188"/>
                                        </p:tgtEl>
                                        <p:attrNameLst>
                                          <p:attrName>style.visibility</p:attrName>
                                        </p:attrNameLst>
                                      </p:cBhvr>
                                      <p:to>
                                        <p:strVal val="visible"/>
                                      </p:to>
                                    </p:set>
                                    <p:anim to="" calcmode="lin" valueType="num">
                                      <p:cBhvr>
                                        <p:cTn id="19" dur="1" fill="hold"/>
                                        <p:tgtEl>
                                          <p:spTgt spid="50188"/>
                                        </p:tgtEl>
                                        <p:attrNameLst>
                                          <p:attrName/>
                                        </p:attrNameLst>
                                      </p:cBhvr>
                                    </p:anim>
                                  </p:childTnLst>
                                </p:cTn>
                              </p:par>
                              <p:par>
                                <p:cTn id="20" presetID="24" presetClass="entr" presetSubtype="0" fill="hold" grpId="0" nodeType="withEffect">
                                  <p:stCondLst>
                                    <p:cond delay="0"/>
                                  </p:stCondLst>
                                  <p:childTnLst>
                                    <p:set>
                                      <p:cBhvr>
                                        <p:cTn id="21" dur="1" fill="hold">
                                          <p:stCondLst>
                                            <p:cond delay="0"/>
                                          </p:stCondLst>
                                        </p:cTn>
                                        <p:tgtEl>
                                          <p:spTgt spid="50193"/>
                                        </p:tgtEl>
                                        <p:attrNameLst>
                                          <p:attrName>style.visibility</p:attrName>
                                        </p:attrNameLst>
                                      </p:cBhvr>
                                      <p:to>
                                        <p:strVal val="visible"/>
                                      </p:to>
                                    </p:set>
                                    <p:anim to="" calcmode="lin" valueType="num">
                                      <p:cBhvr>
                                        <p:cTn id="22" dur="1" fill="hold"/>
                                        <p:tgtEl>
                                          <p:spTgt spid="50193"/>
                                        </p:tgtEl>
                                        <p:attrNameLst>
                                          <p:attrName/>
                                        </p:attrNameLst>
                                      </p:cBhvr>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50191"/>
                                        </p:tgtEl>
                                        <p:attrNameLst>
                                          <p:attrName>style.visibility</p:attrName>
                                        </p:attrNameLst>
                                      </p:cBhvr>
                                      <p:to>
                                        <p:strVal val="visible"/>
                                      </p:to>
                                    </p:set>
                                    <p:anim to="" calcmode="lin" valueType="num">
                                      <p:cBhvr>
                                        <p:cTn id="27" dur="1" fill="hold"/>
                                        <p:tgtEl>
                                          <p:spTgt spid="50191"/>
                                        </p:tgtEl>
                                        <p:attrNameLst>
                                          <p:attrName/>
                                        </p:attrNameLst>
                                      </p:cBhvr>
                                    </p:anim>
                                  </p:childTnLst>
                                </p:cTn>
                              </p:par>
                              <p:par>
                                <p:cTn id="28" presetID="24" presetClass="entr" presetSubtype="0" fill="hold" grpId="0" nodeType="withEffect">
                                  <p:stCondLst>
                                    <p:cond delay="0"/>
                                  </p:stCondLst>
                                  <p:childTnLst>
                                    <p:set>
                                      <p:cBhvr>
                                        <p:cTn id="29" dur="1" fill="hold">
                                          <p:stCondLst>
                                            <p:cond delay="0"/>
                                          </p:stCondLst>
                                        </p:cTn>
                                        <p:tgtEl>
                                          <p:spTgt spid="50192"/>
                                        </p:tgtEl>
                                        <p:attrNameLst>
                                          <p:attrName>style.visibility</p:attrName>
                                        </p:attrNameLst>
                                      </p:cBhvr>
                                      <p:to>
                                        <p:strVal val="visible"/>
                                      </p:to>
                                    </p:set>
                                    <p:anim to="" calcmode="lin" valueType="num">
                                      <p:cBhvr>
                                        <p:cTn id="30" dur="1" fill="hold"/>
                                        <p:tgtEl>
                                          <p:spTgt spid="50192"/>
                                        </p:tgtEl>
                                        <p:attrNameLst>
                                          <p:attrName/>
                                        </p:attrNameLst>
                                      </p:cBhvr>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6" presetClass="emph" presetSubtype="0" repeatCount="10000" fill="hold" grpId="1" nodeType="clickEffect">
                                  <p:stCondLst>
                                    <p:cond delay="0"/>
                                  </p:stCondLst>
                                  <p:childTnLst>
                                    <p:animEffect transition="out" filter="fade">
                                      <p:cBhvr>
                                        <p:cTn id="34" dur="500" tmFilter="0, 0; .2, .5; .8, .5; 1, 0"/>
                                        <p:tgtEl>
                                          <p:spTgt spid="50193"/>
                                        </p:tgtEl>
                                      </p:cBhvr>
                                    </p:animEffect>
                                    <p:animScale>
                                      <p:cBhvr>
                                        <p:cTn id="35" dur="250" autoRev="1" fill="hold"/>
                                        <p:tgtEl>
                                          <p:spTgt spid="50193"/>
                                        </p:tgtEl>
                                      </p:cBhvr>
                                      <p:by x="105000" y="105000"/>
                                    </p:animScale>
                                  </p:childTnLst>
                                </p:cTn>
                              </p:par>
                              <p:par>
                                <p:cTn id="36" presetID="26" presetClass="emph" presetSubtype="0" repeatCount="10000" fill="hold" grpId="1" nodeType="withEffect">
                                  <p:stCondLst>
                                    <p:cond delay="0"/>
                                  </p:stCondLst>
                                  <p:childTnLst>
                                    <p:animEffect transition="out" filter="fade">
                                      <p:cBhvr>
                                        <p:cTn id="37" dur="500" tmFilter="0, 0; .2, .5; .8, .5; 1, 0"/>
                                        <p:tgtEl>
                                          <p:spTgt spid="50188"/>
                                        </p:tgtEl>
                                      </p:cBhvr>
                                    </p:animEffect>
                                    <p:animScale>
                                      <p:cBhvr>
                                        <p:cTn id="38" dur="250" autoRev="1" fill="hold"/>
                                        <p:tgtEl>
                                          <p:spTgt spid="50188"/>
                                        </p:tgtEl>
                                      </p:cBhvr>
                                      <p:by x="105000" y="105000"/>
                                    </p:animScale>
                                  </p:childTnLst>
                                </p:cTn>
                              </p:par>
                              <p:par>
                                <p:cTn id="39" presetID="26" presetClass="emph" presetSubtype="0" repeatCount="10000" fill="hold" grpId="1" nodeType="withEffect">
                                  <p:stCondLst>
                                    <p:cond delay="0"/>
                                  </p:stCondLst>
                                  <p:childTnLst>
                                    <p:animEffect transition="out" filter="fade">
                                      <p:cBhvr>
                                        <p:cTn id="40" dur="500" tmFilter="0, 0; .2, .5; .8, .5; 1, 0"/>
                                        <p:tgtEl>
                                          <p:spTgt spid="50191"/>
                                        </p:tgtEl>
                                      </p:cBhvr>
                                    </p:animEffect>
                                    <p:animScale>
                                      <p:cBhvr>
                                        <p:cTn id="41" dur="250" autoRev="1" fill="hold"/>
                                        <p:tgtEl>
                                          <p:spTgt spid="50191"/>
                                        </p:tgtEl>
                                      </p:cBhvr>
                                      <p:by x="105000" y="105000"/>
                                    </p:animScale>
                                  </p:childTnLst>
                                </p:cTn>
                              </p:par>
                              <p:par>
                                <p:cTn id="42" presetID="26" presetClass="emph" presetSubtype="0" repeatCount="10000" fill="hold" grpId="1" nodeType="withEffect">
                                  <p:stCondLst>
                                    <p:cond delay="0"/>
                                  </p:stCondLst>
                                  <p:childTnLst>
                                    <p:animEffect transition="out" filter="fade">
                                      <p:cBhvr>
                                        <p:cTn id="43" dur="500" tmFilter="0, 0; .2, .5; .8, .5; 1, 0"/>
                                        <p:tgtEl>
                                          <p:spTgt spid="50192"/>
                                        </p:tgtEl>
                                      </p:cBhvr>
                                    </p:animEffect>
                                    <p:animScale>
                                      <p:cBhvr>
                                        <p:cTn id="44" dur="250" autoRev="1" fill="hold"/>
                                        <p:tgtEl>
                                          <p:spTgt spid="5019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7" grpId="0"/>
      <p:bldP spid="50188" grpId="0"/>
      <p:bldP spid="50188" grpId="1"/>
      <p:bldP spid="50191" grpId="0"/>
      <p:bldP spid="50191" grpId="1"/>
      <p:bldP spid="50192" grpId="0"/>
      <p:bldP spid="50192" grpId="1"/>
      <p:bldP spid="50193" grpId="0"/>
      <p:bldP spid="50193" grpId="1"/>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4" name="Text Box 10">
            <a:extLst>
              <a:ext uri="{FF2B5EF4-FFF2-40B4-BE49-F238E27FC236}">
                <a16:creationId xmlns="" xmlns:a16="http://schemas.microsoft.com/office/drawing/2014/main" id="{9522C7B0-07B1-4E87-9A4F-F33B34D38BB4}"/>
              </a:ext>
            </a:extLst>
          </p:cNvPr>
          <p:cNvSpPr txBox="1">
            <a:spLocks noChangeArrowheads="1"/>
          </p:cNvSpPr>
          <p:nvPr/>
        </p:nvSpPr>
        <p:spPr bwMode="auto">
          <a:xfrm>
            <a:off x="533400" y="800100"/>
            <a:ext cx="7696200" cy="446276"/>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en-GB" sz="2300" b="1" dirty="0" smtClean="0">
                <a:solidFill>
                  <a:srgbClr val="003CFA"/>
                </a:solidFill>
                <a:latin typeface="Times New Roman" pitchFamily="18" charset="0"/>
                <a:cs typeface="Times New Roman" pitchFamily="18" charset="0"/>
              </a:rPr>
              <a:t>VẬN DỤNG, TRẢI NGHIỆM;</a:t>
            </a:r>
            <a:endParaRPr lang="vi-VN" sz="2300" b="1" dirty="0">
              <a:solidFill>
                <a:srgbClr val="003CFA"/>
              </a:solidFill>
              <a:latin typeface="Times New Roman" pitchFamily="18" charset="0"/>
              <a:cs typeface="Times New Roman" pitchFamily="18" charset="0"/>
            </a:endParaRPr>
          </a:p>
        </p:txBody>
      </p:sp>
      <p:sp>
        <p:nvSpPr>
          <p:cNvPr id="52236" name="Text Box 12">
            <a:extLst>
              <a:ext uri="{FF2B5EF4-FFF2-40B4-BE49-F238E27FC236}">
                <a16:creationId xmlns="" xmlns:a16="http://schemas.microsoft.com/office/drawing/2014/main" id="{15178E05-9E94-4B73-A35A-C71E3E6D83EE}"/>
              </a:ext>
            </a:extLst>
          </p:cNvPr>
          <p:cNvSpPr txBox="1">
            <a:spLocks noChangeArrowheads="1"/>
          </p:cNvSpPr>
          <p:nvPr/>
        </p:nvSpPr>
        <p:spPr bwMode="auto">
          <a:xfrm>
            <a:off x="228600" y="2286000"/>
            <a:ext cx="3733800" cy="65087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dirty="0">
                <a:solidFill>
                  <a:srgbClr val="FF0000"/>
                </a:solidFill>
                <a:latin typeface="Times New Roman" pitchFamily="18" charset="0"/>
                <a:cs typeface="Times New Roman" pitchFamily="18" charset="0"/>
              </a:rPr>
              <a:t>- Kết hợp với dấu hai chấm để dẫn lời nói trực tiếp.</a:t>
            </a:r>
          </a:p>
        </p:txBody>
      </p:sp>
      <p:sp>
        <p:nvSpPr>
          <p:cNvPr id="52240" name="Text Box 16">
            <a:extLst>
              <a:ext uri="{FF2B5EF4-FFF2-40B4-BE49-F238E27FC236}">
                <a16:creationId xmlns="" xmlns:a16="http://schemas.microsoft.com/office/drawing/2014/main" id="{388DACB3-C3AF-4842-B485-7FAECA7188D6}"/>
              </a:ext>
            </a:extLst>
          </p:cNvPr>
          <p:cNvSpPr txBox="1">
            <a:spLocks noChangeArrowheads="1"/>
          </p:cNvSpPr>
          <p:nvPr/>
        </p:nvSpPr>
        <p:spPr bwMode="auto">
          <a:xfrm>
            <a:off x="152400" y="3429000"/>
            <a:ext cx="3733800" cy="65087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a:solidFill>
                  <a:srgbClr val="FF0000"/>
                </a:solidFill>
                <a:latin typeface="Times New Roman" pitchFamily="18" charset="0"/>
                <a:cs typeface="Times New Roman" pitchFamily="18" charset="0"/>
              </a:rPr>
              <a:t>- Đánh dấu những từ ngữ dùng với ý nghĩa đặc biệt.</a:t>
            </a:r>
          </a:p>
        </p:txBody>
      </p:sp>
      <p:sp>
        <p:nvSpPr>
          <p:cNvPr id="52242" name="Text Box 18">
            <a:extLst>
              <a:ext uri="{FF2B5EF4-FFF2-40B4-BE49-F238E27FC236}">
                <a16:creationId xmlns="" xmlns:a16="http://schemas.microsoft.com/office/drawing/2014/main" id="{B53E03BF-5F83-426C-9B07-0AD78D55CB79}"/>
              </a:ext>
            </a:extLst>
          </p:cNvPr>
          <p:cNvSpPr txBox="1">
            <a:spLocks noChangeArrowheads="1"/>
          </p:cNvSpPr>
          <p:nvPr/>
        </p:nvSpPr>
        <p:spPr bwMode="auto">
          <a:xfrm>
            <a:off x="152400" y="4572000"/>
            <a:ext cx="3733800" cy="65087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a:solidFill>
                  <a:srgbClr val="FF0000"/>
                </a:solidFill>
                <a:latin typeface="Times New Roman" pitchFamily="18" charset="0"/>
                <a:cs typeface="Times New Roman" pitchFamily="18" charset="0"/>
              </a:rPr>
              <a:t>- Dùng để trích dẫn đoạn, câu của bài thơ, văn.</a:t>
            </a:r>
          </a:p>
        </p:txBody>
      </p:sp>
      <p:sp>
        <p:nvSpPr>
          <p:cNvPr id="52243" name="Text Box 19">
            <a:extLst>
              <a:ext uri="{FF2B5EF4-FFF2-40B4-BE49-F238E27FC236}">
                <a16:creationId xmlns="" xmlns:a16="http://schemas.microsoft.com/office/drawing/2014/main" id="{0394700F-9BAB-468E-86D6-783E008B08E6}"/>
              </a:ext>
            </a:extLst>
          </p:cNvPr>
          <p:cNvSpPr txBox="1">
            <a:spLocks noChangeArrowheads="1"/>
          </p:cNvSpPr>
          <p:nvPr/>
        </p:nvSpPr>
        <p:spPr bwMode="auto">
          <a:xfrm>
            <a:off x="152400" y="5715000"/>
            <a:ext cx="3733800" cy="65087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a:solidFill>
                  <a:srgbClr val="FF0000"/>
                </a:solidFill>
                <a:latin typeface="Times New Roman" pitchFamily="18" charset="0"/>
                <a:cs typeface="Times New Roman" pitchFamily="18" charset="0"/>
              </a:rPr>
              <a:t>- Đánh dấu một đầu bài thơ, bài văn, một tác phẩm.</a:t>
            </a:r>
          </a:p>
        </p:txBody>
      </p:sp>
      <p:sp>
        <p:nvSpPr>
          <p:cNvPr id="52245" name="Text Box 21">
            <a:extLst>
              <a:ext uri="{FF2B5EF4-FFF2-40B4-BE49-F238E27FC236}">
                <a16:creationId xmlns="" xmlns:a16="http://schemas.microsoft.com/office/drawing/2014/main" id="{31DC3800-6229-477F-B988-52BE3AFF561B}"/>
              </a:ext>
            </a:extLst>
          </p:cNvPr>
          <p:cNvSpPr txBox="1">
            <a:spLocks noChangeArrowheads="1"/>
          </p:cNvSpPr>
          <p:nvPr/>
        </p:nvSpPr>
        <p:spPr bwMode="auto">
          <a:xfrm>
            <a:off x="5257800" y="2286000"/>
            <a:ext cx="3733800" cy="65087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a:solidFill>
                  <a:schemeClr val="tx2"/>
                </a:solidFill>
                <a:latin typeface="Times New Roman" pitchFamily="18" charset="0"/>
                <a:cs typeface="Times New Roman" pitchFamily="18" charset="0"/>
              </a:rPr>
              <a:t>     </a:t>
            </a:r>
            <a:r>
              <a:rPr lang="en-US">
                <a:solidFill>
                  <a:schemeClr val="tx2"/>
                </a:solidFill>
                <a:latin typeface="Times New Roman" pitchFamily="18" charset="0"/>
                <a:cs typeface="Times New Roman" pitchFamily="18" charset="0"/>
              </a:rPr>
              <a:t>Dũng</a:t>
            </a:r>
            <a:r>
              <a:rPr lang="vi-VN">
                <a:solidFill>
                  <a:schemeClr val="tx2"/>
                </a:solidFill>
                <a:latin typeface="Times New Roman" pitchFamily="18" charset="0"/>
                <a:cs typeface="Times New Roman" pitchFamily="18" charset="0"/>
              </a:rPr>
              <a:t> “</a:t>
            </a:r>
            <a:r>
              <a:rPr lang="en-US">
                <a:solidFill>
                  <a:schemeClr val="tx2"/>
                </a:solidFill>
                <a:latin typeface="Times New Roman" pitchFamily="18" charset="0"/>
                <a:cs typeface="Times New Roman" pitchFamily="18" charset="0"/>
              </a:rPr>
              <a:t>lém</a:t>
            </a:r>
            <a:r>
              <a:rPr lang="vi-VN">
                <a:solidFill>
                  <a:schemeClr val="tx2"/>
                </a:solidFill>
                <a:latin typeface="Times New Roman" pitchFamily="18" charset="0"/>
                <a:cs typeface="Times New Roman" pitchFamily="18" charset="0"/>
              </a:rPr>
              <a:t>” lớp em học giỏi, hát cũng rất hay.</a:t>
            </a:r>
          </a:p>
        </p:txBody>
      </p:sp>
      <p:sp>
        <p:nvSpPr>
          <p:cNvPr id="52249" name="Text Box 25">
            <a:extLst>
              <a:ext uri="{FF2B5EF4-FFF2-40B4-BE49-F238E27FC236}">
                <a16:creationId xmlns="" xmlns:a16="http://schemas.microsoft.com/office/drawing/2014/main" id="{B0D62EAA-F1D8-4FD4-BAC9-34FABD072212}"/>
              </a:ext>
            </a:extLst>
          </p:cNvPr>
          <p:cNvSpPr txBox="1">
            <a:spLocks noChangeArrowheads="1"/>
          </p:cNvSpPr>
          <p:nvPr/>
        </p:nvSpPr>
        <p:spPr bwMode="auto">
          <a:xfrm>
            <a:off x="5257800" y="3276600"/>
            <a:ext cx="3733800" cy="65087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a:solidFill>
                  <a:schemeClr val="tx2"/>
                </a:solidFill>
                <a:latin typeface="Times New Roman" pitchFamily="18" charset="0"/>
                <a:cs typeface="Times New Roman" pitchFamily="18" charset="0"/>
              </a:rPr>
              <a:t>     Bác Hồ nói: “Thi đua là yêu nước, yêu nước phải thi đua”.</a:t>
            </a:r>
          </a:p>
        </p:txBody>
      </p:sp>
      <p:sp>
        <p:nvSpPr>
          <p:cNvPr id="52250" name="Text Box 26">
            <a:extLst>
              <a:ext uri="{FF2B5EF4-FFF2-40B4-BE49-F238E27FC236}">
                <a16:creationId xmlns="" xmlns:a16="http://schemas.microsoft.com/office/drawing/2014/main" id="{3799386A-126E-4CD9-894A-CEFF0F739D80}"/>
              </a:ext>
            </a:extLst>
          </p:cNvPr>
          <p:cNvSpPr txBox="1">
            <a:spLocks noChangeArrowheads="1"/>
          </p:cNvSpPr>
          <p:nvPr/>
        </p:nvSpPr>
        <p:spPr bwMode="auto">
          <a:xfrm>
            <a:off x="5257800" y="4267200"/>
            <a:ext cx="3733800" cy="65087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a:solidFill>
                  <a:schemeClr val="tx2"/>
                </a:solidFill>
                <a:latin typeface="Times New Roman" pitchFamily="18" charset="0"/>
                <a:cs typeface="Times New Roman" pitchFamily="18" charset="0"/>
              </a:rPr>
              <a:t>     Em rất</a:t>
            </a:r>
            <a:r>
              <a:rPr lang="en-US">
                <a:solidFill>
                  <a:schemeClr val="tx2"/>
                </a:solidFill>
                <a:latin typeface="Times New Roman" pitchFamily="18" charset="0"/>
                <a:cs typeface="Times New Roman" pitchFamily="18" charset="0"/>
              </a:rPr>
              <a:t> thích bài hát</a:t>
            </a:r>
            <a:r>
              <a:rPr lang="vi-VN">
                <a:solidFill>
                  <a:schemeClr val="tx2"/>
                </a:solidFill>
                <a:latin typeface="Times New Roman" pitchFamily="18" charset="0"/>
                <a:cs typeface="Times New Roman" pitchFamily="18" charset="0"/>
              </a:rPr>
              <a:t> “</a:t>
            </a:r>
            <a:r>
              <a:rPr lang="en-US">
                <a:solidFill>
                  <a:schemeClr val="tx2"/>
                </a:solidFill>
                <a:latin typeface="Times New Roman" pitchFamily="18" charset="0"/>
                <a:cs typeface="Times New Roman" pitchFamily="18" charset="0"/>
              </a:rPr>
              <a:t>Em vẫn nhớ trường xưa</a:t>
            </a:r>
            <a:r>
              <a:rPr lang="vi-VN">
                <a:solidFill>
                  <a:schemeClr val="tx2"/>
                </a:solidFill>
                <a:latin typeface="Times New Roman" pitchFamily="18" charset="0"/>
                <a:cs typeface="Times New Roman" pitchFamily="18" charset="0"/>
              </a:rPr>
              <a:t>” </a:t>
            </a:r>
          </a:p>
        </p:txBody>
      </p:sp>
      <p:sp>
        <p:nvSpPr>
          <p:cNvPr id="52251" name="Text Box 27">
            <a:extLst>
              <a:ext uri="{FF2B5EF4-FFF2-40B4-BE49-F238E27FC236}">
                <a16:creationId xmlns="" xmlns:a16="http://schemas.microsoft.com/office/drawing/2014/main" id="{531D3B8A-2F75-4644-A200-6752E22933B3}"/>
              </a:ext>
            </a:extLst>
          </p:cNvPr>
          <p:cNvSpPr txBox="1">
            <a:spLocks noChangeArrowheads="1"/>
          </p:cNvSpPr>
          <p:nvPr/>
        </p:nvSpPr>
        <p:spPr bwMode="auto">
          <a:xfrm>
            <a:off x="5257800" y="5486400"/>
            <a:ext cx="3733800" cy="1200150"/>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a:solidFill>
                  <a:schemeClr val="tx2"/>
                </a:solidFill>
                <a:latin typeface="Times New Roman" pitchFamily="18" charset="0"/>
                <a:cs typeface="Times New Roman" pitchFamily="18" charset="0"/>
              </a:rPr>
              <a:t>  Nghĩ về mẹ, em lại nhớ câu hát lời </a:t>
            </a:r>
            <a:r>
              <a:rPr lang="en-US">
                <a:solidFill>
                  <a:schemeClr val="tx2"/>
                </a:solidFill>
                <a:latin typeface="Times New Roman" pitchFamily="18" charset="0"/>
                <a:cs typeface="Times New Roman" pitchFamily="18" charset="0"/>
              </a:rPr>
              <a:t>r</a:t>
            </a:r>
            <a:r>
              <a:rPr lang="vi-VN">
                <a:solidFill>
                  <a:schemeClr val="tx2"/>
                </a:solidFill>
                <a:latin typeface="Times New Roman" pitchFamily="18" charset="0"/>
                <a:cs typeface="Times New Roman" pitchFamily="18" charset="0"/>
              </a:rPr>
              <a:t>u ngày xưa của mẹ: “Bao giờ cho đến tháng mười-Thổi nồi cơm nếp vừa ngồi vừa ăn”.</a:t>
            </a:r>
          </a:p>
        </p:txBody>
      </p:sp>
      <p:sp>
        <p:nvSpPr>
          <p:cNvPr id="52253" name="Text Box 29">
            <a:extLst>
              <a:ext uri="{FF2B5EF4-FFF2-40B4-BE49-F238E27FC236}">
                <a16:creationId xmlns="" xmlns:a16="http://schemas.microsoft.com/office/drawing/2014/main" id="{44ADDE9E-4572-4BF6-992B-6AB080F7244D}"/>
              </a:ext>
            </a:extLst>
          </p:cNvPr>
          <p:cNvSpPr txBox="1">
            <a:spLocks noChangeArrowheads="1"/>
          </p:cNvSpPr>
          <p:nvPr/>
        </p:nvSpPr>
        <p:spPr bwMode="auto">
          <a:xfrm>
            <a:off x="1676400" y="1600200"/>
            <a:ext cx="457200" cy="579438"/>
          </a:xfrm>
          <a:prstGeom prst="rect">
            <a:avLst/>
          </a:prstGeom>
          <a:solidFill>
            <a:srgbClr val="92D050"/>
          </a:solidFill>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sz="3200" dirty="0">
                <a:solidFill>
                  <a:srgbClr val="FFFF00"/>
                </a:solidFill>
                <a:latin typeface="Times New Roman" pitchFamily="18" charset="0"/>
                <a:cs typeface="Times New Roman" pitchFamily="18" charset="0"/>
              </a:rPr>
              <a:t>A</a:t>
            </a:r>
          </a:p>
        </p:txBody>
      </p:sp>
      <p:sp>
        <p:nvSpPr>
          <p:cNvPr id="52254" name="Text Box 30">
            <a:extLst>
              <a:ext uri="{FF2B5EF4-FFF2-40B4-BE49-F238E27FC236}">
                <a16:creationId xmlns="" xmlns:a16="http://schemas.microsoft.com/office/drawing/2014/main" id="{68F6CED3-4AEB-406A-B925-6894287060CE}"/>
              </a:ext>
            </a:extLst>
          </p:cNvPr>
          <p:cNvSpPr txBox="1">
            <a:spLocks noChangeArrowheads="1"/>
          </p:cNvSpPr>
          <p:nvPr/>
        </p:nvSpPr>
        <p:spPr bwMode="auto">
          <a:xfrm>
            <a:off x="6781800" y="1600200"/>
            <a:ext cx="457200" cy="579438"/>
          </a:xfrm>
          <a:prstGeom prst="rect">
            <a:avLst/>
          </a:prstGeom>
          <a:solidFill>
            <a:srgbClr val="92D050"/>
          </a:solidFill>
          <a:ln/>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vi-VN" sz="3200">
                <a:solidFill>
                  <a:srgbClr val="FFFF00"/>
                </a:solidFill>
                <a:latin typeface="Times New Roman" pitchFamily="18" charset="0"/>
                <a:cs typeface="Times New Roman" pitchFamily="18" charset="0"/>
              </a:rPr>
              <a:t>B</a:t>
            </a:r>
          </a:p>
        </p:txBody>
      </p:sp>
      <p:sp>
        <p:nvSpPr>
          <p:cNvPr id="52255" name="Line 31">
            <a:extLst>
              <a:ext uri="{FF2B5EF4-FFF2-40B4-BE49-F238E27FC236}">
                <a16:creationId xmlns="" xmlns:a16="http://schemas.microsoft.com/office/drawing/2014/main" id="{E124A096-574E-4E04-8C22-ABEA05B29D8D}"/>
              </a:ext>
            </a:extLst>
          </p:cNvPr>
          <p:cNvSpPr>
            <a:spLocks noChangeShapeType="1"/>
          </p:cNvSpPr>
          <p:nvPr/>
        </p:nvSpPr>
        <p:spPr bwMode="auto">
          <a:xfrm>
            <a:off x="3886200" y="2590800"/>
            <a:ext cx="1371600" cy="838200"/>
          </a:xfrm>
          <a:prstGeom prst="line">
            <a:avLst/>
          </a:prstGeom>
          <a:ln>
            <a:headEnd/>
            <a:tailEnd type="triangle" w="med" len="med"/>
          </a:ln>
        </p:spPr>
        <p:style>
          <a:lnRef idx="2">
            <a:schemeClr val="accent2"/>
          </a:lnRef>
          <a:fillRef idx="1">
            <a:schemeClr val="lt1"/>
          </a:fillRef>
          <a:effectRef idx="0">
            <a:schemeClr val="accent2"/>
          </a:effectRef>
          <a:fontRef idx="minor">
            <a:schemeClr val="dk1"/>
          </a:fontRef>
        </p:style>
        <p:txBody>
          <a:bodyPr/>
          <a:lstStyle/>
          <a:p>
            <a:pPr>
              <a:defRPr/>
            </a:pPr>
            <a:endParaRPr lang="en-US">
              <a:latin typeface="Times New Roman" pitchFamily="18" charset="0"/>
              <a:cs typeface="Times New Roman" pitchFamily="18" charset="0"/>
            </a:endParaRPr>
          </a:p>
        </p:txBody>
      </p:sp>
      <p:sp>
        <p:nvSpPr>
          <p:cNvPr id="52256" name="Line 32">
            <a:extLst>
              <a:ext uri="{FF2B5EF4-FFF2-40B4-BE49-F238E27FC236}">
                <a16:creationId xmlns="" xmlns:a16="http://schemas.microsoft.com/office/drawing/2014/main" id="{90DD858A-EF74-48E3-9EFB-F85E42B2CE02}"/>
              </a:ext>
            </a:extLst>
          </p:cNvPr>
          <p:cNvSpPr>
            <a:spLocks noChangeShapeType="1"/>
          </p:cNvSpPr>
          <p:nvPr/>
        </p:nvSpPr>
        <p:spPr bwMode="auto">
          <a:xfrm flipV="1">
            <a:off x="3886200" y="2590800"/>
            <a:ext cx="1371600" cy="1219200"/>
          </a:xfrm>
          <a:prstGeom prst="line">
            <a:avLst/>
          </a:prstGeom>
          <a:ln>
            <a:headEnd/>
            <a:tailEnd type="triangle" w="med" len="med"/>
          </a:ln>
        </p:spPr>
        <p:style>
          <a:lnRef idx="2">
            <a:schemeClr val="accent2"/>
          </a:lnRef>
          <a:fillRef idx="1">
            <a:schemeClr val="lt1"/>
          </a:fillRef>
          <a:effectRef idx="0">
            <a:schemeClr val="accent2"/>
          </a:effectRef>
          <a:fontRef idx="minor">
            <a:schemeClr val="dk1"/>
          </a:fontRef>
        </p:style>
        <p:txBody>
          <a:bodyPr/>
          <a:lstStyle/>
          <a:p>
            <a:pPr>
              <a:defRPr/>
            </a:pPr>
            <a:endParaRPr lang="en-US">
              <a:latin typeface="Times New Roman" pitchFamily="18" charset="0"/>
              <a:cs typeface="Times New Roman" pitchFamily="18" charset="0"/>
            </a:endParaRPr>
          </a:p>
        </p:txBody>
      </p:sp>
      <p:sp>
        <p:nvSpPr>
          <p:cNvPr id="52257" name="Line 33">
            <a:extLst>
              <a:ext uri="{FF2B5EF4-FFF2-40B4-BE49-F238E27FC236}">
                <a16:creationId xmlns="" xmlns:a16="http://schemas.microsoft.com/office/drawing/2014/main" id="{92941045-66E0-46BF-99FE-9EBD6C23F554}"/>
              </a:ext>
            </a:extLst>
          </p:cNvPr>
          <p:cNvSpPr>
            <a:spLocks noChangeShapeType="1"/>
          </p:cNvSpPr>
          <p:nvPr/>
        </p:nvSpPr>
        <p:spPr bwMode="auto">
          <a:xfrm>
            <a:off x="3886200" y="5067300"/>
            <a:ext cx="1371600" cy="1104900"/>
          </a:xfrm>
          <a:prstGeom prst="line">
            <a:avLst/>
          </a:prstGeom>
          <a:ln>
            <a:headEnd/>
            <a:tailEnd type="triangle" w="med" len="med"/>
          </a:ln>
        </p:spPr>
        <p:style>
          <a:lnRef idx="2">
            <a:schemeClr val="accent2"/>
          </a:lnRef>
          <a:fillRef idx="1">
            <a:schemeClr val="lt1"/>
          </a:fillRef>
          <a:effectRef idx="0">
            <a:schemeClr val="accent2"/>
          </a:effectRef>
          <a:fontRef idx="minor">
            <a:schemeClr val="dk1"/>
          </a:fontRef>
        </p:style>
        <p:txBody>
          <a:bodyPr/>
          <a:lstStyle/>
          <a:p>
            <a:pPr>
              <a:defRPr/>
            </a:pPr>
            <a:endParaRPr lang="en-US">
              <a:latin typeface="Times New Roman" pitchFamily="18" charset="0"/>
              <a:cs typeface="Times New Roman" pitchFamily="18" charset="0"/>
            </a:endParaRPr>
          </a:p>
        </p:txBody>
      </p:sp>
      <p:sp>
        <p:nvSpPr>
          <p:cNvPr id="52258" name="Line 34">
            <a:extLst>
              <a:ext uri="{FF2B5EF4-FFF2-40B4-BE49-F238E27FC236}">
                <a16:creationId xmlns="" xmlns:a16="http://schemas.microsoft.com/office/drawing/2014/main" id="{9245E13E-210E-4367-AB5C-F05EF941E33A}"/>
              </a:ext>
            </a:extLst>
          </p:cNvPr>
          <p:cNvSpPr>
            <a:spLocks noChangeShapeType="1"/>
          </p:cNvSpPr>
          <p:nvPr/>
        </p:nvSpPr>
        <p:spPr bwMode="auto">
          <a:xfrm flipV="1">
            <a:off x="3886200" y="4800600"/>
            <a:ext cx="1371600" cy="1295400"/>
          </a:xfrm>
          <a:prstGeom prst="line">
            <a:avLst/>
          </a:prstGeom>
          <a:ln>
            <a:headEnd/>
            <a:tailEnd type="triangle" w="med" len="med"/>
          </a:ln>
        </p:spPr>
        <p:style>
          <a:lnRef idx="2">
            <a:schemeClr val="accent2"/>
          </a:lnRef>
          <a:fillRef idx="1">
            <a:schemeClr val="lt1"/>
          </a:fillRef>
          <a:effectRef idx="0">
            <a:schemeClr val="accent2"/>
          </a:effectRef>
          <a:fontRef idx="minor">
            <a:schemeClr val="dk1"/>
          </a:fontRef>
        </p:style>
        <p:txBody>
          <a:bodyPr/>
          <a:lstStyle/>
          <a:p>
            <a:pPr>
              <a:defRPr/>
            </a:pPr>
            <a:endParaRPr lang="en-US">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52234"/>
                                        </p:tgtEl>
                                        <p:attrNameLst>
                                          <p:attrName>style.visibility</p:attrName>
                                        </p:attrNameLst>
                                      </p:cBhvr>
                                      <p:to>
                                        <p:strVal val="visible"/>
                                      </p:to>
                                    </p:set>
                                    <p:animEffect transition="in" filter="checkerboard(across)">
                                      <p:cBhvr>
                                        <p:cTn id="7" dur="500"/>
                                        <p:tgtEl>
                                          <p:spTgt spid="522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2253"/>
                                        </p:tgtEl>
                                        <p:attrNameLst>
                                          <p:attrName>style.visibility</p:attrName>
                                        </p:attrNameLst>
                                      </p:cBhvr>
                                      <p:to>
                                        <p:strVal val="visible"/>
                                      </p:to>
                                    </p:set>
                                    <p:animEffect transition="in" filter="box(in)">
                                      <p:cBhvr>
                                        <p:cTn id="12" dur="500"/>
                                        <p:tgtEl>
                                          <p:spTgt spid="52253"/>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52236"/>
                                        </p:tgtEl>
                                        <p:attrNameLst>
                                          <p:attrName>style.visibility</p:attrName>
                                        </p:attrNameLst>
                                      </p:cBhvr>
                                      <p:to>
                                        <p:strVal val="visible"/>
                                      </p:to>
                                    </p:set>
                                    <p:animEffect transition="in" filter="box(in)">
                                      <p:cBhvr>
                                        <p:cTn id="15" dur="500"/>
                                        <p:tgtEl>
                                          <p:spTgt spid="52236"/>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52240"/>
                                        </p:tgtEl>
                                        <p:attrNameLst>
                                          <p:attrName>style.visibility</p:attrName>
                                        </p:attrNameLst>
                                      </p:cBhvr>
                                      <p:to>
                                        <p:strVal val="visible"/>
                                      </p:to>
                                    </p:set>
                                    <p:animEffect transition="in" filter="box(in)">
                                      <p:cBhvr>
                                        <p:cTn id="18" dur="500"/>
                                        <p:tgtEl>
                                          <p:spTgt spid="52240"/>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52242"/>
                                        </p:tgtEl>
                                        <p:attrNameLst>
                                          <p:attrName>style.visibility</p:attrName>
                                        </p:attrNameLst>
                                      </p:cBhvr>
                                      <p:to>
                                        <p:strVal val="visible"/>
                                      </p:to>
                                    </p:set>
                                    <p:animEffect transition="in" filter="box(in)">
                                      <p:cBhvr>
                                        <p:cTn id="21" dur="500"/>
                                        <p:tgtEl>
                                          <p:spTgt spid="52242"/>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52243"/>
                                        </p:tgtEl>
                                        <p:attrNameLst>
                                          <p:attrName>style.visibility</p:attrName>
                                        </p:attrNameLst>
                                      </p:cBhvr>
                                      <p:to>
                                        <p:strVal val="visible"/>
                                      </p:to>
                                    </p:set>
                                    <p:animEffect transition="in" filter="box(in)">
                                      <p:cBhvr>
                                        <p:cTn id="24" dur="500"/>
                                        <p:tgtEl>
                                          <p:spTgt spid="52243"/>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52254"/>
                                        </p:tgtEl>
                                        <p:attrNameLst>
                                          <p:attrName>style.visibility</p:attrName>
                                        </p:attrNameLst>
                                      </p:cBhvr>
                                      <p:to>
                                        <p:strVal val="visible"/>
                                      </p:to>
                                    </p:set>
                                    <p:animEffect transition="in" filter="box(in)">
                                      <p:cBhvr>
                                        <p:cTn id="29" dur="500"/>
                                        <p:tgtEl>
                                          <p:spTgt spid="52254"/>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52245"/>
                                        </p:tgtEl>
                                        <p:attrNameLst>
                                          <p:attrName>style.visibility</p:attrName>
                                        </p:attrNameLst>
                                      </p:cBhvr>
                                      <p:to>
                                        <p:strVal val="visible"/>
                                      </p:to>
                                    </p:set>
                                    <p:animEffect transition="in" filter="box(in)">
                                      <p:cBhvr>
                                        <p:cTn id="32" dur="500"/>
                                        <p:tgtEl>
                                          <p:spTgt spid="52245"/>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52249"/>
                                        </p:tgtEl>
                                        <p:attrNameLst>
                                          <p:attrName>style.visibility</p:attrName>
                                        </p:attrNameLst>
                                      </p:cBhvr>
                                      <p:to>
                                        <p:strVal val="visible"/>
                                      </p:to>
                                    </p:set>
                                    <p:animEffect transition="in" filter="box(in)">
                                      <p:cBhvr>
                                        <p:cTn id="35" dur="500"/>
                                        <p:tgtEl>
                                          <p:spTgt spid="52249"/>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52250"/>
                                        </p:tgtEl>
                                        <p:attrNameLst>
                                          <p:attrName>style.visibility</p:attrName>
                                        </p:attrNameLst>
                                      </p:cBhvr>
                                      <p:to>
                                        <p:strVal val="visible"/>
                                      </p:to>
                                    </p:set>
                                    <p:animEffect transition="in" filter="box(in)">
                                      <p:cBhvr>
                                        <p:cTn id="38" dur="500"/>
                                        <p:tgtEl>
                                          <p:spTgt spid="52250"/>
                                        </p:tgtEl>
                                      </p:cBhvr>
                                    </p:animEffect>
                                  </p:childTnLst>
                                </p:cTn>
                              </p:par>
                              <p:par>
                                <p:cTn id="39" presetID="4" presetClass="entr" presetSubtype="16" fill="hold" grpId="0" nodeType="withEffect">
                                  <p:stCondLst>
                                    <p:cond delay="0"/>
                                  </p:stCondLst>
                                  <p:childTnLst>
                                    <p:set>
                                      <p:cBhvr>
                                        <p:cTn id="40" dur="1" fill="hold">
                                          <p:stCondLst>
                                            <p:cond delay="0"/>
                                          </p:stCondLst>
                                        </p:cTn>
                                        <p:tgtEl>
                                          <p:spTgt spid="52251"/>
                                        </p:tgtEl>
                                        <p:attrNameLst>
                                          <p:attrName>style.visibility</p:attrName>
                                        </p:attrNameLst>
                                      </p:cBhvr>
                                      <p:to>
                                        <p:strVal val="visible"/>
                                      </p:to>
                                    </p:set>
                                    <p:animEffect transition="in" filter="box(in)">
                                      <p:cBhvr>
                                        <p:cTn id="41" dur="500"/>
                                        <p:tgtEl>
                                          <p:spTgt spid="52251"/>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5" presetClass="entr" presetSubtype="10" fill="hold" nodeType="clickEffect">
                                  <p:stCondLst>
                                    <p:cond delay="0"/>
                                  </p:stCondLst>
                                  <p:childTnLst>
                                    <p:set>
                                      <p:cBhvr>
                                        <p:cTn id="45" dur="1" fill="hold">
                                          <p:stCondLst>
                                            <p:cond delay="0"/>
                                          </p:stCondLst>
                                        </p:cTn>
                                        <p:tgtEl>
                                          <p:spTgt spid="52255"/>
                                        </p:tgtEl>
                                        <p:attrNameLst>
                                          <p:attrName>style.visibility</p:attrName>
                                        </p:attrNameLst>
                                      </p:cBhvr>
                                      <p:to>
                                        <p:strVal val="visible"/>
                                      </p:to>
                                    </p:set>
                                    <p:animEffect transition="in" filter="checkerboard(across)">
                                      <p:cBhvr>
                                        <p:cTn id="46" dur="500"/>
                                        <p:tgtEl>
                                          <p:spTgt spid="52255"/>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5" presetClass="entr" presetSubtype="10" fill="hold" nodeType="clickEffect">
                                  <p:stCondLst>
                                    <p:cond delay="0"/>
                                  </p:stCondLst>
                                  <p:childTnLst>
                                    <p:set>
                                      <p:cBhvr>
                                        <p:cTn id="50" dur="1" fill="hold">
                                          <p:stCondLst>
                                            <p:cond delay="0"/>
                                          </p:stCondLst>
                                        </p:cTn>
                                        <p:tgtEl>
                                          <p:spTgt spid="52256"/>
                                        </p:tgtEl>
                                        <p:attrNameLst>
                                          <p:attrName>style.visibility</p:attrName>
                                        </p:attrNameLst>
                                      </p:cBhvr>
                                      <p:to>
                                        <p:strVal val="visible"/>
                                      </p:to>
                                    </p:set>
                                    <p:animEffect transition="in" filter="checkerboard(across)">
                                      <p:cBhvr>
                                        <p:cTn id="51" dur="500"/>
                                        <p:tgtEl>
                                          <p:spTgt spid="52256"/>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5" presetClass="entr" presetSubtype="10" fill="hold" nodeType="clickEffect">
                                  <p:stCondLst>
                                    <p:cond delay="0"/>
                                  </p:stCondLst>
                                  <p:childTnLst>
                                    <p:set>
                                      <p:cBhvr>
                                        <p:cTn id="55" dur="1" fill="hold">
                                          <p:stCondLst>
                                            <p:cond delay="0"/>
                                          </p:stCondLst>
                                        </p:cTn>
                                        <p:tgtEl>
                                          <p:spTgt spid="52257"/>
                                        </p:tgtEl>
                                        <p:attrNameLst>
                                          <p:attrName>style.visibility</p:attrName>
                                        </p:attrNameLst>
                                      </p:cBhvr>
                                      <p:to>
                                        <p:strVal val="visible"/>
                                      </p:to>
                                    </p:set>
                                    <p:animEffect transition="in" filter="checkerboard(across)">
                                      <p:cBhvr>
                                        <p:cTn id="56" dur="500"/>
                                        <p:tgtEl>
                                          <p:spTgt spid="52257"/>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5" presetClass="entr" presetSubtype="10" fill="hold" nodeType="clickEffect">
                                  <p:stCondLst>
                                    <p:cond delay="0"/>
                                  </p:stCondLst>
                                  <p:childTnLst>
                                    <p:set>
                                      <p:cBhvr>
                                        <p:cTn id="60" dur="1" fill="hold">
                                          <p:stCondLst>
                                            <p:cond delay="0"/>
                                          </p:stCondLst>
                                        </p:cTn>
                                        <p:tgtEl>
                                          <p:spTgt spid="52258"/>
                                        </p:tgtEl>
                                        <p:attrNameLst>
                                          <p:attrName>style.visibility</p:attrName>
                                        </p:attrNameLst>
                                      </p:cBhvr>
                                      <p:to>
                                        <p:strVal val="visible"/>
                                      </p:to>
                                    </p:set>
                                    <p:animEffect transition="in" filter="checkerboard(across)">
                                      <p:cBhvr>
                                        <p:cTn id="61" dur="500"/>
                                        <p:tgtEl>
                                          <p:spTgt spid="522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34" grpId="0" animBg="1"/>
      <p:bldP spid="52236" grpId="0" animBg="1"/>
      <p:bldP spid="52240" grpId="0" animBg="1"/>
      <p:bldP spid="52242" grpId="0" animBg="1"/>
      <p:bldP spid="52243" grpId="0" animBg="1"/>
      <p:bldP spid="52245" grpId="0" animBg="1"/>
      <p:bldP spid="52249" grpId="0" animBg="1"/>
      <p:bldP spid="52250" grpId="0" animBg="1"/>
      <p:bldP spid="52251" grpId="0" animBg="1"/>
      <p:bldP spid="52253" grpId="0" animBg="1"/>
      <p:bldP spid="52254"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3&quot;/&gt;&lt;property id=&quot;20307&quot; value=&quot;269&quot;/&gt;&lt;/object&gt;&lt;object type=&quot;3&quot; unique_id=&quot;10005&quot;&gt;&lt;property id=&quot;20148&quot; value=&quot;5&quot;/&gt;&lt;property id=&quot;20300&quot; value=&quot;Slide 5&quot;/&gt;&lt;property id=&quot;20307&quot; value=&quot;270&quot;/&gt;&lt;/object&gt;&lt;object type=&quot;3&quot; unique_id=&quot;10006&quot;&gt;&lt;property id=&quot;20148&quot; value=&quot;5&quot;/&gt;&lt;property id=&quot;20300&quot; value=&quot;Slide 6&quot;/&gt;&lt;property id=&quot;20307&quot; value=&quot;268&quot;/&gt;&lt;/object&gt;&lt;object type=&quot;3&quot; unique_id=&quot;10007&quot;&gt;&lt;property id=&quot;20148&quot; value=&quot;5&quot;/&gt;&lt;property id=&quot;20300&quot; value=&quot;Slide 7&quot;/&gt;&lt;property id=&quot;20307&quot; value=&quot;271&quot;/&gt;&lt;/object&gt;&lt;object type=&quot;3&quot; unique_id=&quot;10043&quot;&gt;&lt;property id=&quot;20148&quot; value=&quot;5&quot;/&gt;&lt;property id=&quot;20300&quot; value=&quot;Slide 1&quot;/&gt;&lt;property id=&quot;20307&quot; value=&quot;275&quot;/&gt;&lt;/object&gt;&lt;object type=&quot;3&quot; unique_id=&quot;10044&quot;&gt;&lt;property id=&quot;20148&quot; value=&quot;5&quot;/&gt;&lt;property id=&quot;20300&quot; value=&quot;Slide 2&quot;/&gt;&lt;property id=&quot;20307&quot; value=&quot;274&quot;/&gt;&lt;/object&gt;&lt;object type=&quot;3&quot; unique_id=&quot;10045&quot;&gt;&lt;property id=&quot;20148&quot; value=&quot;5&quot;/&gt;&lt;property id=&quot;20300&quot; value=&quot;Slide 4&quot;/&gt;&lt;property id=&quot;20307&quot; value=&quot;273&quot;/&gt;&lt;/object&gt;&lt;object type=&quot;3&quot; unique_id=&quot;10124&quot;&gt;&lt;property id=&quot;20148&quot; value=&quot;5&quot;/&gt;&lt;property id=&quot;20300&quot; value=&quot;Slide 8&quot;/&gt;&lt;property id=&quot;20307&quot; value=&quot;276&quot;/&gt;&lt;/object&gt;&lt;/object&gt;&lt;/object&gt;&lt;/database&gt;"/>
  <p:tag name="SECTOMILLISECCONVERTED" val="1"/>
</p:tagLst>
</file>

<file path=ppt/theme/theme1.xml><?xml version="1.0" encoding="utf-8"?>
<a:theme xmlns:a="http://schemas.openxmlformats.org/drawingml/2006/main" name="Thiết kế mặc định">
  <a:themeElements>
    <a:clrScheme name="Thiết kế mặc địn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hiết kế mặc địn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hiết kế mặc địn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hiết kế mặc địn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hiết kế mặc địn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hiết kế mặc địn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hiết kế mặc địn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hiết kế mặc địn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hiết kế mặc địn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hiết kế mặc địn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hiết kế mặc địn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hiết kế mặc địn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hiết kế mặc địn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hiết kế mặc địn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447</TotalTime>
  <Words>1005</Words>
  <Application>Microsoft Office PowerPoint</Application>
  <PresentationFormat>On-screen Show (4:3)</PresentationFormat>
  <Paragraphs>43</Paragraphs>
  <Slides>9</Slides>
  <Notes>3</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Thiết kế mặc định</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Thành phố Bắc Ninh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Nguyễn Văn Hữu</dc:creator>
  <cp:lastModifiedBy>Huong</cp:lastModifiedBy>
  <cp:revision>44</cp:revision>
  <dcterms:created xsi:type="dcterms:W3CDTF">2009-04-21T09:53:48Z</dcterms:created>
  <dcterms:modified xsi:type="dcterms:W3CDTF">2023-05-07T01:57:11Z</dcterms:modified>
</cp:coreProperties>
</file>