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3" r:id="rId3"/>
    <p:sldId id="265" r:id="rId4"/>
    <p:sldId id="270" r:id="rId5"/>
    <p:sldId id="285" r:id="rId6"/>
    <p:sldId id="286" r:id="rId7"/>
    <p:sldId id="287" r:id="rId8"/>
    <p:sldId id="288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A91"/>
    <a:srgbClr val="00CC00"/>
    <a:srgbClr val="FF7B89"/>
    <a:srgbClr val="FF7BAC"/>
    <a:srgbClr val="632523"/>
    <a:srgbClr val="17375E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BC69C-F295-4FC4-B84D-4E40289C4ED8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0D748-F8BF-41ED-9009-D3FD776CE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1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0D748-F8BF-41ED-9009-D3FD776CE4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1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0.sv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4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48.sv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sv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67148" y="3048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5159" y="1660525"/>
            <a:ext cx="8305800" cy="881744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(Tiết 2)</a:t>
            </a:r>
            <a:endParaRPr lang="vi-VN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7399" y="589459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C67579CF-228C-4C55-A42C-6AA57D1E8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39272" y="2542269"/>
            <a:ext cx="646545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</a:p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</a:p>
          <a:p>
            <a:pPr eaLnBrk="1" hangingPunct="1"/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4749D73-C30B-43F7-A309-F9A7531B9030}"/>
              </a:ext>
            </a:extLst>
          </p:cNvPr>
          <p:cNvSpPr/>
          <p:nvPr/>
        </p:nvSpPr>
        <p:spPr>
          <a:xfrm>
            <a:off x="65314" y="76199"/>
            <a:ext cx="9002486" cy="6705599"/>
          </a:xfrm>
          <a:prstGeom prst="roundRect">
            <a:avLst/>
          </a:prstGeom>
          <a:noFill/>
          <a:ln w="82550"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7FBD580-6640-4C67-9A58-975EDAA9D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55427"/>
            <a:ext cx="6535478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8BAFDD-4101-48C8-952B-12F1E776F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5800"/>
            <a:ext cx="2200847" cy="1847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A9FCC2-921F-4C6C-A343-071730184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8" b="50735"/>
          <a:stretch/>
        </p:blipFill>
        <p:spPr>
          <a:xfrm>
            <a:off x="5638800" y="0"/>
            <a:ext cx="3304384" cy="29718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D7C857F5-9B34-4682-8DD3-14D0B9F77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00816" y="61991"/>
            <a:ext cx="3844774" cy="307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AE92254-BE12-4280-98D3-C542ED1D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b="3501"/>
          <a:stretch/>
        </p:blipFill>
        <p:spPr>
          <a:xfrm>
            <a:off x="3966717" y="687600"/>
            <a:ext cx="5177283" cy="5296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ADDC6C-6AB1-4BE2-AFE1-5BAD1F2D6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" y="0"/>
            <a:ext cx="4456562" cy="1353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FB388D3-88DF-4826-94F9-72F290436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" y="1810629"/>
            <a:ext cx="4102964" cy="13778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95D1904-F12A-4D3D-8FA5-7369CA9F2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360" y="3962400"/>
            <a:ext cx="4048095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0FCE70-0B37-4ACE-AF77-6A9E1B42F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" y="0"/>
            <a:ext cx="4456562" cy="1353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6E17B9-0C6A-4BA4-8636-2B3135687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5334000"/>
            <a:ext cx="8907028" cy="1274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75CEE8-61D5-4DA0-86BE-5148EB1CF3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8" y="1353429"/>
            <a:ext cx="4359334" cy="3845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A65620-CA39-4EAE-AC2A-2FF8B16B73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28" y="1276289"/>
            <a:ext cx="4359334" cy="4000048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xmlns="" id="{19642FA3-4E64-4F74-A10A-1143E43BB9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00703" y="1581663"/>
            <a:ext cx="914400" cy="914400"/>
          </a:xfrm>
          <a:prstGeom prst="rect">
            <a:avLst/>
          </a:prstGeom>
        </p:spPr>
      </p:pic>
      <p:pic>
        <p:nvPicPr>
          <p:cNvPr id="16" name="Graphic 15" descr="Close">
            <a:extLst>
              <a:ext uri="{FF2B5EF4-FFF2-40B4-BE49-F238E27FC236}">
                <a16:creationId xmlns:a16="http://schemas.microsoft.com/office/drawing/2014/main" xmlns="" id="{F7BB64E6-D291-4466-B533-CBA4F850EE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43000" y="16588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0FCE70-0B37-4ACE-AF77-6A9E1B42F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" y="0"/>
            <a:ext cx="4456562" cy="1353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6E17B9-0C6A-4BA4-8636-2B3135687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334000"/>
            <a:ext cx="8907028" cy="1274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4A33EC-3F9D-49EE-879D-3C54060F2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" y="1387311"/>
            <a:ext cx="4184419" cy="3847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6A7622-27F0-4464-A5FA-A4AFD2B69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38968"/>
            <a:ext cx="4456562" cy="3944177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xmlns="" id="{19642FA3-4E64-4F74-A10A-1143E43BB9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03737" y="1288114"/>
            <a:ext cx="914400" cy="914400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xmlns="" id="{C8CF507A-28D9-4875-BBAB-97EDF29B6B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30956" y="11176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0FCE70-0B37-4ACE-AF77-6A9E1B42F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" y="0"/>
            <a:ext cx="4456562" cy="1353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6E17B9-0C6A-4BA4-8636-2B3135687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5334000"/>
            <a:ext cx="8907028" cy="1274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529162-12F7-40F7-A8AC-F638AEA9DE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5" y="1512747"/>
            <a:ext cx="4329745" cy="3965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796180-6F12-4138-AEEB-C09205B525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84641"/>
            <a:ext cx="4603610" cy="4107350"/>
          </a:xfrm>
          <a:prstGeom prst="rect">
            <a:avLst/>
          </a:prstGeom>
        </p:spPr>
      </p:pic>
      <p:pic>
        <p:nvPicPr>
          <p:cNvPr id="16" name="Graphic 15" descr="Close">
            <a:extLst>
              <a:ext uri="{FF2B5EF4-FFF2-40B4-BE49-F238E27FC236}">
                <a16:creationId xmlns:a16="http://schemas.microsoft.com/office/drawing/2014/main" xmlns="" id="{F7BB64E6-D291-4466-B533-CBA4F850EE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702662" y="1437488"/>
            <a:ext cx="914400" cy="91440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xmlns="" id="{19642FA3-4E64-4F74-A10A-1143E43BB9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14298" y="13660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0FCE70-0B37-4ACE-AF77-6A9E1B42F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" y="0"/>
            <a:ext cx="4456562" cy="1353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6E17B9-0C6A-4BA4-8636-2B3135687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334000"/>
            <a:ext cx="8907028" cy="1274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53A96F-EDA0-45DC-82DC-BD7C5BBCB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7" y="1208314"/>
            <a:ext cx="4343400" cy="4133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778F3E-4CDD-45C1-B0E5-99F42913E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08" y="1182942"/>
            <a:ext cx="4400895" cy="4005944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xmlns="" id="{19642FA3-4E64-4F74-A10A-1143E43BB9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60938" y="1041343"/>
            <a:ext cx="914400" cy="914400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xmlns="" id="{0A24CD7B-2892-41B5-9F56-6F828455E5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57324" y="10051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367D1E-7231-4AEF-9BD7-EA266775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0886"/>
            <a:ext cx="3048000" cy="1165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404DE0-C128-4114-8F95-023997676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924"/>
            <a:ext cx="9166057" cy="560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868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1" r="16304"/>
          <a:stretch/>
        </p:blipFill>
        <p:spPr bwMode="auto">
          <a:xfrm>
            <a:off x="0" y="3326089"/>
            <a:ext cx="3428999" cy="357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0DC8EB-02E3-4988-BB7D-0AB86E4A7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8" y="3459191"/>
            <a:ext cx="5956308" cy="3304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478428-066A-4652-825C-BFC315EB4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5" y="1511909"/>
            <a:ext cx="3048000" cy="116508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E16152C1-AEE0-4F72-96B9-9F11B49F87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116287" y="0"/>
            <a:ext cx="2852057" cy="396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29</Words>
  <Application>Microsoft Office PowerPoint</Application>
  <PresentationFormat>On-screen Show (4:3)</PresentationFormat>
  <Paragraphs>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Acer</cp:lastModifiedBy>
  <cp:revision>16</cp:revision>
  <dcterms:created xsi:type="dcterms:W3CDTF">2006-08-16T00:00:00Z</dcterms:created>
  <dcterms:modified xsi:type="dcterms:W3CDTF">2024-10-19T03:36:35Z</dcterms:modified>
</cp:coreProperties>
</file>