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703" r:id="rId7"/>
    <p:sldMasterId id="2147483709" r:id="rId8"/>
    <p:sldMasterId id="2147483715" r:id="rId9"/>
  </p:sldMasterIdLst>
  <p:notesMasterIdLst>
    <p:notesMasterId r:id="rId19"/>
  </p:notesMasterIdLst>
  <p:sldIdLst>
    <p:sldId id="257" r:id="rId10"/>
    <p:sldId id="262" r:id="rId11"/>
    <p:sldId id="263" r:id="rId12"/>
    <p:sldId id="264" r:id="rId13"/>
    <p:sldId id="265" r:id="rId14"/>
    <p:sldId id="267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13E14-9D18-4657-9840-F84461A8EB9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C6EFF-9E46-481A-97F2-C3FD36F8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3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61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77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8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1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5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239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62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66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216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96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62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1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76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49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0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460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64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15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5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47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99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88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856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70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8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06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2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1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96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85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 latinLnBrk="1"/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 latinLnBrk="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 latinLnBrk="1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41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46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5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50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48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18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881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510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36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01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6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05F3456-2B02-4FC3-9B3D-9B550E85FD30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7FBA2D87-73F4-43AA-8DEB-95B52318C272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60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/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/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/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/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32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48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21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87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05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47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44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29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9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2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B76D1223-53C8-4F6E-A0EE-C7ADC22EE3B7}" type="datetimeFigureOut">
              <a:rPr lang="en-US" sz="2400" smtClean="0">
                <a:solidFill>
                  <a:prstClr val="black"/>
                </a:solidFill>
              </a:rPr>
              <a:pPr defTabSz="1219170" latinLnBrk="1"/>
              <a:t>11/21/2024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 latinLnBrk="1"/>
            <a:fld id="{C347F815-C9D9-4C47-BF81-5524DE2DFFF4}" type="slidenum">
              <a:rPr lang="en-US" sz="2400" smtClean="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42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75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92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6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67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869" indent="-171022" algn="l" defTabSz="685783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760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652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543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543435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886326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229218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572109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915000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2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2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srgbClr val="073E87"/>
                </a:solidFill>
              </a:rPr>
              <a:pPr defTabSz="457200"/>
              <a:t>11/21/2024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457200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2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1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6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1" rIns="121701" bIns="60851" anchor="ctr"/>
          <a:lstStyle/>
          <a:p>
            <a:pPr algn="ctr" defTabSz="1216630" latinLnBrk="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맑은 고딕"/>
                <a:ea typeface="宋体" panose="02010600030101010101" pitchFamily="2" charset="-122"/>
              </a:rPr>
              <a:t>TOÁN LỚP 1</a:t>
            </a:r>
            <a:endParaRPr lang="zh-CN" altLang="en-US" sz="4800" b="1" dirty="0">
              <a:solidFill>
                <a:srgbClr val="FF0000"/>
              </a:solidFill>
              <a:latin typeface="맑은 고딕"/>
              <a:ea typeface="宋体" panose="02010600030101010101" pitchFamily="2" charset="-122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855394" y="6105545"/>
            <a:ext cx="6786031" cy="61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1" rIns="121701" bIns="6085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30" latinLnBrk="1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Giáo viên: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Hoàng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Hiền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 Trinh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1" rIns="121701" bIns="60851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30" latinLnBrk="1">
              <a:defRPr/>
            </a:pPr>
            <a:endParaRPr lang="en-US" sz="6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맑은 고딕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26776" y="217185"/>
            <a:ext cx="6032169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5" tIns="45719" rIns="91315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684" latinLnBrk="1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sym typeface="+mn-lt"/>
              </a:rPr>
              <a:t>AN TIẾN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5" tIns="45719" rIns="91315" bIns="4571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684" latinLnBrk="1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688299" y="-229473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2148335" cy="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4267200" y="1092200"/>
            <a:ext cx="1930400" cy="6096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5588000" y="1701800"/>
            <a:ext cx="4673600" cy="1320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6299200" y="3022600"/>
            <a:ext cx="2032000" cy="18288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6197600" y="4546600"/>
            <a:ext cx="2844800" cy="1524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930400" y="1803400"/>
            <a:ext cx="4267200" cy="31496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7416800" y="3937000"/>
            <a:ext cx="508000" cy="50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r>
              <a:rPr lang="en-US" sz="3200" b="1" dirty="0">
                <a:solidFill>
                  <a:srgbClr val="FF0000"/>
                </a:solidFill>
                <a:latin typeface="맑은 고딕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08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latinLnBrk="1"/>
                <a:endParaRPr lang="en-US" sz="2400">
                  <a:solidFill>
                    <a:prstClr val="black"/>
                  </a:solidFill>
                  <a:latin typeface="맑은 고딕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688299" y="-229473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2148335" cy="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2235200" y="1905000"/>
            <a:ext cx="3657600" cy="1524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5689600" y="1803400"/>
            <a:ext cx="3657600" cy="11176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2336800" y="3429000"/>
            <a:ext cx="3454400" cy="1524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6604000" y="3022600"/>
            <a:ext cx="3048000" cy="1117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352800" y="1397000"/>
            <a:ext cx="3454400" cy="6096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6604000" y="4241800"/>
            <a:ext cx="2032000" cy="1524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534400" y="4851400"/>
            <a:ext cx="1016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3733" b="1" dirty="0">
                <a:solidFill>
                  <a:prstClr val="black"/>
                </a:solidFill>
                <a:latin typeface="맑은 고딕"/>
              </a:rPr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28000" y="3022600"/>
            <a:ext cx="711200" cy="50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r>
              <a:rPr lang="en-US" sz="3200" b="1" dirty="0">
                <a:solidFill>
                  <a:srgbClr val="FF0000"/>
                </a:solidFill>
                <a:latin typeface="맑은 고딕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81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597536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688299" y="-261557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1016000" y="1701800"/>
            <a:ext cx="6144683" cy="1106639"/>
            <a:chOff x="827584" y="1491630"/>
            <a:chExt cx="4608512" cy="829979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r>
                <a:rPr lang="en-US" sz="960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pPr defTabSz="1219170" latinLnBrk="1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7518401" y="990600"/>
            <a:ext cx="4453513" cy="3048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743200" y="2006600"/>
            <a:ext cx="4775200" cy="13208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2540000" y="4648200"/>
            <a:ext cx="3352800" cy="1524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743200" y="3225800"/>
            <a:ext cx="2641600" cy="1524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3454400" y="3327400"/>
            <a:ext cx="2133600" cy="1524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6604000" y="4140200"/>
            <a:ext cx="3251200" cy="1117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470400" y="40386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21600" y="44450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4400" y="44450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2</a:t>
            </a:r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6604000" y="5359400"/>
            <a:ext cx="3251200" cy="11176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7721600" y="56642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32800" y="56642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979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6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597536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688299" y="-261557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1016000" y="1701800"/>
            <a:ext cx="6144683" cy="1106639"/>
            <a:chOff x="827584" y="1491630"/>
            <a:chExt cx="4608512" cy="829979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r>
                <a:rPr lang="en-US" sz="960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pPr defTabSz="1219170" latinLnBrk="1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94400" y="59690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743200" y="1600200"/>
            <a:ext cx="3149600" cy="22352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844800" y="3327400"/>
            <a:ext cx="2946400" cy="2032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5791200" y="1600200"/>
            <a:ext cx="1320800" cy="711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6705600" y="889000"/>
            <a:ext cx="2133600" cy="203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5892800" y="2921000"/>
            <a:ext cx="1117600" cy="12192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6807200" y="3022600"/>
            <a:ext cx="1524000" cy="13208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3048000" y="5156200"/>
            <a:ext cx="2540000" cy="1422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3251200" y="5257800"/>
            <a:ext cx="3759200" cy="160020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2641600" y="3327400"/>
            <a:ext cx="2946400" cy="2032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572000" y="55626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70400" y="47498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84800" y="5562600"/>
            <a:ext cx="1016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2667" b="1" dirty="0">
                <a:solidFill>
                  <a:prstClr val="black"/>
                </a:solidFill>
                <a:latin typeface="맑은 고딕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7046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2423594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8" tIns="34295" rIns="68588" bIns="34295" numCol="1" anchor="t" anchorCtr="0" compatLnSpc="1"/>
          <a:lstStyle/>
          <a:p>
            <a:pPr defTabSz="1219170" latinLnBrk="1">
              <a:defRPr/>
            </a:pPr>
            <a:endParaRPr lang="id-ID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946595" y="3453815"/>
            <a:ext cx="3085304" cy="623258"/>
          </a:xfrm>
          <a:prstGeom prst="rect">
            <a:avLst/>
          </a:prstGeom>
          <a:noFill/>
        </p:spPr>
        <p:txBody>
          <a:bodyPr wrap="square" lIns="68588" tIns="34295" rIns="68588" bIns="34295" rtlCol="0">
            <a:spAutoFit/>
          </a:bodyPr>
          <a:lstStyle/>
          <a:p>
            <a:pPr algn="ctr" defTabSz="1219170" latinLnBrk="1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03514" y="3203547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583834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706675" y="4563843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010931" y="3203547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643254" y="2119891"/>
            <a:ext cx="657577" cy="336551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756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077590" y="3452305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8" tIns="34295" rIns="68588" bIns="34295" numCol="1" anchor="t" anchorCtr="0" compatLnSpc="1"/>
          <a:lstStyle/>
          <a:p>
            <a:pPr defTabSz="1219170" latinLnBrk="1">
              <a:defRPr/>
            </a:pPr>
            <a:endParaRPr lang="id-ID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781920" y="4835121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6287" y="2304835"/>
            <a:ext cx="2254251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897507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597536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688299" y="-261557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1219200" y="1600200"/>
            <a:ext cx="6144683" cy="1106639"/>
            <a:chOff x="827584" y="1491630"/>
            <a:chExt cx="4608512" cy="829979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r>
                <a:rPr lang="en-US" sz="960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pPr defTabSz="1219170" latinLnBrk="1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2032000" y="2413000"/>
            <a:ext cx="4368800" cy="17272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2032000" y="4241800"/>
            <a:ext cx="4368800" cy="22352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7213600" y="2311400"/>
            <a:ext cx="4165600" cy="18288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7518400" y="4241800"/>
            <a:ext cx="3860800" cy="21336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5588000" y="26162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88000" y="33274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6400" y="45466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86400" y="53594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66400" y="25146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566400" y="32258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66400" y="46482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566400" y="5359401"/>
            <a:ext cx="609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5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597536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688299" y="-261557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 defTabSz="1219170" latinLnBrk="1"/>
            <a:r>
              <a:rPr lang="en-US" altLang="ko-KR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1219200" y="1600200"/>
            <a:ext cx="6144683" cy="1106639"/>
            <a:chOff x="827584" y="1491630"/>
            <a:chExt cx="4608512" cy="829979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r>
                <a:rPr lang="en-US" sz="960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pPr defTabSz="1219170" latinLnBrk="1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3352800" y="1803400"/>
            <a:ext cx="6299200" cy="271780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59658"/>
              </p:ext>
            </p:extLst>
          </p:nvPr>
        </p:nvGraphicFramePr>
        <p:xfrm>
          <a:off x="3657601" y="4851400"/>
          <a:ext cx="5716271" cy="69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10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-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3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=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7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50663"/>
              </p:ext>
            </p:extLst>
          </p:nvPr>
        </p:nvGraphicFramePr>
        <p:xfrm>
          <a:off x="3657601" y="5867400"/>
          <a:ext cx="5716271" cy="69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10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-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7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=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3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5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80576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642939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2503963" y="2104881"/>
            <a:ext cx="7576663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KÍNH CHÚC CÁC THẦY CÔ SỨC KHỎE VÀ HẠNH PHÚC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4001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98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7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136</Words>
  <Application>Microsoft Office PowerPoint</Application>
  <PresentationFormat>Widescreen</PresentationFormat>
  <Paragraphs>60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Malgun Gothic</vt:lpstr>
      <vt:lpstr>Malgun Gothic</vt:lpstr>
      <vt:lpstr>Microsoft YaHei</vt:lpstr>
      <vt:lpstr>SimSun</vt:lpstr>
      <vt:lpstr>SimSun</vt:lpstr>
      <vt:lpstr>Aharoni</vt:lpstr>
      <vt:lpstr>Arial</vt:lpstr>
      <vt:lpstr>Calibri</vt:lpstr>
      <vt:lpstr>Calibri Light</vt:lpstr>
      <vt:lpstr>Candara</vt:lpstr>
      <vt:lpstr>等线</vt:lpstr>
      <vt:lpstr>Symbol</vt:lpstr>
      <vt:lpstr>Tahoma</vt:lpstr>
      <vt:lpstr>Times New Roman</vt:lpstr>
      <vt:lpstr>Verdana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2024-11-21T01:41:12Z</dcterms:created>
  <dcterms:modified xsi:type="dcterms:W3CDTF">2024-11-21T01:52:05Z</dcterms:modified>
</cp:coreProperties>
</file>