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2" r:id="rId2"/>
    <p:sldId id="284" r:id="rId3"/>
    <p:sldId id="303" r:id="rId4"/>
    <p:sldId id="297" r:id="rId5"/>
    <p:sldId id="302" r:id="rId6"/>
    <p:sldId id="264" r:id="rId7"/>
    <p:sldId id="301" r:id="rId8"/>
    <p:sldId id="293" r:id="rId9"/>
    <p:sldId id="294" r:id="rId10"/>
    <p:sldId id="295" r:id="rId11"/>
    <p:sldId id="296" r:id="rId12"/>
    <p:sldId id="298" r:id="rId13"/>
    <p:sldId id="289" r:id="rId14"/>
    <p:sldId id="263" r:id="rId15"/>
    <p:sldId id="275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2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209800"/>
            <a:ext cx="5562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</a:rPr>
              <a:t>viên</a:t>
            </a:r>
            <a:r>
              <a:rPr lang="en-US" sz="2800" b="1" dirty="0" smtClean="0">
                <a:solidFill>
                  <a:srgbClr val="FF3300"/>
                </a:solidFill>
              </a:rPr>
              <a:t>: </a:t>
            </a:r>
            <a:r>
              <a:rPr lang="en-US" sz="2800" b="1" dirty="0" err="1" smtClean="0">
                <a:solidFill>
                  <a:srgbClr val="FF3300"/>
                </a:solidFill>
              </a:rPr>
              <a:t>Lê</a:t>
            </a:r>
            <a:r>
              <a:rPr lang="en-US" sz="2800" b="1" dirty="0" smtClean="0">
                <a:solidFill>
                  <a:srgbClr val="FF3300"/>
                </a:solidFill>
              </a:rPr>
              <a:t> Thu </a:t>
            </a:r>
            <a:r>
              <a:rPr lang="en-US" sz="2800" b="1" dirty="0" err="1" smtClean="0">
                <a:solidFill>
                  <a:srgbClr val="FF3300"/>
                </a:solidFill>
              </a:rPr>
              <a:t>Hà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4EA84-E63B-48FB-8590-B5395DE6598C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4E003-8058-4148-86CC-3D9488A7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5077"/>
            <a:ext cx="8077200" cy="52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030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4E93DC-C01A-419C-85F0-E7166F5A2FC8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28696-E5A1-4E57-BC42-E4BCB656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5077"/>
            <a:ext cx="7315200" cy="54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5686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06B035-7187-498E-B948-AF1549EF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385"/>
            <a:ext cx="7391400" cy="67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83044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38225" y="1240706"/>
            <a:ext cx="7543800" cy="127574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81000" y="4743641"/>
            <a:ext cx="6421438" cy="69373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575048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846" y="882895"/>
            <a:ext cx="6256664" cy="1425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2AE05A-9612-4534-B99C-A980CE09D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03042"/>
            <a:ext cx="7848599" cy="18467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AB1C5-7B74-4FBA-B780-346BCDBB2E89}"/>
              </a:ext>
            </a:extLst>
          </p:cNvPr>
          <p:cNvSpPr txBox="1"/>
          <p:nvPr/>
        </p:nvSpPr>
        <p:spPr>
          <a:xfrm>
            <a:off x="636639" y="17952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2F8A8-972A-4433-9EDA-427F99EE0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52600"/>
            <a:ext cx="5029200" cy="46482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82EAF5-A4F0-4B15-B16C-35FE812D104E}"/>
              </a:ext>
            </a:extLst>
          </p:cNvPr>
          <p:cNvSpPr/>
          <p:nvPr/>
        </p:nvSpPr>
        <p:spPr>
          <a:xfrm>
            <a:off x="1028700" y="1634782"/>
            <a:ext cx="12573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044061-73C5-4B00-ADA8-FA25E47C9192}"/>
              </a:ext>
            </a:extLst>
          </p:cNvPr>
          <p:cNvSpPr/>
          <p:nvPr/>
        </p:nvSpPr>
        <p:spPr>
          <a:xfrm>
            <a:off x="533400" y="157293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5332218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120E84-28A4-4A3B-BCDD-0BD160F659B2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BB07B-79B7-4A13-B17D-2843A37B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15077"/>
            <a:ext cx="6553200" cy="562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38442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2FBDD-3922-480F-8BC1-2EE55F42EB1B}"/>
              </a:ext>
            </a:extLst>
          </p:cNvPr>
          <p:cNvSpPr txBox="1"/>
          <p:nvPr/>
        </p:nvSpPr>
        <p:spPr>
          <a:xfrm>
            <a:off x="533400" y="14748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8D3B1-219B-4265-8B56-0FB1EFFAF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5" y="1676400"/>
            <a:ext cx="86829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0612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438402" y="152400"/>
            <a:ext cx="7010400" cy="62484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1295400"/>
            <a:ext cx="6858000" cy="3733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24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24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E2BBD-9803-4B26-A27D-D20FC96800B2}"/>
              </a:ext>
            </a:extLst>
          </p:cNvPr>
          <p:cNvSpPr txBox="1"/>
          <p:nvPr/>
        </p:nvSpPr>
        <p:spPr>
          <a:xfrm>
            <a:off x="533400" y="14748"/>
            <a:ext cx="8229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/>
              <a:t>TIẾNG VIỆT</a:t>
            </a:r>
          </a:p>
          <a:p>
            <a:pPr algn="ctr"/>
            <a:r>
              <a:rPr lang="en-US" sz="2000" b="1" dirty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BCA7A-B52E-4DD2-8944-481D0BB9D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91385"/>
            <a:ext cx="7696200" cy="56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746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6CFC3-0639-492A-AD15-5DF93A75294D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5C8D1-DE73-40E1-8553-450ED31D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6629400" cy="52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170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3D65C-972D-4985-B7F7-E0CA62947937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B920B-8D03-44EF-803A-4F233BD1E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78276"/>
            <a:ext cx="7315200" cy="51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097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127</Words>
  <Application>Microsoft Office PowerPoint</Application>
  <PresentationFormat>On-screen Show (4:3)</PresentationFormat>
  <Paragraphs>28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.VnHelvetInsH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Administrator</cp:lastModifiedBy>
  <cp:revision>70</cp:revision>
  <dcterms:created xsi:type="dcterms:W3CDTF">2020-08-22T08:32:00Z</dcterms:created>
  <dcterms:modified xsi:type="dcterms:W3CDTF">2024-11-21T02:49:32Z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