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6" r:id="rId3"/>
    <p:sldMasterId id="2147483679" r:id="rId4"/>
  </p:sldMasterIdLst>
  <p:notesMasterIdLst>
    <p:notesMasterId r:id="rId14"/>
  </p:notesMasterIdLst>
  <p:sldIdLst>
    <p:sldId id="320" r:id="rId5"/>
    <p:sldId id="354" r:id="rId6"/>
    <p:sldId id="294" r:id="rId7"/>
    <p:sldId id="295" r:id="rId8"/>
    <p:sldId id="296" r:id="rId9"/>
    <p:sldId id="350" r:id="rId10"/>
    <p:sldId id="299" r:id="rId11"/>
    <p:sldId id="300" r:id="rId12"/>
    <p:sldId id="352" r:id="rId1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0192" autoAdjust="0"/>
  </p:normalViewPr>
  <p:slideViewPr>
    <p:cSldViewPr>
      <p:cViewPr varScale="1">
        <p:scale>
          <a:sx n="77" d="100"/>
          <a:sy n="77" d="100"/>
        </p:scale>
        <p:origin x="93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038351"/>
            <a:ext cx="4066286" cy="83819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 smtClean="0">
                <a:solidFill>
                  <a:srgbClr val="FF0000"/>
                </a:solidFill>
              </a:rPr>
              <a:t>TOÁN LỚP </a:t>
            </a:r>
            <a:r>
              <a:rPr lang="en-US" altLang="zh-CN" sz="3600" b="1" dirty="0">
                <a:solidFill>
                  <a:srgbClr val="FF0000"/>
                </a:solidFill>
              </a:rPr>
              <a:t>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15418" y="4579159"/>
            <a:ext cx="3941775" cy="4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PHẠM MAI LY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495885" y="162889"/>
            <a:ext cx="4522523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</a:t>
            </a:r>
            <a:r>
              <a:rPr lang="en-US" altLang="zh-CN" sz="24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AN TIẾN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3333750"/>
            <a:ext cx="6096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</a:rPr>
              <a:t>PHÉP TRỪ TRONG PHẠM VI 10 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</a:rPr>
              <a:t>( TIẾT </a:t>
            </a:r>
            <a:r>
              <a:rPr lang="en-US" sz="3200" b="1" smtClean="0">
                <a:solidFill>
                  <a:srgbClr val="FF0000"/>
                </a:solidFill>
              </a:rPr>
              <a:t>2</a:t>
            </a:r>
            <a:r>
              <a:rPr lang="en-US" sz="2000" b="1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527830340675059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35301"/>
            <a:ext cx="9144000" cy="51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38194" r="50884" b="53125"/>
          <a:stretch>
            <a:fillRect/>
          </a:stretch>
        </p:blipFill>
        <p:spPr bwMode="auto">
          <a:xfrm>
            <a:off x="1676400" y="1428750"/>
            <a:ext cx="27432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38194" r="18959" b="54861"/>
          <a:stretch>
            <a:fillRect/>
          </a:stretch>
        </p:blipFill>
        <p:spPr bwMode="auto">
          <a:xfrm>
            <a:off x="4267200" y="1352550"/>
            <a:ext cx="2743200" cy="838200"/>
          </a:xfrm>
          <a:prstGeom prst="rect">
            <a:avLst/>
          </a:prstGeom>
          <a:noFill/>
        </p:spPr>
      </p:pic>
      <p:pic>
        <p:nvPicPr>
          <p:cNvPr id="1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46875" r="50884" b="43576"/>
          <a:stretch>
            <a:fillRect/>
          </a:stretch>
        </p:blipFill>
        <p:spPr bwMode="auto">
          <a:xfrm>
            <a:off x="1752600" y="2571750"/>
            <a:ext cx="2590800" cy="1143000"/>
          </a:xfrm>
          <a:prstGeom prst="rect">
            <a:avLst/>
          </a:prstGeom>
          <a:noFill/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45139" r="31239" b="45312"/>
          <a:stretch>
            <a:fillRect/>
          </a:stretch>
        </p:blipFill>
        <p:spPr bwMode="auto">
          <a:xfrm>
            <a:off x="4953000" y="2266950"/>
            <a:ext cx="2286000" cy="8382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2514600" y="1047750"/>
            <a:ext cx="2590800" cy="457200"/>
          </a:xfrm>
          <a:prstGeom prst="rect">
            <a:avLst/>
          </a:prstGeom>
          <a:noFill/>
        </p:spPr>
      </p:pic>
      <p:pic>
        <p:nvPicPr>
          <p:cNvPr id="1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7534" t="45139" r="20188" b="45312"/>
          <a:stretch>
            <a:fillRect/>
          </a:stretch>
        </p:blipFill>
        <p:spPr bwMode="auto">
          <a:xfrm>
            <a:off x="4953000" y="3181350"/>
            <a:ext cx="1524000" cy="1143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400800" y="36385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6096000" y="2266950"/>
            <a:ext cx="5334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58939" t="65972" b="11528"/>
          <a:stretch>
            <a:fillRect/>
          </a:stretch>
        </p:blipFill>
        <p:spPr bwMode="auto">
          <a:xfrm>
            <a:off x="5638800" y="742950"/>
            <a:ext cx="3340135" cy="2286000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7682" t="69305" r="41061" b="23195"/>
          <a:stretch>
            <a:fillRect/>
          </a:stretch>
        </p:blipFill>
        <p:spPr bwMode="auto">
          <a:xfrm>
            <a:off x="2057400" y="1504950"/>
            <a:ext cx="3581400" cy="9906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33006" t="75972" r="41061" b="11528"/>
          <a:stretch>
            <a:fillRect/>
          </a:stretch>
        </p:blipFill>
        <p:spPr bwMode="auto">
          <a:xfrm>
            <a:off x="1905000" y="3486150"/>
            <a:ext cx="25146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1788" t="75972" r="65815" b="11528"/>
          <a:stretch>
            <a:fillRect/>
          </a:stretch>
        </p:blipFill>
        <p:spPr bwMode="auto">
          <a:xfrm>
            <a:off x="2057400" y="2419350"/>
            <a:ext cx="1981200" cy="1143000"/>
          </a:xfrm>
          <a:prstGeom prst="rect">
            <a:avLst/>
          </a:prstGeom>
          <a:noFill/>
        </p:spPr>
      </p:pic>
      <p:pic>
        <p:nvPicPr>
          <p:cNvPr id="614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8076" t="14491" r="73514" b="58355"/>
          <a:stretch>
            <a:fillRect/>
          </a:stretch>
        </p:blipFill>
        <p:spPr bwMode="auto">
          <a:xfrm>
            <a:off x="2590800" y="2495550"/>
            <a:ext cx="1600200" cy="1143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3105150"/>
            <a:ext cx="2438400" cy="838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352800" y="3028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912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008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pic>
        <p:nvPicPr>
          <p:cNvPr id="2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4019550"/>
            <a:ext cx="2438400" cy="838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7912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3246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3" grpId="0"/>
      <p:bldP spid="26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4476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pic>
        <p:nvPicPr>
          <p:cNvPr id="2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840" t="15306" r="61509" b="65986"/>
          <a:stretch>
            <a:fillRect/>
          </a:stretch>
        </p:blipFill>
        <p:spPr bwMode="auto">
          <a:xfrm>
            <a:off x="2057400" y="1200150"/>
            <a:ext cx="2362200" cy="16764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10204" r="12193" b="72789"/>
          <a:stretch>
            <a:fillRect/>
          </a:stretch>
        </p:blipFill>
        <p:spPr bwMode="auto">
          <a:xfrm>
            <a:off x="2133600" y="2495550"/>
            <a:ext cx="2209800" cy="15240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17857" r="54293" b="76190"/>
          <a:stretch>
            <a:fillRect/>
          </a:stretch>
        </p:blipFill>
        <p:spPr bwMode="auto">
          <a:xfrm>
            <a:off x="4343400" y="1200150"/>
            <a:ext cx="990600" cy="5334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10204" r="41061" b="77041"/>
          <a:stretch>
            <a:fillRect/>
          </a:stretch>
        </p:blipFill>
        <p:spPr bwMode="auto">
          <a:xfrm>
            <a:off x="5029200" y="666750"/>
            <a:ext cx="1600200" cy="1524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24660" r="54293" b="68537"/>
          <a:stretch>
            <a:fillRect/>
          </a:stretch>
        </p:blipFill>
        <p:spPr bwMode="auto">
          <a:xfrm>
            <a:off x="4419600" y="2190750"/>
            <a:ext cx="838200" cy="9144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22959" r="41061" b="65986"/>
          <a:stretch>
            <a:fillRect/>
          </a:stretch>
        </p:blipFill>
        <p:spPr bwMode="auto">
          <a:xfrm>
            <a:off x="5105400" y="2266950"/>
            <a:ext cx="1143000" cy="9906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26361" r="12193" b="65986"/>
          <a:stretch>
            <a:fillRect/>
          </a:stretch>
        </p:blipFill>
        <p:spPr bwMode="auto">
          <a:xfrm>
            <a:off x="2286000" y="3867150"/>
            <a:ext cx="1905000" cy="10668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59215" t="41645" r="9078" b="29112"/>
          <a:stretch>
            <a:fillRect/>
          </a:stretch>
        </p:blipFill>
        <p:spPr bwMode="auto">
          <a:xfrm>
            <a:off x="2438400" y="3943350"/>
            <a:ext cx="2819400" cy="1200150"/>
          </a:xfrm>
          <a:prstGeom prst="rect">
            <a:avLst/>
          </a:prstGeom>
          <a:noFill/>
        </p:spPr>
      </p:pic>
      <p:pic>
        <p:nvPicPr>
          <p:cNvPr id="8194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8521" b="58225"/>
          <a:stretch>
            <a:fillRect/>
          </a:stretch>
        </p:blipFill>
        <p:spPr bwMode="auto">
          <a:xfrm>
            <a:off x="1981200" y="2495550"/>
            <a:ext cx="2209800" cy="1524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290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52800" y="35623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0386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3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39062" r="49657" b="50521"/>
          <a:stretch>
            <a:fillRect/>
          </a:stretch>
        </p:blipFill>
        <p:spPr bwMode="auto">
          <a:xfrm>
            <a:off x="1524000" y="1809750"/>
            <a:ext cx="3276600" cy="1295400"/>
          </a:xfrm>
          <a:prstGeom prst="rect">
            <a:avLst/>
          </a:prstGeom>
          <a:noFill/>
        </p:spPr>
      </p:pic>
      <p:pic>
        <p:nvPicPr>
          <p:cNvPr id="36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39062" r="11592" b="49653"/>
          <a:stretch>
            <a:fillRect/>
          </a:stretch>
        </p:blipFill>
        <p:spPr bwMode="auto">
          <a:xfrm>
            <a:off x="1524000" y="3181350"/>
            <a:ext cx="3276600" cy="1676400"/>
          </a:xfrm>
          <a:prstGeom prst="rect">
            <a:avLst/>
          </a:prstGeom>
          <a:noFill/>
        </p:spPr>
      </p:pic>
      <p:pic>
        <p:nvPicPr>
          <p:cNvPr id="37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49479" r="49657" b="38368"/>
          <a:stretch>
            <a:fillRect/>
          </a:stretch>
        </p:blipFill>
        <p:spPr bwMode="auto">
          <a:xfrm>
            <a:off x="5410200" y="1733550"/>
            <a:ext cx="3124200" cy="1371600"/>
          </a:xfrm>
          <a:prstGeom prst="rect">
            <a:avLst/>
          </a:prstGeom>
          <a:noFill/>
        </p:spPr>
      </p:pic>
      <p:pic>
        <p:nvPicPr>
          <p:cNvPr id="38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48611" r="11592" b="38368"/>
          <a:stretch>
            <a:fillRect/>
          </a:stretch>
        </p:blipFill>
        <p:spPr bwMode="auto">
          <a:xfrm>
            <a:off x="5638800" y="3181350"/>
            <a:ext cx="2895600" cy="16002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419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91000" y="2495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14800" y="3409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1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24800" y="1885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24800" y="24193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24800" y="3486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363" t="67319" r="31915" b="11635"/>
          <a:stretch>
            <a:fillRect/>
          </a:stretch>
        </p:blipFill>
        <p:spPr bwMode="auto">
          <a:xfrm>
            <a:off x="2514600" y="1352550"/>
            <a:ext cx="4724400" cy="2038350"/>
          </a:xfrm>
          <a:prstGeom prst="rect">
            <a:avLst/>
          </a:prstGeom>
          <a:noFill/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743200" y="3638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743200" y="4400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=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141</Words>
  <Application>Microsoft Office PowerPoint</Application>
  <PresentationFormat>On-screen Show (16:9)</PresentationFormat>
  <Paragraphs>62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Malgun Gothic</vt:lpstr>
      <vt:lpstr>Malgun Gothic</vt:lpstr>
      <vt:lpstr>Microsoft YaHei</vt:lpstr>
      <vt:lpstr>SimSun</vt:lpstr>
      <vt:lpstr>SimSun</vt:lpstr>
      <vt:lpstr>Aharoni</vt:lpstr>
      <vt:lpstr>Arial</vt:lpstr>
      <vt:lpstr>Calibri</vt:lpstr>
      <vt:lpstr>Calibri Light</vt:lpstr>
      <vt:lpstr>等线</vt:lpstr>
      <vt:lpstr>Tahoma</vt:lpstr>
      <vt:lpstr>Times New Roman</vt:lpstr>
      <vt:lpstr>Verdana</vt:lpstr>
      <vt:lpstr>Wingdings</vt:lpstr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STD</cp:lastModifiedBy>
  <cp:revision>219</cp:revision>
  <dcterms:created xsi:type="dcterms:W3CDTF">2014-04-01T16:27:00Z</dcterms:created>
  <dcterms:modified xsi:type="dcterms:W3CDTF">2024-11-23T04:50:05Z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