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7" r:id="rId2"/>
    <p:sldId id="269" r:id="rId3"/>
    <p:sldId id="271" r:id="rId4"/>
    <p:sldId id="273" r:id="rId5"/>
    <p:sldId id="275" r:id="rId6"/>
    <p:sldId id="277" r:id="rId7"/>
    <p:sldId id="279" r:id="rId8"/>
    <p:sldId id="257" r:id="rId9"/>
    <p:sldId id="259" r:id="rId10"/>
    <p:sldId id="261" r:id="rId11"/>
    <p:sldId id="263" r:id="rId12"/>
    <p:sldId id="265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0D103-3BEC-459E-B4A5-717076513516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3B53A-EA79-41E9-880E-8120E4C5D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2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rgbClr val="000099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/>
              <a:buNone/>
            </a:pPr>
            <a:fld id="{58C7A19B-190F-414F-8CA7-D957DD697D84}" type="slidenum">
              <a:rPr lang="en-US" altLang="en-US" sz="1200" b="0" kern="0">
                <a:solidFill>
                  <a:srgbClr val="000000"/>
                </a:solidFill>
                <a:cs typeface="Arial"/>
                <a:sym typeface="Arial"/>
              </a:rPr>
              <a:pPr eaLnBrk="1" hangingPunct="1">
                <a:buClr>
                  <a:srgbClr val="000000"/>
                </a:buClr>
                <a:buFont typeface="Arial"/>
                <a:buNone/>
              </a:pPr>
              <a:t>5</a:t>
            </a:fld>
            <a:endParaRPr lang="en-US" altLang="en-US" sz="1200" b="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037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82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rgbClr val="000099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/>
              <a:buNone/>
            </a:pPr>
            <a:fld id="{58C7A19B-190F-414F-8CA7-D957DD697D84}" type="slidenum">
              <a:rPr lang="en-US" altLang="en-US" sz="1200" b="0" kern="0">
                <a:solidFill>
                  <a:srgbClr val="000000"/>
                </a:solidFill>
                <a:cs typeface="Arial"/>
                <a:sym typeface="Arial"/>
              </a:rPr>
              <a:pPr eaLnBrk="1" hangingPunct="1">
                <a:buClr>
                  <a:srgbClr val="000000"/>
                </a:buClr>
                <a:buFont typeface="Arial"/>
                <a:buNone/>
              </a:pPr>
              <a:t>7</a:t>
            </a:fld>
            <a:endParaRPr lang="en-US" altLang="en-US" sz="1200" b="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811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9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23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75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28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4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2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7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8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4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0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1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0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AD3-3006-44AA-A36B-769ED2214CD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3A6B8-3911-4783-9392-35C8A860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3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gif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7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5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7.gif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5.wav"/><Relationship Id="rId12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5" Type="http://schemas.openxmlformats.org/officeDocument/2006/relationships/image" Target="../media/image19.gif"/><Relationship Id="rId10" Type="http://schemas.openxmlformats.org/officeDocument/2006/relationships/image" Target="../media/image16.jpe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7.gi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5.wav"/><Relationship Id="rId12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5" Type="http://schemas.openxmlformats.org/officeDocument/2006/relationships/image" Target="../media/image19.gif"/><Relationship Id="rId10" Type="http://schemas.openxmlformats.org/officeDocument/2006/relationships/image" Target="../media/image16.jpe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7.gif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5.wav"/><Relationship Id="rId12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5" Type="http://schemas.openxmlformats.org/officeDocument/2006/relationships/image" Target="../media/image19.gif"/><Relationship Id="rId10" Type="http://schemas.openxmlformats.org/officeDocument/2006/relationships/image" Target="../media/image16.jpe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2" y="1381186"/>
            <a:ext cx="10210799" cy="3495615"/>
          </a:xfrm>
          <a:prstGeom prst="rect">
            <a:avLst/>
          </a:prstGeom>
          <a:noFill/>
        </p:spPr>
        <p:txBody>
          <a:bodyPr wrap="none" lIns="91430" tIns="45715" rIns="91430" bIns="45715">
            <a:prstTxWarp prst="textArchUp">
              <a:avLst>
                <a:gd name="adj" fmla="val 10749280"/>
              </a:avLst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 QUÝ THẦY CÔ VỀ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 GIỜ, THĂM </a:t>
            </a:r>
            <a:r>
              <a:rPr lang="en-US" sz="8000" b="1" ker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8000" b="1" kern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vi-VN" sz="8000" b="1" kern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endParaRPr lang="en-US" sz="8000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7432" y="4101256"/>
            <a:ext cx="8375561" cy="76943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b="1" i="1" kern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4400" b="1" i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i="1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viên:</a:t>
            </a:r>
            <a:r>
              <a:rPr lang="vi-VN" sz="4400" b="1" i="1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Phạm Mai Ly</a:t>
            </a:r>
            <a:endParaRPr lang="en-US" sz="4400" b="1" i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1" y="2133601"/>
            <a:ext cx="2968336" cy="76943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Môn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endParaRPr lang="en-US" sz="4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296" y="3008531"/>
            <a:ext cx="11261034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8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4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11</a:t>
            </a:r>
            <a:r>
              <a:rPr lang="en-US" sz="4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vi-VN" sz="4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Phép trừ trong phạm 10 (Tiết 5)</a:t>
            </a:r>
            <a:endParaRPr lang="en-US" sz="48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2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31784" y="162103"/>
            <a:ext cx="3535496" cy="926412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828800" y="0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1219200" y="1295400"/>
            <a:ext cx="960107" cy="9601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1498601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Có mấy con cá đang cắn câu?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1"/>
            <a:ext cx="2688299" cy="11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3"/>
          <a:srcRect l="27665" t="14597" r="26627" b="54791"/>
          <a:stretch>
            <a:fillRect/>
          </a:stretch>
        </p:blipFill>
        <p:spPr bwMode="auto">
          <a:xfrm>
            <a:off x="2032000" y="2514600"/>
            <a:ext cx="8839200" cy="365760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2743200" y="2311400"/>
            <a:ext cx="711200" cy="508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78400" y="2209800"/>
            <a:ext cx="711200" cy="508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C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096000" y="2209800"/>
            <a:ext cx="711200" cy="508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D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112000" y="2209800"/>
            <a:ext cx="711200" cy="508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E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229600" y="2209800"/>
            <a:ext cx="711200" cy="508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G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49600" y="6070600"/>
            <a:ext cx="568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5 con cá đang cắn câu</a:t>
            </a:r>
          </a:p>
        </p:txBody>
      </p:sp>
    </p:spTree>
    <p:extLst>
      <p:ext uri="{BB962C8B-B14F-4D97-AF65-F5344CB8AC3E}">
        <p14:creationId xmlns:p14="http://schemas.microsoft.com/office/powerpoint/2010/main" val="479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31784" y="162103"/>
            <a:ext cx="3535496" cy="926412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828800" y="0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1219200" y="1295400"/>
            <a:ext cx="960107" cy="9601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1498601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1"/>
            <a:ext cx="2688299" cy="11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3"/>
          <a:srcRect l="27665" t="47760" r="20517" b="44587"/>
          <a:stretch>
            <a:fillRect/>
          </a:stretch>
        </p:blipFill>
        <p:spPr bwMode="auto">
          <a:xfrm>
            <a:off x="2032000" y="2514600"/>
            <a:ext cx="8128000" cy="1219200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4876800" y="2921000"/>
            <a:ext cx="711200" cy="50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/>
              <a:t>5</a:t>
            </a:r>
            <a:endParaRPr lang="en-US" sz="3733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8229600" y="2921000"/>
            <a:ext cx="711200" cy="50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/>
              <a:t>5</a:t>
            </a:r>
            <a:endParaRPr lang="en-US" sz="3733" b="1" dirty="0"/>
          </a:p>
        </p:txBody>
      </p:sp>
    </p:spTree>
    <p:extLst>
      <p:ext uri="{BB962C8B-B14F-4D97-AF65-F5344CB8AC3E}">
        <p14:creationId xmlns:p14="http://schemas.microsoft.com/office/powerpoint/2010/main" val="123746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31784" y="162103"/>
            <a:ext cx="3535496" cy="926412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828800" y="0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1219200" y="1295400"/>
            <a:ext cx="960107" cy="9601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n-US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1498601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1"/>
            <a:ext cx="2688299" cy="11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4"/>
          <a:srcRect l="27665" t="56262" r="15293" b="11428"/>
          <a:stretch>
            <a:fillRect/>
          </a:stretch>
        </p:blipFill>
        <p:spPr bwMode="auto">
          <a:xfrm>
            <a:off x="2235200" y="2209800"/>
            <a:ext cx="7924800" cy="3657600"/>
          </a:xfrm>
          <a:prstGeom prst="rect">
            <a:avLst/>
          </a:prstGeom>
          <a:noFill/>
        </p:spPr>
      </p:pic>
      <p:sp>
        <p:nvSpPr>
          <p:cNvPr id="20" name="Rounded Rectangle 19"/>
          <p:cNvSpPr/>
          <p:nvPr/>
        </p:nvSpPr>
        <p:spPr>
          <a:xfrm>
            <a:off x="4368800" y="5359400"/>
            <a:ext cx="711200" cy="50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/>
              <a:t>8</a:t>
            </a:r>
            <a:endParaRPr lang="en-US" sz="3733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5486400" y="5359400"/>
            <a:ext cx="711200" cy="50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/>
              <a:t>5</a:t>
            </a:r>
            <a:endParaRPr lang="en-US" sz="3733" b="1" dirty="0"/>
          </a:p>
        </p:txBody>
      </p:sp>
    </p:spTree>
    <p:extLst>
      <p:ext uri="{BB962C8B-B14F-4D97-AF65-F5344CB8AC3E}">
        <p14:creationId xmlns:p14="http://schemas.microsoft.com/office/powerpoint/2010/main" val="14379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7"/>
            <a:ext cx="12192000" cy="683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71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527830340675059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47068"/>
            <a:ext cx="12192000" cy="690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4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12192000" cy="68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khoi278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6783409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an3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1" y="304801"/>
            <a:ext cx="6299200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524000" y="3548063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rung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chu«ng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vµng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28702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/>
          <p:cNvSpPr>
            <a:spLocks noChangeArrowheads="1"/>
          </p:cNvSpPr>
          <p:nvPr/>
        </p:nvSpPr>
        <p:spPr bwMode="auto">
          <a:xfrm>
            <a:off x="451862" y="4895053"/>
            <a:ext cx="12192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b="1">
              <a:solidFill>
                <a:srgbClr val="FFFF66"/>
              </a:solidFill>
              <a:latin typeface=".VnTime" pitchFamily="34" charset="0"/>
              <a:cs typeface="Arial"/>
              <a:sym typeface="Arial"/>
            </a:endParaRP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374795" y="1638732"/>
            <a:ext cx="12192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b="1">
              <a:solidFill>
                <a:srgbClr val="FFFF66"/>
              </a:solidFill>
              <a:latin typeface=".VnTime" pitchFamily="34" charset="0"/>
              <a:cs typeface="Arial"/>
              <a:sym typeface="Arial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378764" y="3226591"/>
            <a:ext cx="12192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b="1">
              <a:solidFill>
                <a:srgbClr val="FFFF66"/>
              </a:solidFill>
              <a:latin typeface=".VnTime" pitchFamily="34" charset="0"/>
              <a:cs typeface="Arial"/>
              <a:sym typeface="Arial"/>
            </a:endParaRP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2971800" y="194405"/>
            <a:ext cx="8077200" cy="923330"/>
          </a:xfrm>
          <a:prstGeom prst="rect">
            <a:avLst/>
          </a:prstGeom>
          <a:solidFill>
            <a:srgbClr val="FFFF66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cs typeface="Arial"/>
                <a:sym typeface="Arial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cs typeface="Arial"/>
                <a:sym typeface="Arial"/>
              </a:rPr>
              <a:t>rung 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cs typeface="Arial"/>
                <a:sym typeface="Arial"/>
              </a:rPr>
              <a:t>chu«ng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cs typeface="Arial"/>
                <a:sym typeface="Arial"/>
              </a:rPr>
              <a:t>vµng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  <a:cs typeface="Arial"/>
              <a:sym typeface="Arial"/>
            </a:endParaRPr>
          </a:p>
        </p:txBody>
      </p:sp>
      <p:pic>
        <p:nvPicPr>
          <p:cNvPr id="22534" name="Picture 6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1" y="1947031"/>
            <a:ext cx="542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2" y="2026477"/>
            <a:ext cx="457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4" y="1977229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6" y="1983148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6" y="1939129"/>
            <a:ext cx="52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3" y="18643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8" y="3563141"/>
            <a:ext cx="542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9" y="3563141"/>
            <a:ext cx="457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9" y="3563141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9" y="3563141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9" y="3531391"/>
            <a:ext cx="52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6" y="5231603"/>
            <a:ext cx="542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7" y="5231603"/>
            <a:ext cx="457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7" y="5231603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7" y="5231603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7" y="5199853"/>
            <a:ext cx="52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63" y="5123653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5" y="3455191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4" y="-2973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1" y="1867332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8" y="3607591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27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63" y="5199853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46" name="Text Box 30"/>
          <p:cNvSpPr txBox="1">
            <a:spLocks noChangeArrowheads="1"/>
          </p:cNvSpPr>
          <p:nvPr/>
        </p:nvSpPr>
        <p:spPr bwMode="auto">
          <a:xfrm>
            <a:off x="1804700" y="1758157"/>
            <a:ext cx="9168100" cy="276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sym typeface="Arial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sym typeface="Arial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sym typeface="Arial"/>
              </a:rPr>
              <a:t>:</a:t>
            </a:r>
            <a:endParaRPr lang="en-US" sz="2800" b="1" dirty="0">
              <a:solidFill>
                <a:srgbClr val="FF0000"/>
              </a:solidFill>
              <a:sym typeface="Arial"/>
            </a:endParaRP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	</a:t>
            </a:r>
            <a:r>
              <a:rPr lang="en-US" sz="2400" b="1" dirty="0" err="1" smtClean="0">
                <a:solidFill>
                  <a:srgbClr val="0066FF"/>
                </a:solidFill>
                <a:sym typeface="Arial"/>
              </a:rPr>
              <a:t>Hãy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chọn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đáp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án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thích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hợp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thỏa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mãn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yêu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cầu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của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đề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sym typeface="Arial"/>
              </a:rPr>
              <a:t>bài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sym typeface="Arial"/>
              </a:rPr>
              <a:t>vào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sym typeface="Arial"/>
              </a:rPr>
              <a:t>bảng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con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trong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thời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gian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10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giây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	</a:t>
            </a:r>
            <a:r>
              <a:rPr lang="en-US" sz="2400" b="1" dirty="0" err="1" smtClean="0">
                <a:solidFill>
                  <a:srgbClr val="0066FF"/>
                </a:solidFill>
                <a:sym typeface="Arial"/>
              </a:rPr>
              <a:t>Sau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khi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xem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đáp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án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,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mỗi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bạn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tự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ghi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10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điểm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cho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mỗi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sym typeface="Arial"/>
              </a:rPr>
              <a:t>câu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nếu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đúng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; 0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điểm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cho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sym typeface="Arial"/>
              </a:rPr>
              <a:t>câu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nếu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sai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	</a:t>
            </a:r>
            <a:r>
              <a:rPr lang="en-US" sz="2400" b="1" err="1" smtClean="0">
                <a:solidFill>
                  <a:srgbClr val="0066FF"/>
                </a:solidFill>
                <a:sym typeface="Arial"/>
              </a:rPr>
              <a:t>Sau</a:t>
            </a:r>
            <a:r>
              <a:rPr lang="en-US" sz="2400" b="1" smtClean="0">
                <a:solidFill>
                  <a:srgbClr val="0066FF"/>
                </a:solidFill>
                <a:sym typeface="Arial"/>
              </a:rPr>
              <a:t> </a:t>
            </a:r>
            <a:r>
              <a:rPr lang="vi-VN" sz="2400" b="1" smtClean="0">
                <a:solidFill>
                  <a:srgbClr val="0066FF"/>
                </a:solidFill>
                <a:sym typeface="Arial"/>
              </a:rPr>
              <a:t>3</a:t>
            </a:r>
            <a:r>
              <a:rPr lang="en-US" sz="2400" b="1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sym typeface="Arial"/>
              </a:rPr>
              <a:t>câu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sẽ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tính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tổng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điểm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.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Chúng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ta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sẽ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chọn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ra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những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bạn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đạt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điểm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cao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.</a:t>
            </a:r>
          </a:p>
        </p:txBody>
      </p:sp>
      <p:sp>
        <p:nvSpPr>
          <p:cNvPr id="214047" name="Text Box 31"/>
          <p:cNvSpPr txBox="1">
            <a:spLocks noChangeArrowheads="1"/>
          </p:cNvSpPr>
          <p:nvPr/>
        </p:nvSpPr>
        <p:spPr bwMode="auto">
          <a:xfrm>
            <a:off x="1837318" y="4700126"/>
            <a:ext cx="9502628" cy="17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sym typeface="Arial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sym typeface="Arial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sym typeface="Arial"/>
              </a:rPr>
              <a:t>: </a:t>
            </a:r>
            <a:endParaRPr lang="en-US" sz="2800" b="1" dirty="0">
              <a:solidFill>
                <a:srgbClr val="FF0000"/>
              </a:solidFill>
              <a:sym typeface="Arial"/>
            </a:endParaRP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	</a:t>
            </a:r>
            <a:r>
              <a:rPr lang="en-US" sz="2400" b="1" dirty="0" err="1" smtClean="0">
                <a:solidFill>
                  <a:srgbClr val="0066FF"/>
                </a:solidFill>
                <a:sym typeface="Arial"/>
              </a:rPr>
              <a:t>Hết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thời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gian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mà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không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giơ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bảng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hoặc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chưa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hết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thời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gian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mà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đã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giơ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sym typeface="Arial"/>
              </a:rPr>
              <a:t>bảng</a:t>
            </a:r>
            <a:r>
              <a:rPr lang="en-US" sz="2400" b="1" dirty="0" smtClean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thì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không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được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tính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sym typeface="Arial"/>
              </a:rPr>
              <a:t>điểm</a:t>
            </a:r>
            <a:r>
              <a:rPr lang="en-US" sz="2400" b="1" dirty="0">
                <a:solidFill>
                  <a:srgbClr val="0066FF"/>
                </a:solidFill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3904734"/>
      </p:ext>
    </p:extLst>
  </p:cSld>
  <p:clrMapOvr>
    <a:masterClrMapping/>
  </p:clrMapOvr>
  <p:transition spd="slow">
    <p:wheel spokes="8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1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46" grpId="0"/>
      <p:bldP spid="2140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/>
          </p:cNvPr>
          <p:cNvSpPr>
            <a:spLocks noChangeArrowheads="1"/>
          </p:cNvSpPr>
          <p:nvPr/>
        </p:nvSpPr>
        <p:spPr bwMode="auto">
          <a:xfrm>
            <a:off x="1955192" y="1012163"/>
            <a:ext cx="9682770" cy="10211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Sắp</a:t>
            </a:r>
            <a:r>
              <a:rPr lang="en-US" altLang="en-US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xếp</a:t>
            </a:r>
            <a:r>
              <a:rPr lang="en-US" altLang="en-US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err="1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các</a:t>
            </a:r>
            <a:r>
              <a:rPr lang="en-US" altLang="en-US" sz="3200" b="1" kern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số</a:t>
            </a:r>
            <a:r>
              <a:rPr lang="vi-VN" altLang="en-US" sz="3200" b="1" kern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: 3, 5, 0,7,6</a:t>
            </a:r>
            <a:r>
              <a:rPr lang="en-US" altLang="en-US" sz="3200" b="1" kern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theo</a:t>
            </a:r>
            <a:r>
              <a:rPr lang="en-US" altLang="en-US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thứ</a:t>
            </a:r>
            <a:r>
              <a:rPr lang="en-US" altLang="en-US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tự</a:t>
            </a:r>
            <a:r>
              <a:rPr lang="en-US" altLang="en-US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từ</a:t>
            </a:r>
            <a:r>
              <a:rPr lang="en-US" altLang="en-US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bé</a:t>
            </a:r>
            <a:r>
              <a:rPr lang="en-US" altLang="en-US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đến</a:t>
            </a:r>
            <a:r>
              <a:rPr lang="en-US" altLang="en-US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lớn</a:t>
            </a:r>
            <a:r>
              <a:rPr lang="en-US" altLang="en-US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262473" y="14288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/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en-US" sz="2667" b="1" kern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2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endParaRPr lang="en-US" altLang="en-US" sz="2667" b="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/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en-US" sz="2667" b="1" kern="0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218270"/>
            <a:ext cx="7524749" cy="1290738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vi-VN" altLang="en-US" sz="4400" b="1" kern="0" smtClean="0">
                <a:solidFill>
                  <a:srgbClr val="000000"/>
                </a:solidFill>
                <a:cs typeface="Arial"/>
                <a:sym typeface="Arial"/>
              </a:rPr>
              <a:t>3, 5, 7,6,0</a:t>
            </a:r>
            <a:endParaRPr lang="en-US" altLang="en-US" sz="4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2593242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8" y="2370999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65109" y="2459778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6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13893" y="255672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87215" y="3581690"/>
            <a:ext cx="7550149" cy="1511002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vi-VN" altLang="en-US" sz="4400" b="1" kern="0" smtClean="0">
                <a:solidFill>
                  <a:srgbClr val="000000"/>
                </a:solidFill>
                <a:cs typeface="Arial"/>
                <a:sym typeface="Arial"/>
              </a:rPr>
              <a:t>0, 3, 5, 6, 7</a:t>
            </a:r>
            <a:endParaRPr lang="en-US" altLang="en-US" sz="4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8" y="3816493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1" y="4010972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38630" y="406927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6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4188" y="4219366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5249114"/>
            <a:ext cx="7550149" cy="1447797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vi-VN" altLang="en-US" sz="4400" b="1" kern="0" smtClean="0">
                <a:solidFill>
                  <a:srgbClr val="000000"/>
                </a:solidFill>
                <a:cs typeface="Arial"/>
                <a:sym typeface="Arial"/>
              </a:rPr>
              <a:t>7, 6, 5, 3, 0</a:t>
            </a:r>
            <a:endParaRPr lang="en-US" altLang="en-US" sz="4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" y="5906535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62" y="5684298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98943" y="5782242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6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24794" y="587002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23736" y="909323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000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806177" y="1297548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/>
                <a:sym typeface="Arial"/>
              </a:rPr>
              <a:t>1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65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WordArt 30"/>
          <p:cNvSpPr>
            <a:spLocks noChangeArrowheads="1" noChangeShapeType="1" noTextEdit="1"/>
          </p:cNvSpPr>
          <p:nvPr/>
        </p:nvSpPr>
        <p:spPr bwMode="auto">
          <a:xfrm>
            <a:off x="2184405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rung chu«ng vµng </a:t>
            </a:r>
          </a:p>
        </p:txBody>
      </p:sp>
      <p:pic>
        <p:nvPicPr>
          <p:cNvPr id="12311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504" y="5722941"/>
            <a:ext cx="14224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37891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10096500" y="3949703"/>
            <a:ext cx="2336800" cy="1752600"/>
            <a:chOff x="4320" y="2928"/>
            <a:chExt cx="1104" cy="1104"/>
          </a:xfrm>
        </p:grpSpPr>
        <p:sp>
          <p:nvSpPr>
            <p:cNvPr id="1232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endParaRPr lang="en-US" altLang="en-US" sz="8000" b="1" kern="0">
                <a:solidFill>
                  <a:srgbClr val="000099"/>
                </a:solidFill>
                <a:latin typeface=".VnHelvetInsH" pitchFamily="34" charset="0"/>
                <a:cs typeface="Arial"/>
                <a:sym typeface="Arial"/>
              </a:endParaRPr>
            </a:p>
          </p:txBody>
        </p:sp>
        <p:sp>
          <p:nvSpPr>
            <p:cNvPr id="123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Hết</a:t>
              </a:r>
              <a:r>
                <a:rPr lang="en-US" sz="48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 </a:t>
              </a: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giờ</a:t>
              </a:r>
              <a:endPara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  <a:sym typeface="Arial"/>
              </a:endParaRPr>
            </a:p>
          </p:txBody>
        </p:sp>
      </p:grpSp>
      <p:pic>
        <p:nvPicPr>
          <p:cNvPr id="12320" name="Picture 53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-141669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WordArt 36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1" name="WordArt 37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42" name="WordArt 38"/>
          <p:cNvSpPr>
            <a:spLocks noChangeArrowheads="1" noChangeShapeType="1" noTextEdit="1"/>
          </p:cNvSpPr>
          <p:nvPr/>
        </p:nvSpPr>
        <p:spPr bwMode="auto">
          <a:xfrm>
            <a:off x="10971212" y="44084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2</a:t>
            </a:r>
          </a:p>
        </p:txBody>
      </p:sp>
      <p:sp>
        <p:nvSpPr>
          <p:cNvPr id="43" name="WordArt 39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3</a:t>
            </a:r>
          </a:p>
        </p:txBody>
      </p:sp>
      <p:sp>
        <p:nvSpPr>
          <p:cNvPr id="44" name="WordArt 40"/>
          <p:cNvSpPr>
            <a:spLocks noChangeArrowheads="1" noChangeShapeType="1" noTextEdit="1"/>
          </p:cNvSpPr>
          <p:nvPr/>
        </p:nvSpPr>
        <p:spPr bwMode="auto">
          <a:xfrm>
            <a:off x="11022012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4</a:t>
            </a:r>
          </a:p>
        </p:txBody>
      </p:sp>
      <p:sp>
        <p:nvSpPr>
          <p:cNvPr id="45" name="WordArt 41"/>
          <p:cNvSpPr>
            <a:spLocks noChangeArrowheads="1" noChangeShapeType="1" noTextEdit="1"/>
          </p:cNvSpPr>
          <p:nvPr/>
        </p:nvSpPr>
        <p:spPr bwMode="auto">
          <a:xfrm>
            <a:off x="10988674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5</a:t>
            </a:r>
          </a:p>
        </p:txBody>
      </p:sp>
      <p:sp>
        <p:nvSpPr>
          <p:cNvPr id="46" name="WordArt 42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6</a:t>
            </a:r>
          </a:p>
        </p:txBody>
      </p:sp>
      <p:sp>
        <p:nvSpPr>
          <p:cNvPr id="47" name="WordArt 43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7</a:t>
            </a:r>
          </a:p>
        </p:txBody>
      </p:sp>
      <p:sp>
        <p:nvSpPr>
          <p:cNvPr id="48" name="WordArt 44"/>
          <p:cNvSpPr>
            <a:spLocks noChangeArrowheads="1" noChangeShapeType="1" noTextEdit="1"/>
          </p:cNvSpPr>
          <p:nvPr/>
        </p:nvSpPr>
        <p:spPr bwMode="auto">
          <a:xfrm>
            <a:off x="10979149" y="43878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8</a:t>
            </a:r>
          </a:p>
        </p:txBody>
      </p:sp>
      <p:sp>
        <p:nvSpPr>
          <p:cNvPr id="49" name="WordArt 45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9</a:t>
            </a:r>
          </a:p>
        </p:txBody>
      </p:sp>
      <p:sp>
        <p:nvSpPr>
          <p:cNvPr id="50" name="WordArt 46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10</a:t>
            </a:r>
          </a:p>
        </p:txBody>
      </p:sp>
      <p:sp>
        <p:nvSpPr>
          <p:cNvPr id="51" name="WordArt 48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/>
              <a:sym typeface="Arial"/>
            </a:endParaRPr>
          </a:p>
        </p:txBody>
      </p:sp>
      <p:pic>
        <p:nvPicPr>
          <p:cNvPr id="67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5" y="380263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9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2.59259E-6 L 1.25E-6 -0.07222 " pathEditMode="relative" rAng="0" ptsTypes="AA">
                                      <p:cBhvr>
                                        <p:cTn id="2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0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/>
          </p:cNvPr>
          <p:cNvSpPr>
            <a:spLocks noChangeArrowheads="1"/>
          </p:cNvSpPr>
          <p:nvPr/>
        </p:nvSpPr>
        <p:spPr bwMode="auto">
          <a:xfrm>
            <a:off x="2235199" y="920749"/>
            <a:ext cx="9264651" cy="180423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4267" b="1" kern="0">
                <a:solidFill>
                  <a:prstClr val="white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smtClean="0">
                <a:solidFill>
                  <a:prstClr val="white"/>
                </a:solidFill>
                <a:latin typeface="Times New Roman" panose="02020603050405020304" pitchFamily="18" charset="0"/>
                <a:sym typeface="Arial"/>
              </a:rPr>
              <a:t>  </a:t>
            </a:r>
            <a:r>
              <a:rPr lang="vi-VN" altLang="en-US" sz="4267" b="1" kern="0" smtClean="0">
                <a:solidFill>
                  <a:prstClr val="white"/>
                </a:solidFill>
                <a:latin typeface="Times New Roman" panose="02020603050405020304" pitchFamily="18" charset="0"/>
                <a:sym typeface="Arial"/>
              </a:rPr>
              <a:t>Kết quả của phép tính: 7-5 =?</a:t>
            </a:r>
            <a:endParaRPr lang="en-US" altLang="en-US" sz="3200" b="1" kern="0" dirty="0">
              <a:solidFill>
                <a:srgbClr val="FFFF00"/>
              </a:solidFill>
              <a:latin typeface="Times New Roman" panose="02020603050405020304" pitchFamily="18" charset="0"/>
              <a:sym typeface="Arial"/>
            </a:endParaRP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342905" y="14288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/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en-US" sz="2667" b="1" kern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endParaRPr lang="en-US" altLang="en-US" sz="2667" b="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/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en-US" sz="2667" b="1" kern="0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97667" y="2913895"/>
            <a:ext cx="7416800" cy="11041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altLang="en-US" sz="3200" b="1" kern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2 </a:t>
            </a:r>
            <a:endParaRPr lang="en-US" altLang="en-US" sz="3200" b="1" kern="0" dirty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9" y="34591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9" y="3236915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2284" y="330994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6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6" y="342265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438400" y="4178301"/>
            <a:ext cx="7416800" cy="111283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altLang="en-US" sz="3200" b="1" kern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5 </a:t>
            </a:r>
            <a:endParaRPr lang="en-US" altLang="en-US" sz="3200" b="1" kern="0" dirty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4497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9" y="4227515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430054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6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6" y="441325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80479" y="5459414"/>
            <a:ext cx="7571316" cy="101758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vi-VN" altLang="en-US" sz="3200" b="1" ker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3</a:t>
            </a:r>
            <a:endParaRPr lang="en-US" altLang="en-US" sz="3200" b="1" kern="0" dirty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54403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9" y="5218115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529114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6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6" y="540385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123190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000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253067" y="1619251"/>
            <a:ext cx="899584" cy="5905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/>
                <a:sym typeface="Arial"/>
              </a:rPr>
              <a:t> 2</a:t>
            </a:r>
          </a:p>
        </p:txBody>
      </p:sp>
      <p:pic>
        <p:nvPicPr>
          <p:cNvPr id="14357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69939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8" name="WordArt 30"/>
          <p:cNvSpPr>
            <a:spLocks noChangeArrowheads="1" noChangeShapeType="1" noTextEdit="1"/>
          </p:cNvSpPr>
          <p:nvPr/>
        </p:nvSpPr>
        <p:spPr bwMode="auto">
          <a:xfrm>
            <a:off x="2264838" y="12700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rung chu«ng vµng </a:t>
            </a:r>
          </a:p>
        </p:txBody>
      </p:sp>
      <p:pic>
        <p:nvPicPr>
          <p:cNvPr id="14359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92778"/>
            <a:ext cx="1320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1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53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49"/>
          <p:cNvGrpSpPr>
            <a:grpSpLocks/>
          </p:cNvGrpSpPr>
          <p:nvPr/>
        </p:nvGrpSpPr>
        <p:grpSpPr bwMode="auto">
          <a:xfrm>
            <a:off x="10096500" y="3949703"/>
            <a:ext cx="2336800" cy="1752600"/>
            <a:chOff x="4320" y="2928"/>
            <a:chExt cx="1104" cy="1104"/>
          </a:xfrm>
        </p:grpSpPr>
        <p:sp>
          <p:nvSpPr>
            <p:cNvPr id="4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endParaRPr lang="en-US" altLang="en-US" sz="8000" b="1" kern="0">
                <a:solidFill>
                  <a:srgbClr val="000099"/>
                </a:solidFill>
                <a:latin typeface=".VnHelvetInsH" pitchFamily="34" charset="0"/>
                <a:cs typeface="Arial"/>
                <a:sym typeface="Arial"/>
              </a:endParaRPr>
            </a:p>
          </p:txBody>
        </p:sp>
        <p:sp>
          <p:nvSpPr>
            <p:cNvPr id="4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Hết</a:t>
              </a:r>
              <a:r>
                <a:rPr lang="en-US" sz="48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 </a:t>
              </a: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giờ</a:t>
              </a:r>
              <a:endPara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  <a:sym typeface="Arial"/>
              </a:endParaRPr>
            </a:p>
          </p:txBody>
        </p:sp>
      </p:grpSp>
      <p:sp>
        <p:nvSpPr>
          <p:cNvPr id="43" name="WordArt 36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4" name="WordArt 37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45" name="WordArt 38"/>
          <p:cNvSpPr>
            <a:spLocks noChangeArrowheads="1" noChangeShapeType="1" noTextEdit="1"/>
          </p:cNvSpPr>
          <p:nvPr/>
        </p:nvSpPr>
        <p:spPr bwMode="auto">
          <a:xfrm>
            <a:off x="10971212" y="44084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2</a:t>
            </a:r>
          </a:p>
        </p:txBody>
      </p:sp>
      <p:sp>
        <p:nvSpPr>
          <p:cNvPr id="46" name="WordArt 39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3</a:t>
            </a:r>
          </a:p>
        </p:txBody>
      </p:sp>
      <p:sp>
        <p:nvSpPr>
          <p:cNvPr id="47" name="WordArt 40"/>
          <p:cNvSpPr>
            <a:spLocks noChangeArrowheads="1" noChangeShapeType="1" noTextEdit="1"/>
          </p:cNvSpPr>
          <p:nvPr/>
        </p:nvSpPr>
        <p:spPr bwMode="auto">
          <a:xfrm>
            <a:off x="11022012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4</a:t>
            </a:r>
          </a:p>
        </p:txBody>
      </p:sp>
      <p:sp>
        <p:nvSpPr>
          <p:cNvPr id="48" name="WordArt 41"/>
          <p:cNvSpPr>
            <a:spLocks noChangeArrowheads="1" noChangeShapeType="1" noTextEdit="1"/>
          </p:cNvSpPr>
          <p:nvPr/>
        </p:nvSpPr>
        <p:spPr bwMode="auto">
          <a:xfrm>
            <a:off x="10988674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5</a:t>
            </a:r>
          </a:p>
        </p:txBody>
      </p:sp>
      <p:sp>
        <p:nvSpPr>
          <p:cNvPr id="49" name="WordArt 42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6</a:t>
            </a:r>
          </a:p>
        </p:txBody>
      </p:sp>
      <p:sp>
        <p:nvSpPr>
          <p:cNvPr id="50" name="WordArt 43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7</a:t>
            </a:r>
          </a:p>
        </p:txBody>
      </p:sp>
      <p:sp>
        <p:nvSpPr>
          <p:cNvPr id="51" name="WordArt 44"/>
          <p:cNvSpPr>
            <a:spLocks noChangeArrowheads="1" noChangeShapeType="1" noTextEdit="1"/>
          </p:cNvSpPr>
          <p:nvPr/>
        </p:nvSpPr>
        <p:spPr bwMode="auto">
          <a:xfrm>
            <a:off x="10979149" y="43878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8</a:t>
            </a:r>
          </a:p>
        </p:txBody>
      </p:sp>
      <p:sp>
        <p:nvSpPr>
          <p:cNvPr id="52" name="WordArt 45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9</a:t>
            </a:r>
          </a:p>
        </p:txBody>
      </p:sp>
      <p:sp>
        <p:nvSpPr>
          <p:cNvPr id="53" name="WordArt 46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10</a:t>
            </a:r>
          </a:p>
        </p:txBody>
      </p:sp>
      <p:sp>
        <p:nvSpPr>
          <p:cNvPr id="54" name="WordArt 48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63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/>
          </p:cNvPr>
          <p:cNvSpPr>
            <a:spLocks noChangeArrowheads="1"/>
          </p:cNvSpPr>
          <p:nvPr/>
        </p:nvSpPr>
        <p:spPr bwMode="auto">
          <a:xfrm>
            <a:off x="2257110" y="871332"/>
            <a:ext cx="9153012" cy="18200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vi-VN" altLang="en-US" sz="4800" b="1" kern="0" smtClean="0">
                <a:solidFill>
                  <a:srgbClr val="C00000"/>
                </a:solidFill>
                <a:latin typeface="Times New Roman" panose="02020603050405020304" pitchFamily="18" charset="0"/>
                <a:sym typeface="Arial"/>
              </a:rPr>
              <a:t>Dấu để điền vào ...: 9 + 1 ...7 +3</a:t>
            </a:r>
            <a:endParaRPr lang="en-US" altLang="en-US" sz="4800" b="1" kern="0" dirty="0" smtClean="0">
              <a:solidFill>
                <a:srgbClr val="C00000"/>
              </a:solidFill>
              <a:latin typeface="Times New Roman" panose="02020603050405020304" pitchFamily="18" charset="0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262473" y="14288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/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en-US" sz="2667" b="1" kern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2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endParaRPr lang="en-US" altLang="en-US" sz="2667" b="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/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en-US" sz="2667" b="1" kern="0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761602"/>
            <a:ext cx="7524749" cy="1290738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vi-VN" altLang="en-US" sz="4267" b="1" kern="0">
                <a:latin typeface="Times New Roman" pitchFamily="18" charset="0"/>
                <a:cs typeface="Arial"/>
                <a:sym typeface="Arial"/>
              </a:rPr>
              <a:t>&lt;</a:t>
            </a:r>
            <a:endParaRPr lang="en-US" altLang="en-US" sz="4267" b="1" kern="0" dirty="0"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3441382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8" y="3219139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65109" y="3307918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6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13893" y="340486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87215" y="4255888"/>
            <a:ext cx="7550149" cy="1168103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altLang="en-US" sz="4267" b="1" ker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vi-VN" altLang="en-US" sz="4267" b="1" kern="0">
                <a:latin typeface="Times New Roman" pitchFamily="18" charset="0"/>
                <a:cs typeface="Arial"/>
                <a:sym typeface="Arial"/>
              </a:rPr>
              <a:t>=</a:t>
            </a:r>
            <a:endParaRPr lang="en-US" altLang="en-US" sz="4267" b="1" kern="0" dirty="0"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0" y="4703779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1" y="4527800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38630" y="4612608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6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4188" y="4736194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5494199"/>
            <a:ext cx="7550149" cy="1202712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altLang="en-US" sz="4267" b="1" ker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vi-VN" altLang="en-US" sz="4267" b="1" kern="0">
                <a:latin typeface="Times New Roman" pitchFamily="18" charset="0"/>
                <a:cs typeface="Arial"/>
                <a:sym typeface="Arial"/>
              </a:rPr>
              <a:t>&gt;</a:t>
            </a:r>
            <a:endParaRPr lang="en-US" altLang="en-US" sz="4267" b="1" kern="0" dirty="0"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" y="5906535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62" y="5684298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98943" y="5782242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6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24794" y="587002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22431" y="111258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en-US" altLang="en-US" sz="2000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79114" y="1500806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/>
                <a:sym typeface="Arial"/>
              </a:rPr>
              <a:t>3</a:t>
            </a:r>
            <a:endParaRPr lang="en-US" sz="48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  <a:cs typeface="Arial"/>
              <a:sym typeface="Arial"/>
            </a:endParaRP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65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WordArt 30"/>
          <p:cNvSpPr>
            <a:spLocks noChangeArrowheads="1" noChangeShapeType="1" noTextEdit="1"/>
          </p:cNvSpPr>
          <p:nvPr/>
        </p:nvSpPr>
        <p:spPr bwMode="auto">
          <a:xfrm>
            <a:off x="2184405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-US" sz="4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rung chu«ng vµng </a:t>
            </a:r>
          </a:p>
        </p:txBody>
      </p:sp>
      <p:pic>
        <p:nvPicPr>
          <p:cNvPr id="12311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504" y="5722941"/>
            <a:ext cx="14224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10096500" y="3949703"/>
            <a:ext cx="2336800" cy="1752600"/>
            <a:chOff x="4320" y="2928"/>
            <a:chExt cx="1104" cy="1104"/>
          </a:xfrm>
        </p:grpSpPr>
        <p:sp>
          <p:nvSpPr>
            <p:cNvPr id="1232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endParaRPr lang="en-US" altLang="en-US" sz="8000" b="1" kern="0">
                <a:solidFill>
                  <a:srgbClr val="000099"/>
                </a:solidFill>
                <a:latin typeface=".VnHelvetInsH" pitchFamily="34" charset="0"/>
                <a:cs typeface="Arial"/>
                <a:sym typeface="Arial"/>
              </a:endParaRPr>
            </a:p>
          </p:txBody>
        </p:sp>
        <p:sp>
          <p:nvSpPr>
            <p:cNvPr id="123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Hết</a:t>
              </a:r>
              <a:r>
                <a:rPr lang="en-US" sz="48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 </a:t>
              </a: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giờ</a:t>
              </a:r>
              <a:endPara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  <a:sym typeface="Arial"/>
              </a:endParaRPr>
            </a:p>
          </p:txBody>
        </p:sp>
      </p:grpSp>
      <p:pic>
        <p:nvPicPr>
          <p:cNvPr id="12320" name="Picture 53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-278292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WordArt 36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1" name="WordArt 37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42" name="WordArt 38"/>
          <p:cNvSpPr>
            <a:spLocks noChangeArrowheads="1" noChangeShapeType="1" noTextEdit="1"/>
          </p:cNvSpPr>
          <p:nvPr/>
        </p:nvSpPr>
        <p:spPr bwMode="auto">
          <a:xfrm>
            <a:off x="10971212" y="44084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2</a:t>
            </a:r>
          </a:p>
        </p:txBody>
      </p:sp>
      <p:sp>
        <p:nvSpPr>
          <p:cNvPr id="43" name="WordArt 39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3</a:t>
            </a:r>
          </a:p>
        </p:txBody>
      </p:sp>
      <p:sp>
        <p:nvSpPr>
          <p:cNvPr id="44" name="WordArt 40"/>
          <p:cNvSpPr>
            <a:spLocks noChangeArrowheads="1" noChangeShapeType="1" noTextEdit="1"/>
          </p:cNvSpPr>
          <p:nvPr/>
        </p:nvSpPr>
        <p:spPr bwMode="auto">
          <a:xfrm>
            <a:off x="11022012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4</a:t>
            </a:r>
          </a:p>
        </p:txBody>
      </p:sp>
      <p:sp>
        <p:nvSpPr>
          <p:cNvPr id="45" name="WordArt 41"/>
          <p:cNvSpPr>
            <a:spLocks noChangeArrowheads="1" noChangeShapeType="1" noTextEdit="1"/>
          </p:cNvSpPr>
          <p:nvPr/>
        </p:nvSpPr>
        <p:spPr bwMode="auto">
          <a:xfrm>
            <a:off x="10988674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5</a:t>
            </a:r>
          </a:p>
        </p:txBody>
      </p:sp>
      <p:sp>
        <p:nvSpPr>
          <p:cNvPr id="46" name="WordArt 42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6</a:t>
            </a:r>
          </a:p>
        </p:txBody>
      </p:sp>
      <p:sp>
        <p:nvSpPr>
          <p:cNvPr id="47" name="WordArt 43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7</a:t>
            </a:r>
          </a:p>
        </p:txBody>
      </p:sp>
      <p:sp>
        <p:nvSpPr>
          <p:cNvPr id="48" name="WordArt 44"/>
          <p:cNvSpPr>
            <a:spLocks noChangeArrowheads="1" noChangeShapeType="1" noTextEdit="1"/>
          </p:cNvSpPr>
          <p:nvPr/>
        </p:nvSpPr>
        <p:spPr bwMode="auto">
          <a:xfrm>
            <a:off x="10979149" y="43878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8</a:t>
            </a:r>
          </a:p>
        </p:txBody>
      </p:sp>
      <p:sp>
        <p:nvSpPr>
          <p:cNvPr id="49" name="WordArt 45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9</a:t>
            </a:r>
          </a:p>
        </p:txBody>
      </p:sp>
      <p:sp>
        <p:nvSpPr>
          <p:cNvPr id="50" name="WordArt 46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/>
                <a:sym typeface="Arial"/>
              </a:rPr>
              <a:t>10</a:t>
            </a:r>
          </a:p>
        </p:txBody>
      </p:sp>
      <p:sp>
        <p:nvSpPr>
          <p:cNvPr id="51" name="WordArt 48"/>
          <p:cNvSpPr>
            <a:spLocks noChangeArrowheads="1" noChangeShapeType="1" noTextEdit="1"/>
          </p:cNvSpPr>
          <p:nvPr/>
        </p:nvSpPr>
        <p:spPr bwMode="auto">
          <a:xfrm>
            <a:off x="10974387" y="4402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08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2.96296E-6 L 1.25E-6 -0.07223 " pathEditMode="relative" rAng="0" ptsTypes="AA">
                                      <p:cBhvr>
                                        <p:cTn id="2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0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31784" y="162103"/>
            <a:ext cx="3535496" cy="926412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133600" y="0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1015999" y="1600200"/>
            <a:ext cx="9645652" cy="711200"/>
            <a:chOff x="597159" y="1491630"/>
            <a:chExt cx="4375207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3733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11926" y="1491630"/>
              <a:ext cx="396044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Tính nhẩm.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03200" y="2413001"/>
            <a:ext cx="345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/>
              <a:t>2 – 0 =</a:t>
            </a:r>
          </a:p>
          <a:p>
            <a:r>
              <a:rPr lang="en-US" sz="3733" b="1" dirty="0"/>
              <a:t>4 – 1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41600" y="2413000"/>
            <a:ext cx="345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/>
              <a:t>3 – 2 =</a:t>
            </a:r>
          </a:p>
          <a:p>
            <a:r>
              <a:rPr lang="en-US" sz="3733" b="1" dirty="0"/>
              <a:t>3 – 1 =</a:t>
            </a:r>
          </a:p>
          <a:p>
            <a:endParaRPr lang="en-US" sz="3733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283200" y="2413001"/>
            <a:ext cx="345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/>
              <a:t>4 – 3 =</a:t>
            </a:r>
          </a:p>
          <a:p>
            <a:r>
              <a:rPr lang="en-US" sz="3733" b="1" dirty="0"/>
              <a:t>5 – 1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24800" y="2413001"/>
            <a:ext cx="345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/>
              <a:t>4 – 4 =</a:t>
            </a:r>
          </a:p>
          <a:p>
            <a:r>
              <a:rPr lang="en-US" sz="3733" b="1" dirty="0"/>
              <a:t>2 – 0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30400" y="2413001"/>
            <a:ext cx="17272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2</a:t>
            </a:r>
          </a:p>
          <a:p>
            <a:r>
              <a:rPr lang="en-US" sz="3733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67200" y="2413000"/>
            <a:ext cx="17272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1</a:t>
            </a:r>
          </a:p>
          <a:p>
            <a:r>
              <a:rPr lang="en-US" sz="3733" b="1" dirty="0">
                <a:solidFill>
                  <a:srgbClr val="FF0000"/>
                </a:solidFill>
              </a:rPr>
              <a:t>2</a:t>
            </a:r>
          </a:p>
          <a:p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10400" y="2413000"/>
            <a:ext cx="17272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1</a:t>
            </a:r>
          </a:p>
          <a:p>
            <a:r>
              <a:rPr lang="en-US" sz="3733" b="1" dirty="0">
                <a:solidFill>
                  <a:srgbClr val="FF0000"/>
                </a:solidFill>
              </a:rPr>
              <a:t>4</a:t>
            </a:r>
          </a:p>
          <a:p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652000" y="2413000"/>
            <a:ext cx="609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3733" b="1" dirty="0">
                <a:solidFill>
                  <a:srgbClr val="FF0000"/>
                </a:solidFill>
              </a:rPr>
              <a:t>2</a:t>
            </a:r>
          </a:p>
          <a:p>
            <a:endParaRPr lang="en-US" sz="3733" b="1" dirty="0">
              <a:solidFill>
                <a:srgbClr val="FF0000"/>
              </a:solidFill>
            </a:endParaRPr>
          </a:p>
        </p:txBody>
      </p:sp>
      <p:pic>
        <p:nvPicPr>
          <p:cNvPr id="24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177801"/>
            <a:ext cx="2688299" cy="11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930400" y="4038600"/>
          <a:ext cx="8839197" cy="264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90880">
                <a:tc rowSpan="2"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-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7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smtClean="0"/>
                        <a:t>7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7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smtClean="0"/>
                        <a:t>7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smtClean="0"/>
                        <a:t>7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smtClean="0"/>
                        <a:t>7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smtClean="0"/>
                        <a:t>7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7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1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3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4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5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6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7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0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9840"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6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?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4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?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?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?</a:t>
                      </a:r>
                      <a:endParaRPr lang="en-US" sz="37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0</a:t>
                      </a:r>
                      <a:endParaRPr lang="en-US" sz="37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700" dirty="0" smtClean="0"/>
                        <a:t>?</a:t>
                      </a:r>
                    </a:p>
                    <a:p>
                      <a:pPr algn="ctr"/>
                      <a:endParaRPr lang="en-US" sz="37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930400" y="3530600"/>
            <a:ext cx="873125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62400" y="5461000"/>
            <a:ext cx="711200" cy="6667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92800" y="5461000"/>
            <a:ext cx="914400" cy="6667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08800" y="5461000"/>
            <a:ext cx="711200" cy="6667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26400" y="5461000"/>
            <a:ext cx="711200" cy="6667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55200" y="5461000"/>
            <a:ext cx="609600" cy="6667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516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  <p:bldP spid="29" grpId="0"/>
      <p:bldP spid="30" grpId="0" animBg="1"/>
      <p:bldP spid="31" grpId="0" animBg="1"/>
      <p:bldP spid="32" grpId="0" animBg="1"/>
      <p:bldP spid="34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31784" y="162103"/>
            <a:ext cx="3535496" cy="926412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828800" y="0"/>
            <a:ext cx="7344139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1219200" y="1295400"/>
            <a:ext cx="960107" cy="9601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1498600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hoa nào ghi phép tính có kết quả lớn hơn 3?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1"/>
            <a:ext cx="2688299" cy="11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2020-2021\TAILIEU\Toan1.1 bai 11-15 (FB Yen Nga)-20200808T151710Z-001\Toan1.1 bai 11-15 (FB Yen Nga)\file ảnh scan từ sách\bài 11\Phạm Duyên- trang 76.jpg"/>
          <p:cNvPicPr>
            <a:picLocks noChangeAspect="1" noChangeArrowheads="1"/>
          </p:cNvPicPr>
          <p:nvPr/>
        </p:nvPicPr>
        <p:blipFill>
          <a:blip r:embed="rId3"/>
          <a:srcRect l="22608" t="50830" r="21491" b="10725"/>
          <a:stretch>
            <a:fillRect/>
          </a:stretch>
        </p:blipFill>
        <p:spPr bwMode="auto">
          <a:xfrm>
            <a:off x="2133600" y="2108200"/>
            <a:ext cx="7315200" cy="4546600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2743200" y="2921000"/>
            <a:ext cx="1320800" cy="7112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b="1" dirty="0"/>
              <a:t>7 – 2</a:t>
            </a:r>
            <a:endParaRPr lang="en-US" sz="2133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518400" y="3835400"/>
            <a:ext cx="1320800" cy="7112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b="1" dirty="0"/>
              <a:t>6 – 1</a:t>
            </a:r>
            <a:endParaRPr lang="en-US" sz="2133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641600" y="4140200"/>
            <a:ext cx="1320800" cy="7112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b="1" dirty="0"/>
              <a:t>8 – 4</a:t>
            </a:r>
            <a:endParaRPr lang="en-US" sz="2133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10400" y="2514600"/>
            <a:ext cx="1320800" cy="7112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b="1" dirty="0"/>
              <a:t>4 – 0</a:t>
            </a:r>
            <a:endParaRPr lang="en-US" sz="2133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3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380</Words>
  <Application>Microsoft Office PowerPoint</Application>
  <PresentationFormat>Widescreen</PresentationFormat>
  <Paragraphs>165</Paragraphs>
  <Slides>13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맑은 고딕</vt:lpstr>
      <vt:lpstr>맑은 고딕</vt:lpstr>
      <vt:lpstr>.VnBahamasBH</vt:lpstr>
      <vt:lpstr>.VnHelvetInsH</vt:lpstr>
      <vt:lpstr>.VnTime</vt:lpstr>
      <vt:lpstr>.VnTimeH</vt:lpstr>
      <vt:lpstr>Aharoni</vt:lpstr>
      <vt:lpstr>Arial</vt:lpstr>
      <vt:lpstr>Calibri</vt:lpstr>
      <vt:lpstr>Calibri Light</vt:lpstr>
      <vt:lpstr>Impact</vt:lpstr>
      <vt:lpstr>Times New Roman</vt:lpstr>
      <vt:lpstr>Verdana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</dc:creator>
  <cp:lastModifiedBy>STD</cp:lastModifiedBy>
  <cp:revision>12</cp:revision>
  <dcterms:created xsi:type="dcterms:W3CDTF">2024-11-30T15:52:25Z</dcterms:created>
  <dcterms:modified xsi:type="dcterms:W3CDTF">2024-11-30T16:13:14Z</dcterms:modified>
</cp:coreProperties>
</file>