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2"/>
  </p:notesMasterIdLst>
  <p:sldIdLst>
    <p:sldId id="369" r:id="rId2"/>
    <p:sldId id="371" r:id="rId3"/>
    <p:sldId id="349" r:id="rId4"/>
    <p:sldId id="356" r:id="rId5"/>
    <p:sldId id="335" r:id="rId6"/>
    <p:sldId id="366" r:id="rId7"/>
    <p:sldId id="367" r:id="rId8"/>
    <p:sldId id="362" r:id="rId9"/>
    <p:sldId id="365" r:id="rId10"/>
    <p:sldId id="35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D8DEC0F-E5D1-4E70-9136-13B31A1D159F}" type="slidenum">
              <a:rPr lang="vi-VN" altLang="en-US" sz="1200"/>
              <a:pPr algn="r" eaLnBrk="1" hangingPunct="1"/>
              <a:t>1</a:t>
            </a:fld>
            <a:endParaRPr lang="vi-VN" altLang="en-US" sz="120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E9705F5-8FFB-4109-867F-647572AFE697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3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661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wmf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r" eaLnBrk="1" hangingPunct="1"/>
            <a:endParaRPr lang="en-US" altLang="en-US" sz="4400" smtClean="0"/>
          </a:p>
        </p:txBody>
      </p:sp>
      <p:pic>
        <p:nvPicPr>
          <p:cNvPr id="45059" name="Picture 3" descr="JOTIT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150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6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9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0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000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1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32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3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53200"/>
            <a:ext cx="838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WordArt 44"/>
          <p:cNvSpPr>
            <a:spLocks noChangeArrowheads="1" noChangeShapeType="1" noTextEdit="1"/>
          </p:cNvSpPr>
          <p:nvPr/>
        </p:nvSpPr>
        <p:spPr bwMode="auto">
          <a:xfrm>
            <a:off x="723900" y="838200"/>
            <a:ext cx="784860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1884"/>
              </a:avLst>
            </a:prstTxWarp>
          </a:bodyPr>
          <a:lstStyle/>
          <a:p>
            <a:r>
              <a:rPr lang="en-US" sz="4000" kern="1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Shelley Allegro" panose="040B7200000000000000" pitchFamily="82" charset="0"/>
              </a:rPr>
              <a:t>NhiÖt </a:t>
            </a:r>
            <a:r>
              <a:rPr lang="en-US" sz="4000" kern="1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mmercial Script" panose="020B7200000000000000" pitchFamily="34" charset="0"/>
              </a:rPr>
              <a:t>liÖt</a:t>
            </a:r>
            <a:r>
              <a:rPr lang="en-US" sz="4000" kern="1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Shelley Allegro" panose="040B7200000000000000" pitchFamily="82" charset="0"/>
              </a:rPr>
              <a:t> chµo mõng</a:t>
            </a:r>
            <a:endParaRPr lang="en-US" sz="4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.VnShelley Allegro" panose="040B7200000000000000" pitchFamily="82" charset="0"/>
            </a:endParaRPr>
          </a:p>
        </p:txBody>
      </p:sp>
      <p:pic>
        <p:nvPicPr>
          <p:cNvPr id="32783" name="Picture 55" descr="firew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578">
            <a:off x="6249532" y="-3485153"/>
            <a:ext cx="18097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 Box 68"/>
          <p:cNvSpPr txBox="1">
            <a:spLocks noChangeArrowheads="1"/>
          </p:cNvSpPr>
          <p:nvPr/>
        </p:nvSpPr>
        <p:spPr bwMode="auto">
          <a:xfrm>
            <a:off x="576470" y="4572000"/>
            <a:ext cx="811033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MÔN:TOÁN </a:t>
            </a:r>
            <a:r>
              <a:rPr lang="en-US" alt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32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Bài:Phép cộng trong phạm vi 10 (Tiết 5) </a:t>
            </a:r>
            <a:endParaRPr lang="en-US" alt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838200" y="3505200"/>
            <a:ext cx="7620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kern="10" dirty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</a:t>
            </a:r>
            <a:r>
              <a:rPr lang="en-US" sz="2000" kern="1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2000" kern="10" smtClean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 VỀ DỰ TIẾT HỌC</a:t>
            </a:r>
            <a:endParaRPr lang="en-US" sz="2000" kern="10" dirty="0">
              <a:ln w="222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613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68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p-dem-nhac-thieu-nhi-bao-ngoc-skids-nhac-thieu-nhi-vui-nhon_wvgntLdr_T7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8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5126"/>
            <a:ext cx="4605338" cy="89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9" y="2905126"/>
            <a:ext cx="1752600" cy="89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9" y="4310064"/>
            <a:ext cx="19240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7" y="4281487"/>
            <a:ext cx="18002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2" y="3895726"/>
            <a:ext cx="16383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83182"/>
              </p:ext>
            </p:extLst>
          </p:nvPr>
        </p:nvGraphicFramePr>
        <p:xfrm>
          <a:off x="2132014" y="4271963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659278"/>
              </p:ext>
            </p:extLst>
          </p:nvPr>
        </p:nvGraphicFramePr>
        <p:xfrm>
          <a:off x="4498977" y="427672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922361"/>
              </p:ext>
            </p:extLst>
          </p:nvPr>
        </p:nvGraphicFramePr>
        <p:xfrm>
          <a:off x="7721602" y="4381501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124201" y="4281487"/>
            <a:ext cx="0" cy="67627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90750"/>
            <a:ext cx="652462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0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16230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00150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928813"/>
            <a:ext cx="55245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193131"/>
            <a:ext cx="3686175" cy="68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876550"/>
            <a:ext cx="5643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6" y="4633913"/>
            <a:ext cx="20240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3"/>
            <a:ext cx="1943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7" y="4198143"/>
            <a:ext cx="16906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676651" y="4647009"/>
            <a:ext cx="0" cy="71199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16027"/>
              </p:ext>
            </p:extLst>
          </p:nvPr>
        </p:nvGraphicFramePr>
        <p:xfrm>
          <a:off x="2632074" y="466010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45849"/>
              </p:ext>
            </p:extLst>
          </p:nvPr>
        </p:nvGraphicFramePr>
        <p:xfrm>
          <a:off x="5222875" y="467320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983653"/>
              </p:ext>
            </p:extLst>
          </p:nvPr>
        </p:nvGraphicFramePr>
        <p:xfrm>
          <a:off x="7827964" y="4681538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0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16230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3013"/>
            <a:ext cx="21812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87"/>
            <a:ext cx="14954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0474"/>
            <a:ext cx="1495424" cy="57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49" y="2643186"/>
            <a:ext cx="13239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49" y="3795710"/>
            <a:ext cx="1323975" cy="62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2609848"/>
            <a:ext cx="1404938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3835180"/>
            <a:ext cx="1404938" cy="61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643188"/>
            <a:ext cx="1352550" cy="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824286"/>
            <a:ext cx="1352550" cy="65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" y="2654080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7 + 1 = 8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-1" y="3820894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 + 7 = 8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609849" y="2654079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6 + 2 = 8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609848" y="379571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 + 6 = 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10137" y="2615980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5 + 3 = 8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910136" y="3835180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3 + 5 = 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134225" y="2635030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4 + 4 = 8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34225" y="381851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8 + 0 = 8</a:t>
            </a:r>
          </a:p>
        </p:txBody>
      </p:sp>
    </p:spTree>
    <p:extLst>
      <p:ext uri="{BB962C8B-B14F-4D97-AF65-F5344CB8AC3E}">
        <p14:creationId xmlns:p14="http://schemas.microsoft.com/office/powerpoint/2010/main" val="27490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695575"/>
            <a:ext cx="74866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3943350"/>
            <a:ext cx="74866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4350"/>
              </p:ext>
            </p:extLst>
          </p:nvPr>
        </p:nvGraphicFramePr>
        <p:xfrm>
          <a:off x="4060824" y="39766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71065"/>
              </p:ext>
            </p:extLst>
          </p:nvPr>
        </p:nvGraphicFramePr>
        <p:xfrm>
          <a:off x="5280024" y="39766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07909"/>
              </p:ext>
            </p:extLst>
          </p:nvPr>
        </p:nvGraphicFramePr>
        <p:xfrm>
          <a:off x="6527799" y="39766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690477"/>
              </p:ext>
            </p:extLst>
          </p:nvPr>
        </p:nvGraphicFramePr>
        <p:xfrm>
          <a:off x="7794624" y="39766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1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632629"/>
              </p:ext>
            </p:extLst>
          </p:nvPr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59329"/>
              </p:ext>
            </p:extLst>
          </p:nvPr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246737"/>
              </p:ext>
            </p:extLst>
          </p:nvPr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742237"/>
              </p:ext>
            </p:extLst>
          </p:nvPr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9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1070</TotalTime>
  <Words>103</Words>
  <Application>Microsoft Office PowerPoint</Application>
  <PresentationFormat>On-screen Show (4:3)</PresentationFormat>
  <Paragraphs>33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.VnCommercial Script</vt:lpstr>
      <vt:lpstr>.VnShelley Allegro</vt:lpstr>
      <vt:lpstr>Arial</vt:lpstr>
      <vt:lpstr>Calibri</vt:lpstr>
      <vt:lpstr>Franklin Gothic Book</vt:lpstr>
      <vt:lpstr>Franklin Gothic Medium</vt:lpstr>
      <vt:lpstr>Times New Roman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235</cp:revision>
  <dcterms:created xsi:type="dcterms:W3CDTF">2020-08-07T01:41:03Z</dcterms:created>
  <dcterms:modified xsi:type="dcterms:W3CDTF">2024-11-08T15:23:39Z</dcterms:modified>
</cp:coreProperties>
</file>