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33" r:id="rId3"/>
    <p:sldMasterId id="2147483720" r:id="rId4"/>
    <p:sldMasterId id="2147483745" r:id="rId5"/>
    <p:sldMasterId id="2147483749" r:id="rId6"/>
    <p:sldMasterId id="2147483767" r:id="rId7"/>
  </p:sldMasterIdLst>
  <p:notesMasterIdLst>
    <p:notesMasterId r:id="rId18"/>
  </p:notesMasterIdLst>
  <p:sldIdLst>
    <p:sldId id="3886" r:id="rId8"/>
    <p:sldId id="3907" r:id="rId9"/>
    <p:sldId id="3910" r:id="rId10"/>
    <p:sldId id="3913" r:id="rId11"/>
    <p:sldId id="3915" r:id="rId12"/>
    <p:sldId id="3922" r:id="rId13"/>
    <p:sldId id="3920" r:id="rId14"/>
    <p:sldId id="3892" r:id="rId15"/>
    <p:sldId id="3916" r:id="rId16"/>
    <p:sldId id="391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5"/>
    <a:srgbClr val="030006"/>
    <a:srgbClr val="EAC382"/>
    <a:srgbClr val="026EB4"/>
    <a:srgbClr val="F0F0EE"/>
    <a:srgbClr val="F6F6F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462" autoAdjust="0"/>
  </p:normalViewPr>
  <p:slideViewPr>
    <p:cSldViewPr snapToGrid="0">
      <p:cViewPr varScale="1">
        <p:scale>
          <a:sx n="68" d="100"/>
          <a:sy n="68" d="100"/>
        </p:scale>
        <p:origin x="-24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84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CAF5E-7935-41AA-BAE3-3FC4FCC3C8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4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0763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768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90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5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9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0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26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8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378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31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88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95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2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7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89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8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6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99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85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0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9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3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6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09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14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4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4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8023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5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4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4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66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2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444110"/>
      </p:ext>
    </p:extLst>
  </p:cSld>
  <p:clrMapOvr>
    <a:masterClrMapping/>
  </p:clrMapOvr>
  <p:transition spd="slow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32FA8D-9301-47E5-9B3D-AA4FEFAE0940}" type="datetimeFigureOut">
              <a:rPr lang="vi-VN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08/11/2024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F0A5B3-AE91-4D64-91F0-6B7C9B34D42C}" type="slidenum">
              <a:rPr lang="vi-VN" altLang="en-US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68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B0B874-E6B6-473A-B51B-06BED0CE054B}" type="datetimeFigureOut">
              <a:rPr lang="vi-VN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08/11/2024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D81F678-0B67-46B3-8AE5-6944B1B8A6B7}" type="slidenum">
              <a:rPr lang="vi-VN" altLang="en-US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86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0C5BB102-97F7-433A-A8B0-299295501163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094C867-8388-4CE6-9804-36C137AD4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6089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784BAEC-AB77-4C54-A7EC-51AFCFFB4B6C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963E956-7274-42D0-B58C-51EC3F34FF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4720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48622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9336A51-F527-4E80-8DDA-3FC49934F1E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679F95A-4C37-48CC-8B59-AAB944718F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56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13C4DBE3-4F1D-4881-9291-2339D36780EA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9FCA8C2-2CE2-48AE-B4A8-41CE537F1C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679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14C8C8AE-6DF2-4572-B44F-F4446D49672B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CE873A8-16D3-4435-8035-5B18AAE6A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1191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D5E98CA-9E63-4C26-B71E-BBB69CBF2F0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61F847-43E7-46B4-86C0-C287613EF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6835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B0E955F1-8160-49E5-8CBD-2760202246EF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53C6CC5-5968-43E5-9BEC-770BC4B2D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197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3A68615-A943-4A58-962A-F00CA83C20DB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624049-6871-48F3-B3F4-26CBAFA07C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5061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9724F38-215E-44D2-9664-EE0FE0A4B198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2BFED22-D3AE-4862-87C0-A0E82DEBCD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92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8A930CA-79B6-4224-A181-85C9B919C422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249C3B-5350-46B1-B728-303D036CEF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51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52882A5-B829-4981-84AD-D3108DBB32D9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B826E32-8709-40B7-83E9-5EA8CFA48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8782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2;p4"/>
          <p:cNvSpPr>
            <a:spLocks/>
          </p:cNvSpPr>
          <p:nvPr/>
        </p:nvSpPr>
        <p:spPr bwMode="auto">
          <a:xfrm rot="19799773">
            <a:off x="9626600" y="6591300"/>
            <a:ext cx="150813" cy="52388"/>
          </a:xfrm>
          <a:custGeom>
            <a:avLst/>
            <a:gdLst>
              <a:gd name="T0" fmla="*/ 10392 w 10392"/>
              <a:gd name="T1" fmla="*/ 3667 h 3667"/>
              <a:gd name="T2" fmla="*/ 2067 w 10392"/>
              <a:gd name="T3" fmla="*/ 3580 h 3667"/>
              <a:gd name="T4" fmla="*/ 0 w 10392"/>
              <a:gd name="T5" fmla="*/ 0 h 3667"/>
              <a:gd name="T6" fmla="*/ 10319 w 10392"/>
              <a:gd name="T7" fmla="*/ 0 h 3667"/>
              <a:gd name="T8" fmla="*/ 10392 w 10392"/>
              <a:gd name="T9" fmla="*/ 3667 h 3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lnTo>
                  <a:pt x="10392" y="3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ea typeface="微软雅黑" pitchFamily="34" charset="-122"/>
            </a:endParaRPr>
          </a:p>
        </p:txBody>
      </p:sp>
      <p:sp>
        <p:nvSpPr>
          <p:cNvPr id="5" name="Google Shape;233;p4"/>
          <p:cNvSpPr/>
          <p:nvPr/>
        </p:nvSpPr>
        <p:spPr>
          <a:xfrm rot="16200000" flipH="1">
            <a:off x="7215982" y="6587332"/>
            <a:ext cx="144462" cy="603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" name="Google Shape;234;p4"/>
          <p:cNvSpPr>
            <a:spLocks/>
          </p:cNvSpPr>
          <p:nvPr/>
        </p:nvSpPr>
        <p:spPr bwMode="auto">
          <a:xfrm rot="5400000">
            <a:off x="8084345" y="6552407"/>
            <a:ext cx="144462" cy="60325"/>
          </a:xfrm>
          <a:custGeom>
            <a:avLst/>
            <a:gdLst>
              <a:gd name="T0" fmla="*/ 9402 w 10087"/>
              <a:gd name="T1" fmla="*/ 4192 h 4192"/>
              <a:gd name="T2" fmla="*/ 0 w 10087"/>
              <a:gd name="T3" fmla="*/ 3668 h 4192"/>
              <a:gd name="T4" fmla="*/ 611 w 10087"/>
              <a:gd name="T5" fmla="*/ 612 h 4192"/>
              <a:gd name="T6" fmla="*/ 10087 w 10087"/>
              <a:gd name="T7" fmla="*/ 0 h 4192"/>
              <a:gd name="T8" fmla="*/ 9402 w 10087"/>
              <a:gd name="T9" fmla="*/ 4192 h 4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lnTo>
                  <a:pt x="9402" y="41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ea typeface="微软雅黑" pitchFamily="34" charset="-122"/>
            </a:endParaRPr>
          </a:p>
        </p:txBody>
      </p:sp>
      <p:sp>
        <p:nvSpPr>
          <p:cNvPr id="7" name="Google Shape;235;p4"/>
          <p:cNvSpPr/>
          <p:nvPr/>
        </p:nvSpPr>
        <p:spPr>
          <a:xfrm rot="10800000">
            <a:off x="9628188" y="6381750"/>
            <a:ext cx="147637" cy="52388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8" name="Google Shape;236;p4"/>
          <p:cNvSpPr/>
          <p:nvPr/>
        </p:nvSpPr>
        <p:spPr>
          <a:xfrm rot="17100406">
            <a:off x="9071770" y="6587332"/>
            <a:ext cx="144462" cy="603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9" name="Google Shape;237;p4"/>
          <p:cNvGrpSpPr>
            <a:grpSpLocks/>
          </p:cNvGrpSpPr>
          <p:nvPr/>
        </p:nvGrpSpPr>
        <p:grpSpPr bwMode="auto">
          <a:xfrm>
            <a:off x="80965" y="92077"/>
            <a:ext cx="12036425" cy="6721475"/>
            <a:chOff x="61069" y="68542"/>
            <a:chExt cx="9027322" cy="5041129"/>
          </a:xfrm>
        </p:grpSpPr>
        <p:sp>
          <p:nvSpPr>
            <p:cNvPr id="10" name="Google Shape;238;p4"/>
            <p:cNvSpPr/>
            <p:nvPr/>
          </p:nvSpPr>
          <p:spPr>
            <a:xfrm rot="2700000">
              <a:off x="320030" y="2870691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239;p4"/>
            <p:cNvSpPr/>
            <p:nvPr/>
          </p:nvSpPr>
          <p:spPr>
            <a:xfrm>
              <a:off x="959991" y="348341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240;p4"/>
            <p:cNvSpPr>
              <a:spLocks/>
            </p:cNvSpPr>
            <p:nvPr/>
          </p:nvSpPr>
          <p:spPr bwMode="auto">
            <a:xfrm rot="6300406">
              <a:off x="127712" y="839859"/>
              <a:ext cx="111187" cy="38574"/>
            </a:xfrm>
            <a:custGeom>
              <a:avLst/>
              <a:gdLst>
                <a:gd name="T0" fmla="*/ 1528 w 10319"/>
                <a:gd name="T1" fmla="*/ 0 h 3580"/>
                <a:gd name="T2" fmla="*/ 8252 w 10319"/>
                <a:gd name="T3" fmla="*/ 0 h 3580"/>
                <a:gd name="T4" fmla="*/ 10319 w 10319"/>
                <a:gd name="T5" fmla="*/ 3580 h 3580"/>
                <a:gd name="T6" fmla="*/ 0 w 10319"/>
                <a:gd name="T7" fmla="*/ 3580 h 3580"/>
                <a:gd name="T8" fmla="*/ 1528 w 10319"/>
                <a:gd name="T9" fmla="*/ 0 h 3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13" name="Google Shape;241;p4"/>
            <p:cNvSpPr>
              <a:spLocks/>
            </p:cNvSpPr>
            <p:nvPr/>
          </p:nvSpPr>
          <p:spPr bwMode="auto">
            <a:xfrm rot="8999773">
              <a:off x="1520397" y="194939"/>
              <a:ext cx="111961" cy="39507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14" name="Google Shape;242;p4"/>
            <p:cNvSpPr/>
            <p:nvPr/>
          </p:nvSpPr>
          <p:spPr>
            <a:xfrm rot="6300406">
              <a:off x="145007" y="233445"/>
              <a:ext cx="10834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243;p4"/>
            <p:cNvSpPr/>
            <p:nvPr/>
          </p:nvSpPr>
          <p:spPr>
            <a:xfrm rot="-2700000">
              <a:off x="515888" y="388822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244;p4"/>
            <p:cNvSpPr/>
            <p:nvPr/>
          </p:nvSpPr>
          <p:spPr>
            <a:xfrm>
              <a:off x="3809158" y="130455"/>
              <a:ext cx="110728" cy="39291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" name="Google Shape;245;p4"/>
            <p:cNvSpPr/>
            <p:nvPr/>
          </p:nvSpPr>
          <p:spPr>
            <a:xfrm rot="2700000">
              <a:off x="5445077" y="194749"/>
              <a:ext cx="111919" cy="4048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Google Shape;246;p4"/>
            <p:cNvSpPr/>
            <p:nvPr/>
          </p:nvSpPr>
          <p:spPr>
            <a:xfrm rot="5400000" flipH="1">
              <a:off x="3671640" y="350126"/>
              <a:ext cx="10834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247;p4"/>
            <p:cNvSpPr/>
            <p:nvPr/>
          </p:nvSpPr>
          <p:spPr>
            <a:xfrm rot="-900406" flipH="1">
              <a:off x="5078365" y="405491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" name="Google Shape;248;p4"/>
            <p:cNvSpPr>
              <a:spLocks/>
            </p:cNvSpPr>
            <p:nvPr/>
          </p:nvSpPr>
          <p:spPr bwMode="auto">
            <a:xfrm rot="8100000" flipH="1">
              <a:off x="4509194" y="159844"/>
              <a:ext cx="111951" cy="39504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21" name="Google Shape;249;p4"/>
            <p:cNvSpPr/>
            <p:nvPr/>
          </p:nvSpPr>
          <p:spPr>
            <a:xfrm>
              <a:off x="8651431" y="1961644"/>
              <a:ext cx="192881" cy="18454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22" name="Google Shape;250;p4"/>
            <p:cNvSpPr>
              <a:spLocks/>
            </p:cNvSpPr>
            <p:nvPr/>
          </p:nvSpPr>
          <p:spPr bwMode="auto">
            <a:xfrm rot="-5400000">
              <a:off x="3039403" y="142709"/>
              <a:ext cx="108687" cy="45169"/>
            </a:xfrm>
            <a:custGeom>
              <a:avLst/>
              <a:gdLst>
                <a:gd name="T0" fmla="*/ 9402 w 10087"/>
                <a:gd name="T1" fmla="*/ 4192 h 4192"/>
                <a:gd name="T2" fmla="*/ 0 w 10087"/>
                <a:gd name="T3" fmla="*/ 3668 h 4192"/>
                <a:gd name="T4" fmla="*/ 611 w 10087"/>
                <a:gd name="T5" fmla="*/ 612 h 4192"/>
                <a:gd name="T6" fmla="*/ 10087 w 10087"/>
                <a:gd name="T7" fmla="*/ 0 h 4192"/>
                <a:gd name="T8" fmla="*/ 9402 w 10087"/>
                <a:gd name="T9" fmla="*/ 4192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lnTo>
                    <a:pt x="9402" y="4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23" name="Google Shape;251;p4"/>
            <p:cNvSpPr/>
            <p:nvPr/>
          </p:nvSpPr>
          <p:spPr>
            <a:xfrm>
              <a:off x="1879154" y="353103"/>
              <a:ext cx="110729" cy="38100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" name="Google Shape;252;p4"/>
            <p:cNvSpPr/>
            <p:nvPr/>
          </p:nvSpPr>
          <p:spPr>
            <a:xfrm rot="6300406">
              <a:off x="2606030" y="347745"/>
              <a:ext cx="10834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" name="Google Shape;253;p4"/>
            <p:cNvSpPr/>
            <p:nvPr/>
          </p:nvSpPr>
          <p:spPr>
            <a:xfrm rot="-5400000">
              <a:off x="168821" y="1884849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6" name="Google Shape;254;p4"/>
            <p:cNvSpPr/>
            <p:nvPr/>
          </p:nvSpPr>
          <p:spPr>
            <a:xfrm rot="2700000">
              <a:off x="58688" y="2541482"/>
              <a:ext cx="111919" cy="4048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55;p4"/>
            <p:cNvSpPr>
              <a:spLocks/>
            </p:cNvSpPr>
            <p:nvPr/>
          </p:nvSpPr>
          <p:spPr bwMode="auto">
            <a:xfrm rot="-5400000">
              <a:off x="2177229" y="4959035"/>
              <a:ext cx="108687" cy="45169"/>
            </a:xfrm>
            <a:custGeom>
              <a:avLst/>
              <a:gdLst>
                <a:gd name="T0" fmla="*/ 9402 w 10087"/>
                <a:gd name="T1" fmla="*/ 4192 h 4192"/>
                <a:gd name="T2" fmla="*/ 0 w 10087"/>
                <a:gd name="T3" fmla="*/ 3668 h 4192"/>
                <a:gd name="T4" fmla="*/ 611 w 10087"/>
                <a:gd name="T5" fmla="*/ 612 h 4192"/>
                <a:gd name="T6" fmla="*/ 10087 w 10087"/>
                <a:gd name="T7" fmla="*/ 0 h 4192"/>
                <a:gd name="T8" fmla="*/ 9402 w 10087"/>
                <a:gd name="T9" fmla="*/ 4192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lnTo>
                    <a:pt x="9402" y="4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28" name="Google Shape;256;p4"/>
            <p:cNvSpPr>
              <a:spLocks/>
            </p:cNvSpPr>
            <p:nvPr/>
          </p:nvSpPr>
          <p:spPr bwMode="auto">
            <a:xfrm rot="8999773">
              <a:off x="371659" y="2313364"/>
              <a:ext cx="111961" cy="39507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29" name="Google Shape;257;p4"/>
            <p:cNvSpPr/>
            <p:nvPr/>
          </p:nvSpPr>
          <p:spPr>
            <a:xfrm rot="6300406">
              <a:off x="465881" y="885315"/>
              <a:ext cx="10953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0" name="Google Shape;258;p4"/>
            <p:cNvSpPr/>
            <p:nvPr/>
          </p:nvSpPr>
          <p:spPr>
            <a:xfrm>
              <a:off x="5985621" y="360247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" name="Google Shape;259;p4"/>
            <p:cNvSpPr/>
            <p:nvPr/>
          </p:nvSpPr>
          <p:spPr>
            <a:xfrm rot="8999773">
              <a:off x="6232080" y="93546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260;p4"/>
            <p:cNvSpPr>
              <a:spLocks/>
            </p:cNvSpPr>
            <p:nvPr/>
          </p:nvSpPr>
          <p:spPr bwMode="auto">
            <a:xfrm rot="8100000" flipH="1">
              <a:off x="7273844" y="214944"/>
              <a:ext cx="111951" cy="39504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33" name="Google Shape;261;p4"/>
            <p:cNvSpPr/>
            <p:nvPr/>
          </p:nvSpPr>
          <p:spPr>
            <a:xfrm rot="8100000" flipH="1">
              <a:off x="8531773" y="144148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" name="Google Shape;262;p4"/>
            <p:cNvSpPr/>
            <p:nvPr/>
          </p:nvSpPr>
          <p:spPr>
            <a:xfrm rot="-10594826" flipH="1">
              <a:off x="8902653" y="749583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5" name="Google Shape;263;p4"/>
            <p:cNvSpPr>
              <a:spLocks/>
            </p:cNvSpPr>
            <p:nvPr/>
          </p:nvSpPr>
          <p:spPr bwMode="auto">
            <a:xfrm>
              <a:off x="8631314" y="819900"/>
              <a:ext cx="111187" cy="38575"/>
            </a:xfrm>
            <a:custGeom>
              <a:avLst/>
              <a:gdLst>
                <a:gd name="T0" fmla="*/ 1528 w 10319"/>
                <a:gd name="T1" fmla="*/ 0 h 3580"/>
                <a:gd name="T2" fmla="*/ 8252 w 10319"/>
                <a:gd name="T3" fmla="*/ 0 h 3580"/>
                <a:gd name="T4" fmla="*/ 10319 w 10319"/>
                <a:gd name="T5" fmla="*/ 3580 h 3580"/>
                <a:gd name="T6" fmla="*/ 0 w 10319"/>
                <a:gd name="T7" fmla="*/ 3580 h 3580"/>
                <a:gd name="T8" fmla="*/ 1528 w 10319"/>
                <a:gd name="T9" fmla="*/ 0 h 3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36" name="Google Shape;264;p4"/>
            <p:cNvSpPr/>
            <p:nvPr/>
          </p:nvSpPr>
          <p:spPr>
            <a:xfrm>
              <a:off x="8976472" y="1368710"/>
              <a:ext cx="110728" cy="39291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" name="Google Shape;265;p4"/>
            <p:cNvSpPr>
              <a:spLocks/>
            </p:cNvSpPr>
            <p:nvPr/>
          </p:nvSpPr>
          <p:spPr bwMode="auto">
            <a:xfrm rot="8999773">
              <a:off x="124684" y="3479839"/>
              <a:ext cx="111961" cy="39507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38" name="Google Shape;266;p4"/>
            <p:cNvSpPr/>
            <p:nvPr/>
          </p:nvSpPr>
          <p:spPr>
            <a:xfrm rot="2700000">
              <a:off x="334913" y="4039295"/>
              <a:ext cx="111919" cy="4048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" name="Google Shape;267;p4"/>
            <p:cNvSpPr/>
            <p:nvPr/>
          </p:nvSpPr>
          <p:spPr>
            <a:xfrm rot="2700000">
              <a:off x="133101" y="4542336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" name="Google Shape;268;p4"/>
            <p:cNvSpPr/>
            <p:nvPr/>
          </p:nvSpPr>
          <p:spPr>
            <a:xfrm rot="6300406">
              <a:off x="511125" y="4678663"/>
              <a:ext cx="10953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" name="Google Shape;269;p4"/>
            <p:cNvSpPr/>
            <p:nvPr/>
          </p:nvSpPr>
          <p:spPr>
            <a:xfrm rot="-2700000">
              <a:off x="1498154" y="4947745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270;p4"/>
            <p:cNvSpPr>
              <a:spLocks/>
            </p:cNvSpPr>
            <p:nvPr/>
          </p:nvSpPr>
          <p:spPr bwMode="auto">
            <a:xfrm rot="8999773">
              <a:off x="197772" y="4961864"/>
              <a:ext cx="111961" cy="39507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43" name="Google Shape;271;p4"/>
            <p:cNvSpPr>
              <a:spLocks/>
            </p:cNvSpPr>
            <p:nvPr/>
          </p:nvSpPr>
          <p:spPr bwMode="auto">
            <a:xfrm>
              <a:off x="8946314" y="2159200"/>
              <a:ext cx="111187" cy="38574"/>
            </a:xfrm>
            <a:custGeom>
              <a:avLst/>
              <a:gdLst>
                <a:gd name="T0" fmla="*/ 1528 w 10319"/>
                <a:gd name="T1" fmla="*/ 0 h 3580"/>
                <a:gd name="T2" fmla="*/ 8252 w 10319"/>
                <a:gd name="T3" fmla="*/ 0 h 3580"/>
                <a:gd name="T4" fmla="*/ 10319 w 10319"/>
                <a:gd name="T5" fmla="*/ 3580 h 3580"/>
                <a:gd name="T6" fmla="*/ 0 w 10319"/>
                <a:gd name="T7" fmla="*/ 3580 h 3580"/>
                <a:gd name="T8" fmla="*/ 1528 w 10319"/>
                <a:gd name="T9" fmla="*/ 0 h 3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44" name="Google Shape;272;p4"/>
            <p:cNvSpPr/>
            <p:nvPr/>
          </p:nvSpPr>
          <p:spPr>
            <a:xfrm rot="8100000" flipH="1">
              <a:off x="8978853" y="3479698"/>
              <a:ext cx="111919" cy="4048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5" name="Google Shape;273;p4"/>
            <p:cNvSpPr/>
            <p:nvPr/>
          </p:nvSpPr>
          <p:spPr>
            <a:xfrm rot="2700000">
              <a:off x="8522248" y="2868310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6" name="Google Shape;274;p4"/>
            <p:cNvSpPr/>
            <p:nvPr/>
          </p:nvSpPr>
          <p:spPr>
            <a:xfrm rot="-5400000">
              <a:off x="8954446" y="2946891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7" name="Google Shape;275;p4"/>
            <p:cNvSpPr/>
            <p:nvPr/>
          </p:nvSpPr>
          <p:spPr>
            <a:xfrm>
              <a:off x="3005485" y="4778676"/>
              <a:ext cx="110729" cy="38100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8" name="Google Shape;276;p4"/>
            <p:cNvSpPr/>
            <p:nvPr/>
          </p:nvSpPr>
          <p:spPr>
            <a:xfrm rot="2700000">
              <a:off x="4401494" y="4841184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9" name="Google Shape;277;p4"/>
            <p:cNvSpPr/>
            <p:nvPr/>
          </p:nvSpPr>
          <p:spPr>
            <a:xfrm rot="5400000" flipH="1">
              <a:off x="2628652" y="4995966"/>
              <a:ext cx="10834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0" name="Google Shape;278;p4"/>
            <p:cNvSpPr/>
            <p:nvPr/>
          </p:nvSpPr>
          <p:spPr>
            <a:xfrm rot="-900406" flipH="1">
              <a:off x="4035377" y="5051330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1" name="Google Shape;279;p4"/>
            <p:cNvSpPr>
              <a:spLocks/>
            </p:cNvSpPr>
            <p:nvPr/>
          </p:nvSpPr>
          <p:spPr bwMode="auto">
            <a:xfrm rot="8100000" flipH="1">
              <a:off x="3465869" y="4882169"/>
              <a:ext cx="111951" cy="39504"/>
            </a:xfrm>
            <a:custGeom>
              <a:avLst/>
              <a:gdLst>
                <a:gd name="T0" fmla="*/ 10392 w 10392"/>
                <a:gd name="T1" fmla="*/ 3667 h 3667"/>
                <a:gd name="T2" fmla="*/ 2067 w 10392"/>
                <a:gd name="T3" fmla="*/ 3580 h 3667"/>
                <a:gd name="T4" fmla="*/ 0 w 10392"/>
                <a:gd name="T5" fmla="*/ 0 h 3667"/>
                <a:gd name="T6" fmla="*/ 10319 w 10392"/>
                <a:gd name="T7" fmla="*/ 0 h 3667"/>
                <a:gd name="T8" fmla="*/ 10392 w 10392"/>
                <a:gd name="T9" fmla="*/ 3667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lnTo>
                    <a:pt x="10392" y="3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52" name="Google Shape;280;p4"/>
            <p:cNvSpPr/>
            <p:nvPr/>
          </p:nvSpPr>
          <p:spPr>
            <a:xfrm>
              <a:off x="4942633" y="5007277"/>
              <a:ext cx="110728" cy="38100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3" name="Google Shape;281;p4"/>
            <p:cNvSpPr/>
            <p:nvPr/>
          </p:nvSpPr>
          <p:spPr>
            <a:xfrm rot="8999773">
              <a:off x="5189092" y="4740576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4" name="Google Shape;282;p4"/>
            <p:cNvSpPr/>
            <p:nvPr/>
          </p:nvSpPr>
          <p:spPr>
            <a:xfrm rot="2700000">
              <a:off x="7392345" y="4723312"/>
              <a:ext cx="111919" cy="3929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5" name="Google Shape;283;p4"/>
            <p:cNvSpPr/>
            <p:nvPr/>
          </p:nvSpPr>
          <p:spPr>
            <a:xfrm rot="8999773">
              <a:off x="7817993" y="4978702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284;p4"/>
            <p:cNvSpPr>
              <a:spLocks/>
            </p:cNvSpPr>
            <p:nvPr/>
          </p:nvSpPr>
          <p:spPr bwMode="auto">
            <a:xfrm>
              <a:off x="8420039" y="4888775"/>
              <a:ext cx="111187" cy="38575"/>
            </a:xfrm>
            <a:custGeom>
              <a:avLst/>
              <a:gdLst>
                <a:gd name="T0" fmla="*/ 1528 w 10319"/>
                <a:gd name="T1" fmla="*/ 0 h 3580"/>
                <a:gd name="T2" fmla="*/ 8252 w 10319"/>
                <a:gd name="T3" fmla="*/ 0 h 3580"/>
                <a:gd name="T4" fmla="*/ 10319 w 10319"/>
                <a:gd name="T5" fmla="*/ 3580 h 3580"/>
                <a:gd name="T6" fmla="*/ 0 w 10319"/>
                <a:gd name="T7" fmla="*/ 3580 h 3580"/>
                <a:gd name="T8" fmla="*/ 1528 w 10319"/>
                <a:gd name="T9" fmla="*/ 0 h 3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57" name="Google Shape;285;p4"/>
            <p:cNvSpPr/>
            <p:nvPr/>
          </p:nvSpPr>
          <p:spPr>
            <a:xfrm rot="8100000" flipH="1">
              <a:off x="8841335" y="4967391"/>
              <a:ext cx="111919" cy="39291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8" name="Google Shape;286;p4"/>
            <p:cNvSpPr/>
            <p:nvPr/>
          </p:nvSpPr>
          <p:spPr>
            <a:xfrm rot="-900406" flipH="1">
              <a:off x="8624047" y="4436965"/>
              <a:ext cx="108347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9" name="Google Shape;287;p4"/>
            <p:cNvSpPr>
              <a:spLocks/>
            </p:cNvSpPr>
            <p:nvPr/>
          </p:nvSpPr>
          <p:spPr bwMode="auto">
            <a:xfrm rot="-5400000">
              <a:off x="8568653" y="3957134"/>
              <a:ext cx="108687" cy="45169"/>
            </a:xfrm>
            <a:custGeom>
              <a:avLst/>
              <a:gdLst>
                <a:gd name="T0" fmla="*/ 9402 w 10087"/>
                <a:gd name="T1" fmla="*/ 4192 h 4192"/>
                <a:gd name="T2" fmla="*/ 0 w 10087"/>
                <a:gd name="T3" fmla="*/ 3668 h 4192"/>
                <a:gd name="T4" fmla="*/ 611 w 10087"/>
                <a:gd name="T5" fmla="*/ 612 h 4192"/>
                <a:gd name="T6" fmla="*/ 10087 w 10087"/>
                <a:gd name="T7" fmla="*/ 0 h 4192"/>
                <a:gd name="T8" fmla="*/ 9402 w 10087"/>
                <a:gd name="T9" fmla="*/ 4192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lnTo>
                    <a:pt x="9402" y="4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60" name="Google Shape;288;p4"/>
            <p:cNvSpPr/>
            <p:nvPr/>
          </p:nvSpPr>
          <p:spPr>
            <a:xfrm rot="6300406">
              <a:off x="8934204" y="4007743"/>
              <a:ext cx="108348" cy="45244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1" name="Google Shape;289;p4"/>
          <p:cNvSpPr>
            <a:spLocks noChangeArrowheads="1"/>
          </p:cNvSpPr>
          <p:nvPr/>
        </p:nvSpPr>
        <p:spPr bwMode="auto">
          <a:xfrm>
            <a:off x="415926" y="412750"/>
            <a:ext cx="11360151" cy="6032500"/>
          </a:xfrm>
          <a:prstGeom prst="roundRect">
            <a:avLst>
              <a:gd name="adj" fmla="val 5634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2" tIns="121892" rIns="121892" bIns="12189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91418" tIns="91418" rIns="91418" bIns="91418">
            <a:noAutofit/>
          </a:bodyPr>
          <a:lstStyle>
            <a:lvl1pPr marL="609539" lvl="0" indent="-4232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080" lvl="1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618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158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696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235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313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5854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lIns="91418" tIns="91418" rIns="91418" bIns="91418" anchor="t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37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8445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05962"/>
      </p:ext>
    </p:extLst>
  </p:cSld>
  <p:clrMapOvr>
    <a:masterClrMapping/>
  </p:clrMapOvr>
  <p:transition spd="slow" advClick="0" advTm="1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5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85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5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66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19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64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7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43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07586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035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4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1231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433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D8E7AD7-FFF5-4115-94D5-90B8138C3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65230" r="3484" b="2118"/>
          <a:stretch/>
        </p:blipFill>
        <p:spPr>
          <a:xfrm>
            <a:off x="-143691" y="-561975"/>
            <a:ext cx="12553405" cy="7903301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13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1E78F-76C4-4114-98DF-EA24E9411D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32076-F896-45C8-9E9B-FC3AFD1F4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5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3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p:transition spd="slow" advTm="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软雅黑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để sửa kiểu tiêu đề Bản cái</a:t>
            </a:r>
            <a:endParaRPr lang="en-US" smtClean="0"/>
          </a:p>
        </p:txBody>
      </p:sp>
      <p:sp>
        <p:nvSpPr>
          <p:cNvPr id="1027" name="Chỗ dành sẵn cho Văn bản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Bấm để 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Chỗ dành sẵn cho Ngày tháng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C29E96EE-9F5A-498F-83BB-8D4538C9DDE0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860F71-0233-4C90-9F10-0CE8C729A2A7}" type="slidenum">
              <a:rPr lang="en-US" smtClean="0">
                <a:ea typeface="微软雅黑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4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/>
          <a:cs typeface="等线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4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94856" y="183954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</a:t>
            </a:r>
            <a:r>
              <a:rPr kumimoji="0" lang="en-US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HỌC </a:t>
            </a:r>
            <a:r>
              <a:rPr kumimoji="0" lang="vi-VN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 TIẾN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857829" y="824283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</a:t>
            </a:r>
            <a:r>
              <a:rPr kumimoji="0" lang="en-US" sz="4494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GIỜ </a:t>
            </a:r>
            <a:r>
              <a:rPr kumimoji="0" lang="en-US" sz="4494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lang="vi-VN" sz="4494" b="1" noProof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1E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188679" y="2180914"/>
            <a:ext cx="12569353" cy="255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 numCol="1" spc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4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>
                <a:tab pos="3495675" algn="l"/>
              </a:tabLst>
              <a:defRPr/>
            </a:pPr>
            <a:r>
              <a:rPr lang="vi-VN" sz="41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theo c</a:t>
            </a:r>
            <a:r>
              <a:rPr lang="en-US" sz="41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hủ </a:t>
            </a:r>
            <a:r>
              <a:rPr lang="en-US" sz="41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̀:</a:t>
            </a:r>
            <a:r>
              <a:rPr lang="vi-VN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1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vi-VN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truyền thống</a:t>
            </a:r>
            <a:r>
              <a:rPr lang="en-US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41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4822" y="4519004"/>
            <a:ext cx="675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Hồng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2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7" descr="花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" y="-8890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本框 8"/>
          <p:cNvSpPr txBox="1">
            <a:spLocks noChangeArrowheads="1"/>
          </p:cNvSpPr>
          <p:nvPr/>
        </p:nvSpPr>
        <p:spPr bwMode="auto">
          <a:xfrm>
            <a:off x="815975" y="2427288"/>
            <a:ext cx="105997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TRÂN TRỌNG CẢM ƠN CÁC THẦY CÔ ĐÃ TỚI DỰ GIỜ TIẾT HỌC CỦA LỚP 1</a:t>
            </a:r>
            <a:r>
              <a:rPr lang="vi-VN" altLang="zh-CN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altLang="zh-CN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84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69673F-79B4-30B7-D0CA-19E421E78C71}"/>
              </a:ext>
            </a:extLst>
          </p:cNvPr>
          <p:cNvSpPr txBox="1"/>
          <p:nvPr/>
        </p:nvSpPr>
        <p:spPr>
          <a:xfrm>
            <a:off x="395926" y="772998"/>
            <a:ext cx="91345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TIẾT SINH HOẠT LỚP HÔM NAY                  GỒM CÓ 2 PHẦN</a:t>
            </a:r>
          </a:p>
          <a:p>
            <a:r>
              <a:rPr lang="vi-VN" sz="32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* Phần 1: Sinh hoạt lớp - đánh giá kết quả tuần </a:t>
            </a:r>
            <a:r>
              <a:rPr lang="vi-VN" sz="3200" kern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vi-VN" sz="32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và triển khai kế hoạch hoạt động tuần 10.</a:t>
            </a:r>
          </a:p>
          <a:p>
            <a:r>
              <a:rPr lang="vi-VN" sz="32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* Phần 2: Sinh hoạt theo chủ đề: </a:t>
            </a:r>
            <a:r>
              <a:rPr lang="vi-VN" sz="3200" kern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Kể về truyền thống</a:t>
            </a:r>
            <a:r>
              <a:rPr lang="vi-VN" sz="32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trường em.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Created from Canva app">
            <a:hlinkClick r:id="" action="ppaction://media"/>
            <a:extLst>
              <a:ext uri="{FF2B5EF4-FFF2-40B4-BE49-F238E27FC236}">
                <a16:creationId xmlns:a16="http://schemas.microsoft.com/office/drawing/2014/main" xmlns="" id="{55C4EDEC-ACB6-4CD6-96A8-84465ADA0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0157" y="3029014"/>
            <a:ext cx="2712923" cy="36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942622-5358-A02B-BC25-407F64603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17765E5-6C20-7D24-0FA6-443BFD27F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089B858-7BB4-CA38-F1B8-C24B58EB3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70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EE81573F-F9F2-2F95-B61A-36ACF6EB8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B5860A6F-5933-A311-8137-597119D399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9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66411B78-A540-9226-1C61-DC8DD9C0C1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221685" y="2586007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3964A1-B006-F06C-E8A4-224718869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1022352" y="160339"/>
            <a:ext cx="10029825" cy="154463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THI ĐUA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3611563" y="2071690"/>
            <a:ext cx="4851400" cy="80702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322263" y="3754440"/>
            <a:ext cx="4465637" cy="80702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trưởng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báo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cáo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Hình ảnh 21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12537" r="26115" b="10648"/>
          <a:stretch>
            <a:fillRect/>
          </a:stretch>
        </p:blipFill>
        <p:spPr bwMode="auto">
          <a:xfrm>
            <a:off x="4787900" y="3013077"/>
            <a:ext cx="22193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7561263" y="4216401"/>
            <a:ext cx="4502151" cy="80702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14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5" y="13852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998" y="479048"/>
            <a:ext cx="1136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</a:t>
            </a:r>
            <a:r>
              <a:rPr 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205" y="1297858"/>
            <a:ext cx="11733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</a:t>
            </a:r>
            <a:r>
              <a:rPr lang="vi-VN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090" y="2659628"/>
            <a:ext cx="11883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981" y="3918159"/>
            <a:ext cx="11857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tập và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20/11.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8993" y="365127"/>
            <a:ext cx="9363075" cy="727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2355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44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THỰC HIỆN</a:t>
            </a:r>
            <a:r>
              <a:rPr lang="pt-BR" sz="44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44475" y="1638300"/>
            <a:ext cx="3398839" cy="4940300"/>
          </a:xfrm>
          <a:custGeom>
            <a:avLst/>
            <a:gdLst>
              <a:gd name="connsiteX0" fmla="*/ 0 w 2101511"/>
              <a:gd name="connsiteY0" fmla="*/ 350259 h 3373273"/>
              <a:gd name="connsiteX1" fmla="*/ 350259 w 2101511"/>
              <a:gd name="connsiteY1" fmla="*/ 0 h 3373273"/>
              <a:gd name="connsiteX2" fmla="*/ 1751252 w 2101511"/>
              <a:gd name="connsiteY2" fmla="*/ 0 h 3373273"/>
              <a:gd name="connsiteX3" fmla="*/ 2101511 w 2101511"/>
              <a:gd name="connsiteY3" fmla="*/ 350259 h 3373273"/>
              <a:gd name="connsiteX4" fmla="*/ 2101511 w 2101511"/>
              <a:gd name="connsiteY4" fmla="*/ 3023014 h 3373273"/>
              <a:gd name="connsiteX5" fmla="*/ 1751252 w 2101511"/>
              <a:gd name="connsiteY5" fmla="*/ 3373273 h 3373273"/>
              <a:gd name="connsiteX6" fmla="*/ 350259 w 2101511"/>
              <a:gd name="connsiteY6" fmla="*/ 3373273 h 3373273"/>
              <a:gd name="connsiteX7" fmla="*/ 0 w 2101511"/>
              <a:gd name="connsiteY7" fmla="*/ 3023014 h 3373273"/>
              <a:gd name="connsiteX8" fmla="*/ 0 w 2101511"/>
              <a:gd name="connsiteY8" fmla="*/ 350259 h 337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511" h="3373273">
                <a:moveTo>
                  <a:pt x="0" y="350259"/>
                </a:moveTo>
                <a:cubicBezTo>
                  <a:pt x="0" y="156816"/>
                  <a:pt x="156816" y="0"/>
                  <a:pt x="350259" y="0"/>
                </a:cubicBezTo>
                <a:lnTo>
                  <a:pt x="1751252" y="0"/>
                </a:lnTo>
                <a:cubicBezTo>
                  <a:pt x="1944695" y="0"/>
                  <a:pt x="2101511" y="156816"/>
                  <a:pt x="2101511" y="350259"/>
                </a:cubicBezTo>
                <a:lnTo>
                  <a:pt x="2101511" y="3023014"/>
                </a:lnTo>
                <a:cubicBezTo>
                  <a:pt x="2101511" y="3216457"/>
                  <a:pt x="1944695" y="3373273"/>
                  <a:pt x="1751252" y="3373273"/>
                </a:cubicBezTo>
                <a:lnTo>
                  <a:pt x="350259" y="3373273"/>
                </a:lnTo>
                <a:cubicBezTo>
                  <a:pt x="156816" y="3373273"/>
                  <a:pt x="0" y="3216457"/>
                  <a:pt x="0" y="3023014"/>
                </a:cubicBezTo>
                <a:lnTo>
                  <a:pt x="0" y="35025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5287" tIns="115287" rIns="115287" bIns="115287"/>
          <a:lstStyle>
            <a:lvl1pPr defTabSz="8890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1. Nề nếp:</a:t>
            </a:r>
            <a:r>
              <a:rPr lang="vi-VN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3200" smtClean="0">
                <a:latin typeface="Times New Roman" panose="02020603050405020304" pitchFamily="18" charset="0"/>
                <a:cs typeface="Calibri" panose="020F0502020204030204" pitchFamily="34" charset="0"/>
              </a:rPr>
              <a:t>- Đi học đầy đủ, đúng giờ</a:t>
            </a:r>
            <a:r>
              <a:rPr lang="en-US" altLang="en-US" sz="3200" smtClean="0">
                <a:latin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vi-VN" altLang="en-US" sz="3200" smtClean="0">
                <a:latin typeface="Times New Roman" panose="02020603050405020304" pitchFamily="18" charset="0"/>
                <a:cs typeface="Calibri" panose="020F0502020204030204" pitchFamily="34" charset="0"/>
              </a:rPr>
              <a:t> xếp hàng </a:t>
            </a:r>
            <a:r>
              <a:rPr lang="vi-VN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ra vào lớp ngay ngắn. Mặc đồng phục đúng quy định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 vệ sinh trường, lớp học xanh </a:t>
            </a:r>
            <a:r>
              <a:rPr lang="vi-VN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đẹp.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462463" y="1638300"/>
            <a:ext cx="3479800" cy="4940300"/>
          </a:xfrm>
          <a:custGeom>
            <a:avLst/>
            <a:gdLst>
              <a:gd name="connsiteX0" fmla="*/ 0 w 2101511"/>
              <a:gd name="connsiteY0" fmla="*/ 350259 h 3373273"/>
              <a:gd name="connsiteX1" fmla="*/ 350259 w 2101511"/>
              <a:gd name="connsiteY1" fmla="*/ 0 h 3373273"/>
              <a:gd name="connsiteX2" fmla="*/ 1751252 w 2101511"/>
              <a:gd name="connsiteY2" fmla="*/ 0 h 3373273"/>
              <a:gd name="connsiteX3" fmla="*/ 2101511 w 2101511"/>
              <a:gd name="connsiteY3" fmla="*/ 350259 h 3373273"/>
              <a:gd name="connsiteX4" fmla="*/ 2101511 w 2101511"/>
              <a:gd name="connsiteY4" fmla="*/ 3023014 h 3373273"/>
              <a:gd name="connsiteX5" fmla="*/ 1751252 w 2101511"/>
              <a:gd name="connsiteY5" fmla="*/ 3373273 h 3373273"/>
              <a:gd name="connsiteX6" fmla="*/ 350259 w 2101511"/>
              <a:gd name="connsiteY6" fmla="*/ 3373273 h 3373273"/>
              <a:gd name="connsiteX7" fmla="*/ 0 w 2101511"/>
              <a:gd name="connsiteY7" fmla="*/ 3023014 h 3373273"/>
              <a:gd name="connsiteX8" fmla="*/ 0 w 2101511"/>
              <a:gd name="connsiteY8" fmla="*/ 350259 h 337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511" h="3373273">
                <a:moveTo>
                  <a:pt x="0" y="350259"/>
                </a:moveTo>
                <a:cubicBezTo>
                  <a:pt x="0" y="156816"/>
                  <a:pt x="156816" y="0"/>
                  <a:pt x="350259" y="0"/>
                </a:cubicBezTo>
                <a:lnTo>
                  <a:pt x="1751252" y="0"/>
                </a:lnTo>
                <a:cubicBezTo>
                  <a:pt x="1944695" y="0"/>
                  <a:pt x="2101511" y="156816"/>
                  <a:pt x="2101511" y="350259"/>
                </a:cubicBezTo>
                <a:lnTo>
                  <a:pt x="2101511" y="3023014"/>
                </a:lnTo>
                <a:cubicBezTo>
                  <a:pt x="2101511" y="3216457"/>
                  <a:pt x="1944695" y="3373273"/>
                  <a:pt x="1751252" y="3373273"/>
                </a:cubicBezTo>
                <a:lnTo>
                  <a:pt x="350259" y="3373273"/>
                </a:lnTo>
                <a:cubicBezTo>
                  <a:pt x="156816" y="3373273"/>
                  <a:pt x="0" y="3216457"/>
                  <a:pt x="0" y="3023014"/>
                </a:cubicBezTo>
                <a:lnTo>
                  <a:pt x="0" y="35025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5287" tIns="115287" rIns="115287" bIns="115287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2. Học tập: </a:t>
            </a:r>
            <a:r>
              <a:rPr lang="vi-VN" altLang="en-US" sz="3200" smtClean="0">
                <a:latin typeface="Times New Roman" panose="02020603050405020304" pitchFamily="18" charset="0"/>
                <a:cs typeface="Calibri" panose="020F0502020204030204" pitchFamily="34" charset="0"/>
              </a:rPr>
              <a:t>Chăm chỉ học tập,</a:t>
            </a:r>
            <a:r>
              <a:rPr lang="vi-VN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 đua học tốt chào mừng ngày</a:t>
            </a:r>
            <a:r>
              <a:rPr lang="vi-VN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Nhà giáo Việt Nam 20/11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phong trào</a:t>
            </a:r>
            <a:r>
              <a:rPr lang="nl-NL" altLang="en-US" sz="32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bạn cùng tiến” nhằm giúp đỡ những bạn </a:t>
            </a:r>
            <a:r>
              <a:rPr lang="vi-VN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yếu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2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8529640" y="1638300"/>
            <a:ext cx="3309937" cy="4940300"/>
          </a:xfrm>
          <a:custGeom>
            <a:avLst/>
            <a:gdLst>
              <a:gd name="connsiteX0" fmla="*/ 0 w 2101511"/>
              <a:gd name="connsiteY0" fmla="*/ 350259 h 3373273"/>
              <a:gd name="connsiteX1" fmla="*/ 350259 w 2101511"/>
              <a:gd name="connsiteY1" fmla="*/ 0 h 3373273"/>
              <a:gd name="connsiteX2" fmla="*/ 1751252 w 2101511"/>
              <a:gd name="connsiteY2" fmla="*/ 0 h 3373273"/>
              <a:gd name="connsiteX3" fmla="*/ 2101511 w 2101511"/>
              <a:gd name="connsiteY3" fmla="*/ 350259 h 3373273"/>
              <a:gd name="connsiteX4" fmla="*/ 2101511 w 2101511"/>
              <a:gd name="connsiteY4" fmla="*/ 3023014 h 3373273"/>
              <a:gd name="connsiteX5" fmla="*/ 1751252 w 2101511"/>
              <a:gd name="connsiteY5" fmla="*/ 3373273 h 3373273"/>
              <a:gd name="connsiteX6" fmla="*/ 350259 w 2101511"/>
              <a:gd name="connsiteY6" fmla="*/ 3373273 h 3373273"/>
              <a:gd name="connsiteX7" fmla="*/ 0 w 2101511"/>
              <a:gd name="connsiteY7" fmla="*/ 3023014 h 3373273"/>
              <a:gd name="connsiteX8" fmla="*/ 0 w 2101511"/>
              <a:gd name="connsiteY8" fmla="*/ 350259 h 337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511" h="3373273">
                <a:moveTo>
                  <a:pt x="0" y="350259"/>
                </a:moveTo>
                <a:cubicBezTo>
                  <a:pt x="0" y="156816"/>
                  <a:pt x="156816" y="0"/>
                  <a:pt x="350259" y="0"/>
                </a:cubicBezTo>
                <a:lnTo>
                  <a:pt x="1751252" y="0"/>
                </a:lnTo>
                <a:cubicBezTo>
                  <a:pt x="1944695" y="0"/>
                  <a:pt x="2101511" y="156816"/>
                  <a:pt x="2101511" y="350259"/>
                </a:cubicBezTo>
                <a:lnTo>
                  <a:pt x="2101511" y="3023014"/>
                </a:lnTo>
                <a:cubicBezTo>
                  <a:pt x="2101511" y="3216457"/>
                  <a:pt x="1944695" y="3373273"/>
                  <a:pt x="1751252" y="3373273"/>
                </a:cubicBezTo>
                <a:lnTo>
                  <a:pt x="350259" y="3373273"/>
                </a:lnTo>
                <a:cubicBezTo>
                  <a:pt x="156816" y="3373273"/>
                  <a:pt x="0" y="3216457"/>
                  <a:pt x="0" y="3023014"/>
                </a:cubicBezTo>
                <a:lnTo>
                  <a:pt x="0" y="35025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5287" tIns="115287" rIns="115287" bIns="115287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3. Các hoạt động khác: 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 trí lớp đẹp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các bài hát về thầy cô và mái trường. 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 hiện tốt cổng trường an toàn giao thông. Đội mũ bảo hiểm khi </a:t>
            </a:r>
            <a:r>
              <a:rPr lang="vi-VN" altLang="en-US" sz="320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ngồi</a:t>
            </a:r>
            <a:r>
              <a:rPr lang="en-US" alt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trên xe máy.</a:t>
            </a:r>
            <a:endParaRPr lang="en-US" altLang="en-US" sz="32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90764" y="1092200"/>
            <a:ext cx="3449637" cy="54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40402" y="1092200"/>
            <a:ext cx="130175" cy="54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0400" y="1092200"/>
            <a:ext cx="3994151" cy="54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70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9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221685" y="2586007"/>
            <a:ext cx="3538131" cy="4615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05934E-A0E4-3CE3-8881-07088038A57B}"/>
              </a:ext>
            </a:extLst>
          </p:cNvPr>
          <p:cNvSpPr txBox="1"/>
          <p:nvPr/>
        </p:nvSpPr>
        <p:spPr>
          <a:xfrm>
            <a:off x="254525" y="744720"/>
            <a:ext cx="1197627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</a:t>
            </a:r>
          </a:p>
          <a:p>
            <a:pPr algn="ctr"/>
            <a:r>
              <a:rPr lang="vi-VN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truyền thống trường em.</a:t>
            </a:r>
          </a:p>
          <a:p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70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9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221685" y="2586007"/>
            <a:ext cx="3538131" cy="4615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05934E-A0E4-3CE3-8881-07088038A57B}"/>
              </a:ext>
            </a:extLst>
          </p:cNvPr>
          <p:cNvSpPr txBox="1"/>
          <p:nvPr/>
        </p:nvSpPr>
        <p:spPr>
          <a:xfrm>
            <a:off x="254525" y="744720"/>
            <a:ext cx="11976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LÀM THIỆP TẶNG BẠN</a:t>
            </a:r>
            <a:endParaRPr lang="vi-VN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 Minute Countdown Timer with Music For Kids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0"/>
            <a:ext cx="3048000" cy="1666754"/>
          </a:xfrm>
        </p:spPr>
      </p:pic>
    </p:spTree>
    <p:extLst>
      <p:ext uri="{BB962C8B-B14F-4D97-AF65-F5344CB8AC3E}">
        <p14:creationId xmlns:p14="http://schemas.microsoft.com/office/powerpoint/2010/main" val="19434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49F143-DD72-4C09-87A9-9224CE8AEDFC}:11705"/>
</p:tagLst>
</file>

<file path=ppt/theme/theme1.xml><?xml version="1.0" encoding="utf-8"?>
<a:theme xmlns:a="http://schemas.openxmlformats.org/drawingml/2006/main" name="千图网海量PPT模板www.58pic.com ​​">
  <a:themeElements>
    <a:clrScheme name="自定义 2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DFC287"/>
      </a:accent1>
      <a:accent2>
        <a:srgbClr val="7AC3D2"/>
      </a:accent2>
      <a:accent3>
        <a:srgbClr val="DFC287"/>
      </a:accent3>
      <a:accent4>
        <a:srgbClr val="7AC3D2"/>
      </a:accent4>
      <a:accent5>
        <a:srgbClr val="DFC287"/>
      </a:accent5>
      <a:accent6>
        <a:srgbClr val="7AC3D2"/>
      </a:accent6>
      <a:hlink>
        <a:srgbClr val="0F6FC6"/>
      </a:hlink>
      <a:folHlink>
        <a:srgbClr val="85DFD0"/>
      </a:folHlink>
    </a:clrScheme>
    <a:fontScheme name="cnqvwp14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354</Words>
  <Application>Microsoft Office PowerPoint</Application>
  <PresentationFormat>Custom</PresentationFormat>
  <Paragraphs>28</Paragraphs>
  <Slides>10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千图网海量PPT模板www.58pic.com ​​</vt:lpstr>
      <vt:lpstr>Chủ đề Office</vt:lpstr>
      <vt:lpstr>1_Custom Design</vt:lpstr>
      <vt:lpstr>Custom Design</vt:lpstr>
      <vt:lpstr>Office 主题</vt:lpstr>
      <vt:lpstr>1_Chủ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130</dc:title>
  <dc:creator>asus</dc:creator>
  <cp:lastModifiedBy>Dell</cp:lastModifiedBy>
  <cp:revision>163</cp:revision>
  <dcterms:created xsi:type="dcterms:W3CDTF">2018-04-10T04:31:45Z</dcterms:created>
  <dcterms:modified xsi:type="dcterms:W3CDTF">2024-11-08T13:18:09Z</dcterms:modified>
</cp:coreProperties>
</file>