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6" r:id="rId2"/>
    <p:sldId id="308" r:id="rId3"/>
    <p:sldId id="257" r:id="rId4"/>
    <p:sldId id="258" r:id="rId5"/>
    <p:sldId id="260" r:id="rId6"/>
    <p:sldId id="262" r:id="rId7"/>
    <p:sldId id="264" r:id="rId8"/>
    <p:sldId id="267" r:id="rId9"/>
    <p:sldId id="269" r:id="rId10"/>
    <p:sldId id="271" r:id="rId11"/>
    <p:sldId id="274" r:id="rId12"/>
    <p:sldId id="276" r:id="rId13"/>
    <p:sldId id="278" r:id="rId14"/>
    <p:sldId id="280" r:id="rId15"/>
    <p:sldId id="282" r:id="rId16"/>
    <p:sldId id="284" r:id="rId17"/>
    <p:sldId id="286" r:id="rId18"/>
    <p:sldId id="288" r:id="rId19"/>
    <p:sldId id="290" r:id="rId20"/>
    <p:sldId id="292" r:id="rId21"/>
    <p:sldId id="294" r:id="rId22"/>
    <p:sldId id="296" r:id="rId23"/>
    <p:sldId id="298" r:id="rId24"/>
    <p:sldId id="300" r:id="rId25"/>
    <p:sldId id="302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B6CDF-2F7E-4ED0-8966-959A09DE9BC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446A5-92ED-471C-8A29-A71FD3F7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6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22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9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1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5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78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28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75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1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7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67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5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2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3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4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8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0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1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5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9FC7A-DD0C-4FF9-ABAF-05EA7ED5FC0C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389A-6725-4DFD-9094-076A6375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6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2" y="1381186"/>
            <a:ext cx="10210799" cy="3495615"/>
          </a:xfrm>
          <a:prstGeom prst="rect">
            <a:avLst/>
          </a:prstGeom>
          <a:noFill/>
        </p:spPr>
        <p:txBody>
          <a:bodyPr wrap="none" lIns="91430" tIns="45715" rIns="91430" bIns="45715">
            <a:prstTxWarp prst="textArchUp">
              <a:avLst>
                <a:gd name="adj" fmla="val 10749280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 QUÝ THẦY CÔ VỀ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 GIỜ, THĂM </a:t>
            </a:r>
            <a:r>
              <a:rPr lang="en-US" sz="8000" b="1" ker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8000" b="1" kern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vi-VN" sz="8000" b="1" kern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endParaRPr lang="en-US" sz="8000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7432" y="4101256"/>
            <a:ext cx="8375561" cy="7694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400" b="1" i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   </a:t>
            </a:r>
            <a:r>
              <a:rPr lang="en-US" sz="4400" b="1" i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 </a:t>
            </a:r>
            <a:r>
              <a:rPr lang="en-US" sz="4400" b="1" i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viên:</a:t>
            </a:r>
            <a:r>
              <a:rPr lang="vi-VN" sz="4400" b="1" i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Phạm Mai Ly</a:t>
            </a:r>
            <a:endParaRPr lang="en-US" sz="4400" b="1" i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9730" y="2133601"/>
            <a:ext cx="5367131" cy="7694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</a:t>
            </a:r>
            <a:r>
              <a:rPr lang="en-US" sz="44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vi-VN" sz="44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 Việt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296" y="3008531"/>
            <a:ext cx="11261034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58</a:t>
            </a:r>
            <a:r>
              <a:rPr lang="en-US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ach, êch, ich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(Tiết </a:t>
            </a:r>
            <a:r>
              <a:rPr lang="vi-VN" sz="4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1,2)</a:t>
            </a:r>
            <a:endParaRPr lang="en-US" sz="4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chênh lệch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1762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9"/>
          <a:stretch/>
        </p:blipFill>
        <p:spPr>
          <a:xfrm>
            <a:off x="4232985" y="452650"/>
            <a:ext cx="3726033" cy="43109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09666" y="174407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82544" y="174407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6889" y="287055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848601" y="2870557"/>
            <a:ext cx="266565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</a:p>
        </p:txBody>
      </p:sp>
    </p:spTree>
    <p:extLst>
      <p:ext uri="{BB962C8B-B14F-4D97-AF65-F5344CB8AC3E}">
        <p14:creationId xmlns:p14="http://schemas.microsoft.com/office/powerpoint/2010/main" val="37096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16237" y="5571124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  <p:pic>
        <p:nvPicPr>
          <p:cNvPr id="2052" name="Picture 4" descr="Tải miễn phí vector bộ số lịch âm dương Trâu vàng Tết 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47" y="242373"/>
            <a:ext cx="3570944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0395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10" name="Picture 4" descr="Tải miễn phí vector bộ số lịch âm dương Trâu vàng Tết 2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51" y="1447800"/>
            <a:ext cx="2128003" cy="28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9"/>
          <a:stretch/>
        </p:blipFill>
        <p:spPr>
          <a:xfrm>
            <a:off x="4782242" y="971015"/>
            <a:ext cx="2929816" cy="3389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7510"/>
          <a:stretch/>
        </p:blipFill>
        <p:spPr>
          <a:xfrm>
            <a:off x="173574" y="1918856"/>
            <a:ext cx="3996252" cy="2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350395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04800" y="57443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31520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33" y="-20782"/>
            <a:ext cx="7310372" cy="603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5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7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41707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Ê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009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I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25150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2201" y="378335"/>
            <a:ext cx="7144023" cy="6177533"/>
            <a:chOff x="3262746" y="304800"/>
            <a:chExt cx="5367410" cy="464127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0" t="42898" r="31639" b="33238"/>
            <a:stretch/>
          </p:blipFill>
          <p:spPr bwMode="auto">
            <a:xfrm>
              <a:off x="3413919" y="304800"/>
              <a:ext cx="5195454" cy="174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5" t="27557" r="30573" b="32102"/>
            <a:stretch/>
          </p:blipFill>
          <p:spPr bwMode="auto">
            <a:xfrm>
              <a:off x="3262746" y="1995053"/>
              <a:ext cx="5367410" cy="2951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715000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4" b="50000"/>
          <a:stretch/>
        </p:blipFill>
        <p:spPr>
          <a:xfrm>
            <a:off x="991693" y="1295401"/>
            <a:ext cx="4096477" cy="533162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H="1">
            <a:off x="10976114" y="592466"/>
            <a:ext cx="190582" cy="7146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18405" y="133671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898175" y="1888691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166696" y="245730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32608" y="3455186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855908" y="460980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872022" y="5026251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792861" y="565145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194544" y="1028193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5199103" y="1667584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5210771" y="224076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214640" y="2869464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5240409" y="3774279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5240409" y="4374590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Oval 43"/>
          <p:cNvSpPr/>
          <p:nvPr/>
        </p:nvSpPr>
        <p:spPr>
          <a:xfrm>
            <a:off x="5240409" y="497490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Oval 44"/>
          <p:cNvSpPr/>
          <p:nvPr/>
        </p:nvSpPr>
        <p:spPr>
          <a:xfrm>
            <a:off x="5240409" y="5575212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908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527830340675059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47068"/>
            <a:ext cx="12192000" cy="69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845200" y="33528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cốm để quên sách ở đâu?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2305878"/>
            <a:ext cx="5791200" cy="225797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 lớ</a:t>
            </a:r>
            <a:r>
              <a:rPr lang="vi-VN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 </a:t>
            </a:r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hỏi nhỏ:</a:t>
            </a:r>
          </a:p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ếch để quên sách?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nói gì khi cô giáo hỏi sách của ếch đâu?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rút ra được bài học gì từ chú ếch cốm?</a:t>
            </a:r>
          </a:p>
        </p:txBody>
      </p:sp>
    </p:spTree>
    <p:extLst>
      <p:ext uri="{BB962C8B-B14F-4D97-AF65-F5344CB8AC3E}">
        <p14:creationId xmlns:p14="http://schemas.microsoft.com/office/powerpoint/2010/main" val="15211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8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0" y="2590800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530035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7481" y="45720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41095" y="6013574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224668"/>
            <a:ext cx="5492391" cy="453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8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19401" y="943706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 học của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8"/>
          <a:stretch/>
        </p:blipFill>
        <p:spPr>
          <a:xfrm>
            <a:off x="2187308" y="1828800"/>
            <a:ext cx="76424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15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0203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0" y="595791"/>
              <a:ext cx="1245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chếch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37359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40247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xích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29901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1091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41780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056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vách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82681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lệch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84488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83723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99710" y="4394171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ach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32319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êch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01339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ich</a:t>
              </a: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C 0.01368 0.00903 0.02722 0.01667 0.0418 0.02547 C 0.06159 0.03727 0.03099 0.02616 0.05743 0.03727 C 0.08269 0.04792 0.10977 0.05625 0.13568 0.05996 C 0.14219 0.06436 0.14987 0.06598 0.15625 0.07199 C 0.16576 0.08125 0.17097 0.09977 0.18256 0.10579 C 0.18946 0.125 0.2086 0.14699 0.21993 0.15556 C 0.23138 0.16366 0.22175 0.15278 0.23282 0.16366 C 0.2375 0.16945 0.24375 0.17292 0.24818 0.17871 C 0.26094 0.19537 0.24349 0.18033 0.26081 0.19283 C 0.26589 0.20764 0.26771 0.20139 0.275 0.21065 C 0.27982 0.2169 0.28855 0.23866 0.29193 0.24861 C 0.30417 0.28172 0.30912 0.31968 0.31875 0.35579 C 0.3211 0.36389 0.32409 0.37269 0.32644 0.38148 C 0.33008 0.39468 0.33178 0.41042 0.33451 0.42431 C 0.33477 0.42778 0.33529 0.43056 0.33568 0.4338 C 0.33711 0.43982 0.34388 0.44815 0.34388 0.44838 C 0.34558 0.4588 0.34441 0.45394 0.34727 0.463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1875 0.00903 0.0375 0.01644 0.05742 0.02547 C 0.0845 0.0375 0.04258 0.02616 0.0789 0.0375 C 0.11367 0.04792 0.15078 0.05625 0.18633 0.06042 C 0.19531 0.06412 0.20586 0.06621 0.21432 0.07199 C 0.22773 0.08125 0.23476 0.1 0.25065 0.10602 C 0.25989 0.125 0.2862 0.14723 0.30234 0.15556 C 0.31784 0.16366 0.30429 0.15278 0.31953 0.16389 C 0.32604 0.16968 0.33463 0.17292 0.34101 0.17894 C 0.3582 0.19584 0.33398 0.18056 0.3582 0.19306 C 0.36523 0.20764 0.36758 0.20139 0.37708 0.21065 C 0.38437 0.21713 0.39635 0.23866 0.40117 0.24861 C 0.41758 0.28195 0.42448 0.32014 0.43776 0.35579 C 0.44075 0.36412 0.44518 0.37292 0.4483 0.38148 C 0.45312 0.39468 0.45547 0.41065 0.45898 0.42454 C 0.45963 0.42801 0.46054 0.43079 0.4612 0.4338 C 0.46263 0.44005 0.472 0.44815 0.472 0.44838 C 0.47435 0.45903 0.47291 0.45417 0.47682 0.4632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C -0.00951 0.00902 -0.01823 0.01666 -0.02747 0.02546 C -0.04036 0.03703 -0.02057 0.02615 -0.03763 0.03703 C -0.05417 0.04768 -0.07148 0.05602 -0.08828 0.06018 C -0.09245 0.06389 -0.09766 0.06574 -0.10156 0.07176 C -0.10794 0.08102 -0.11107 0.09953 -0.11862 0.10555 C -0.12292 0.12453 -0.13568 0.14676 -0.14297 0.15486 C -0.15026 0.16273 -0.14414 0.15231 -0.15104 0.16319 C -0.1543 0.16875 -0.1582 0.17222 -0.16133 0.17801 C -0.16927 0.19467 -0.15807 0.17963 -0.16914 0.19213 C -0.17266 0.20671 -0.1737 0.20046 -0.17826 0.20995 C -0.18177 0.21597 -0.18737 0.23773 -0.18945 0.24768 C -0.19727 0.28055 -0.20065 0.31852 -0.20677 0.35416 C -0.20833 0.3625 -0.21029 0.37106 -0.21185 0.37963 C -0.21432 0.39305 -0.21523 0.40879 -0.21693 0.42245 C -0.21719 0.42592 -0.21771 0.4287 -0.21797 0.43171 C -0.21862 0.43796 -0.22318 0.44606 -0.22318 0.44652 C -0.22422 0.45671 -0.22357 0.45208 -0.22487 0.46111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-0.01094 0.00856 -0.02122 0.01597 -0.03216 0.0243 C -0.047 0.03588 -0.02409 0.02523 -0.04414 0.03588 C -0.06341 0.04583 -0.08372 0.05393 -0.10338 0.0581 C -0.10846 0.06134 -0.11406 0.06342 -0.11875 0.06898 C -0.12656 0.078 -0.13008 0.09583 -0.13893 0.10185 C -0.14414 0.1199 -0.15872 0.1412 -0.16745 0.14907 C -0.17617 0.15671 -0.16862 0.14629 -0.17708 0.15717 C -0.18073 0.16273 -0.18541 0.1655 -0.1888 0.17152 C -0.19844 0.18773 -0.18502 0.17291 -0.19844 0.18518 C -0.20221 0.19907 -0.20364 0.19305 -0.20898 0.20185 C -0.21289 0.2081 -0.2194 0.2287 -0.22213 0.23819 C -0.23125 0.27037 -0.23502 0.30694 -0.24232 0.34074 C -0.24401 0.34884 -0.24635 0.35717 -0.24818 0.36574 C -0.25078 0.37824 -0.25221 0.39351 -0.25416 0.40694 C -0.25456 0.41018 -0.25482 0.41273 -0.25534 0.4155 C -0.25612 0.42175 -0.26133 0.42939 -0.26133 0.42963 C -0.2625 0.43981 -0.26172 0.43518 -0.26354 0.44375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0873 0.00902 -0.01693 0.0162 -0.02579 0.02477 C -0.03763 0.03634 -0.01927 0.02546 -0.03529 0.03634 C -0.05066 0.04652 -0.0668 0.05486 -0.08256 0.05902 C -0.08646 0.06227 -0.09115 0.06435 -0.09493 0.0699 C -0.10092 0.07893 -0.10378 0.09699 -0.11107 0.10324 C -0.11498 0.12152 -0.12657 0.14328 -0.13347 0.15115 C -0.1405 0.15879 -0.13451 0.14838 -0.14115 0.15949 C -0.14401 0.16481 -0.14779 0.16805 -0.15052 0.17407 C -0.15834 0.19051 -0.14766 0.17546 -0.15821 0.18773 C -0.1612 0.20208 -0.16237 0.1956 -0.1668 0.20486 C -0.16967 0.21111 -0.17513 0.23194 -0.17696 0.24143 C -0.18438 0.27407 -0.18737 0.31111 -0.1931 0.3456 C -0.19454 0.35393 -0.19636 0.36227 -0.19779 0.37083 C -0.2 0.38356 -0.20105 0.39907 -0.20248 0.41273 C -0.20287 0.41597 -0.20326 0.41852 -0.20352 0.42129 C -0.2043 0.42777 -0.20834 0.43541 -0.20834 0.43564 C -0.20925 0.44606 -0.20886 0.44143 -0.2099 0.45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0.00377 0.00949 -0.00612 0.01736 -0.00859 0.02662 C -0.01354 0.03889 -0.00612 0.02731 -0.01106 0.03889 C -0.01836 0.05 -0.02448 0.05856 -0.02942 0.06319 C -0.0306 0.0669 -0.03307 0.06898 -0.03437 0.075 C -0.03554 0.08472 -0.03802 0.10417 -0.04049 0.11042 C -0.04284 0.13032 -0.04531 0.1537 -0.04895 0.16227 C -0.05026 0.1706 -0.04895 0.15949 -0.05026 0.17083 C -0.05273 0.17685 -0.0539 0.18032 -0.0539 0.18657 C -0.05755 0.20393 -0.0539 0.18796 -0.05755 0.20116 C -0.05885 0.21667 -0.05885 0.20995 -0.06002 0.21968 C -0.0625 0.22639 -0.06367 0.24907 -0.06367 0.25926 C -0.06731 0.29398 -0.06862 0.33356 -0.06979 0.37083 C -0.06979 0.37963 -0.07226 0.38866 -0.07226 0.39792 C -0.07226 0.41157 -0.07343 0.42824 -0.07343 0.44259 C -0.07343 0.44606 -0.07343 0.44884 -0.07343 0.45208 C -0.07474 0.4588 -0.07708 0.46713 -0.07708 0.46736 C -0.07708 0.47847 -0.07708 0.47338 -0.07708 0.48287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41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452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 râm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876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289" y="3477632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canh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64085" r="29097" b="7861"/>
          <a:stretch/>
        </p:blipFill>
        <p:spPr>
          <a:xfrm>
            <a:off x="4634601" y="1995456"/>
            <a:ext cx="3510682" cy="3401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1" t="35047" r="1211" b="32476"/>
          <a:stretch/>
        </p:blipFill>
        <p:spPr>
          <a:xfrm>
            <a:off x="8488938" y="1796042"/>
            <a:ext cx="3714464" cy="362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3926" r="63126" b="64901"/>
          <a:stretch/>
        </p:blipFill>
        <p:spPr>
          <a:xfrm>
            <a:off x="914401" y="1905001"/>
            <a:ext cx="3425387" cy="37815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33ABBD-0772-4917-BCA1-8B0DFC214128}"/>
              </a:ext>
            </a:extLst>
          </p:cNvPr>
          <p:cNvSpPr/>
          <p:nvPr/>
        </p:nvSpPr>
        <p:spPr>
          <a:xfrm>
            <a:off x="5562600" y="4572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sau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94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117979" y="-49585"/>
            <a:ext cx="11561312" cy="47777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  êch  ich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3494" y="4954730"/>
            <a:ext cx="11700907" cy="1691988"/>
            <a:chOff x="628412" y="4954730"/>
            <a:chExt cx="11700907" cy="1691988"/>
          </a:xfrm>
        </p:grpSpPr>
        <p:grpSp>
          <p:nvGrpSpPr>
            <p:cNvPr id="29" name="Group 28"/>
            <p:cNvGrpSpPr/>
            <p:nvPr/>
          </p:nvGrpSpPr>
          <p:grpSpPr>
            <a:xfrm>
              <a:off x="628412" y="4954730"/>
              <a:ext cx="11700907" cy="1691988"/>
              <a:chOff x="502854" y="5306892"/>
              <a:chExt cx="10717370" cy="1691988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502854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	   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Êch </a:t>
                </a: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con thích đọc s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ach</a:t>
                </a: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2145006" y="530689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</a:p>
            </p:txBody>
          </p:sp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6697799" y="549779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4615156" y="540450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</a:t>
                </a:r>
              </a:p>
            </p:txBody>
          </p:sp>
        </p:grpSp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62" b="-1"/>
            <a:stretch/>
          </p:blipFill>
          <p:spPr bwMode="auto">
            <a:xfrm>
              <a:off x="4987968" y="5678459"/>
              <a:ext cx="1504950" cy="864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5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</p:spTree>
    <p:extLst>
      <p:ext uri="{BB962C8B-B14F-4D97-AF65-F5344CB8AC3E}">
        <p14:creationId xmlns:p14="http://schemas.microsoft.com/office/powerpoint/2010/main" val="19566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919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3595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015" y="3512966"/>
            <a:ext cx="30887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702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7871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546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213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880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1678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595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73037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7073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44454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59754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mếch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51186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727226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602044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394906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28801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bích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4101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35533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384" y1="40860" x2="29384" y2="58602"/>
                        <a14:foregroundMark x1="43602" y1="39785" x2="43602" y2="3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77" y="3752615"/>
            <a:ext cx="2010056" cy="17718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384" y1="40860" x2="29384" y2="58602"/>
                        <a14:foregroundMark x1="43602" y1="39785" x2="43602" y2="3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94" y="3773397"/>
            <a:ext cx="2010056" cy="177189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481498" y="4136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</p:spTree>
    <p:extLst>
      <p:ext uri="{BB962C8B-B14F-4D97-AF65-F5344CB8AC3E}">
        <p14:creationId xmlns:p14="http://schemas.microsoft.com/office/powerpoint/2010/main" val="15271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806354" y="37793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721654" y="38008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13086" y="3797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44454" y="489931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59754" y="492082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1186" y="491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828801" y="59891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744101" y="60106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935533" y="60068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17" y="-62346"/>
            <a:ext cx="6463307" cy="418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4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29544" y="5127725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7510"/>
          <a:stretch/>
        </p:blipFill>
        <p:spPr>
          <a:xfrm>
            <a:off x="2974116" y="825461"/>
            <a:ext cx="6005265" cy="3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402</Words>
  <Application>Microsoft Office PowerPoint</Application>
  <PresentationFormat>Widescreen</PresentationFormat>
  <Paragraphs>158</Paragraphs>
  <Slides>26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</dc:creator>
  <cp:lastModifiedBy>STD</cp:lastModifiedBy>
  <cp:revision>4</cp:revision>
  <dcterms:created xsi:type="dcterms:W3CDTF">2024-11-30T16:52:13Z</dcterms:created>
  <dcterms:modified xsi:type="dcterms:W3CDTF">2024-11-30T17:07:33Z</dcterms:modified>
</cp:coreProperties>
</file>