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8.xml" ContentType="application/vnd.openxmlformats-officedocument.presentationml.notesSlide+xml"/>
  <Override PartName="/ppt/media/audio1.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48" r:id="rId7"/>
    <p:sldMasterId id="2147483760" r:id="rId8"/>
    <p:sldMasterId id="2147483774" r:id="rId9"/>
    <p:sldMasterId id="2147483798" r:id="rId10"/>
    <p:sldMasterId id="2147483810" r:id="rId11"/>
    <p:sldMasterId id="2147483822" r:id="rId12"/>
  </p:sldMasterIdLst>
  <p:notesMasterIdLst>
    <p:notesMasterId r:id="rId48"/>
  </p:notesMasterIdLst>
  <p:sldIdLst>
    <p:sldId id="292" r:id="rId13"/>
    <p:sldId id="323" r:id="rId14"/>
    <p:sldId id="293" r:id="rId15"/>
    <p:sldId id="294" r:id="rId16"/>
    <p:sldId id="295" r:id="rId17"/>
    <p:sldId id="324" r:id="rId18"/>
    <p:sldId id="296" r:id="rId19"/>
    <p:sldId id="282" r:id="rId20"/>
    <p:sldId id="283" r:id="rId21"/>
    <p:sldId id="284" r:id="rId22"/>
    <p:sldId id="285" r:id="rId23"/>
    <p:sldId id="288" r:id="rId24"/>
    <p:sldId id="287" r:id="rId25"/>
    <p:sldId id="297" r:id="rId26"/>
    <p:sldId id="300" r:id="rId27"/>
    <p:sldId id="301" r:id="rId28"/>
    <p:sldId id="302" r:id="rId29"/>
    <p:sldId id="303" r:id="rId30"/>
    <p:sldId id="304" r:id="rId31"/>
    <p:sldId id="305" r:id="rId32"/>
    <p:sldId id="306" r:id="rId33"/>
    <p:sldId id="307" r:id="rId34"/>
    <p:sldId id="308" r:id="rId35"/>
    <p:sldId id="309" r:id="rId36"/>
    <p:sldId id="310" r:id="rId37"/>
    <p:sldId id="331" r:id="rId38"/>
    <p:sldId id="333" r:id="rId39"/>
    <p:sldId id="335" r:id="rId40"/>
    <p:sldId id="337" r:id="rId41"/>
    <p:sldId id="311" r:id="rId42"/>
    <p:sldId id="326" r:id="rId43"/>
    <p:sldId id="328" r:id="rId44"/>
    <p:sldId id="320" r:id="rId45"/>
    <p:sldId id="321" r:id="rId46"/>
    <p:sldId id="27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1048"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852CAD-946D-4871-AA16-BC4482307513}" type="datetimeFigureOut">
              <a:rPr lang="en-US" smtClean="0"/>
              <a:t>12/10/2024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F1AF73-B285-4A7C-AA0A-0942FA9AAE34}" type="slidenum">
              <a:rPr lang="en-US" smtClean="0"/>
              <a:t>‹#›</a:t>
            </a:fld>
            <a:endParaRPr lang="en-US"/>
          </a:p>
        </p:txBody>
      </p:sp>
    </p:spTree>
    <p:extLst>
      <p:ext uri="{BB962C8B-B14F-4D97-AF65-F5344CB8AC3E}">
        <p14:creationId xmlns:p14="http://schemas.microsoft.com/office/powerpoint/2010/main" val="2941723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2687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602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043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701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574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9804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5864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557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9775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xfrm>
            <a:off x="1143000" y="685800"/>
            <a:ext cx="4572000" cy="3429000"/>
          </a:xfrm>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fld id="{E068F340-0E12-4D90-921F-B2D0B6FB462D}" type="slidenum">
              <a:rPr lang="en-US" altLang="en-US" smtClean="0"/>
              <a:pPr eaLnBrk="1" hangingPunct="1"/>
              <a:t>35</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3075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9496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70165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6B2E6C-2AFC-4020-8547-494ABD7E660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096107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Có</a:t>
            </a:r>
            <a:r>
              <a:rPr lang="en-US" baseline="0"/>
              <a:t> khi nào cô nhìn sầu riêng cũng thèm k? kkk</a:t>
            </a:r>
            <a:endParaRPr lang="en-US"/>
          </a:p>
        </p:txBody>
      </p:sp>
      <p:sp>
        <p:nvSpPr>
          <p:cNvPr id="4" name="Slide Number Placeholder 3"/>
          <p:cNvSpPr>
            <a:spLocks noGrp="1"/>
          </p:cNvSpPr>
          <p:nvPr>
            <p:ph type="sldNum" sz="quarter" idx="10"/>
          </p:nvPr>
        </p:nvSpPr>
        <p:spPr/>
        <p:txBody>
          <a:bodyPr/>
          <a:lstStyle/>
          <a:p>
            <a:pPr>
              <a:defRPr/>
            </a:pPr>
            <a:fld id="{2D6B2E6C-2AFC-4020-8547-494ABD7E660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Chênh</a:t>
            </a:r>
            <a:r>
              <a:rPr lang="en-US" baseline="0"/>
              <a:t> lệch về độ tuổi và cao thấp</a:t>
            </a:r>
            <a:endParaRPr lang="en-US"/>
          </a:p>
        </p:txBody>
      </p:sp>
      <p:sp>
        <p:nvSpPr>
          <p:cNvPr id="4" name="Slide Number Placeholder 3"/>
          <p:cNvSpPr>
            <a:spLocks noGrp="1"/>
          </p:cNvSpPr>
          <p:nvPr>
            <p:ph type="sldNum" sz="quarter" idx="10"/>
          </p:nvPr>
        </p:nvSpPr>
        <p:spPr/>
        <p:txBody>
          <a:bodyPr/>
          <a:lstStyle/>
          <a:p>
            <a:pPr>
              <a:defRPr/>
            </a:pPr>
            <a:fld id="{2D6B2E6C-2AFC-4020-8547-494ABD7E660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Tuy giảng</a:t>
            </a:r>
            <a:r>
              <a:rPr lang="en-US" baseline="0"/>
              <a:t> về con sò điệp nhưng cô chưa đc ăn về sò điệp nha các em. Kkk!!!!</a:t>
            </a:r>
            <a:endParaRPr lang="en-US"/>
          </a:p>
        </p:txBody>
      </p:sp>
      <p:sp>
        <p:nvSpPr>
          <p:cNvPr id="4" name="Slide Number Placeholder 3"/>
          <p:cNvSpPr>
            <a:spLocks noGrp="1"/>
          </p:cNvSpPr>
          <p:nvPr>
            <p:ph type="sldNum" sz="quarter" idx="10"/>
          </p:nvPr>
        </p:nvSpPr>
        <p:spPr/>
        <p:txBody>
          <a:bodyPr/>
          <a:lstStyle/>
          <a:p>
            <a:pPr>
              <a:defRPr/>
            </a:pPr>
            <a:fld id="{2D6B2E6C-2AFC-4020-8547-494ABD7E660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a:defRPr/>
            </a:pPr>
            <a:fld id="{807AB927-42BB-4505-9EDE-3A59CF2143BF}"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6767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47034B-67A7-4002-A9E3-F10D308BA4A7}"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44DAFE-72E5-4085-9B26-24AE11219D3A}" type="slidenum">
              <a:rPr lang="en-US" smtClean="0"/>
              <a:t>‹#›</a:t>
            </a:fld>
            <a:endParaRPr lang="en-US"/>
          </a:p>
        </p:txBody>
      </p:sp>
    </p:spTree>
    <p:extLst>
      <p:ext uri="{BB962C8B-B14F-4D97-AF65-F5344CB8AC3E}">
        <p14:creationId xmlns:p14="http://schemas.microsoft.com/office/powerpoint/2010/main" val="268595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47034B-67A7-4002-A9E3-F10D308BA4A7}"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44DAFE-72E5-4085-9B26-24AE11219D3A}" type="slidenum">
              <a:rPr lang="en-US" smtClean="0"/>
              <a:t>‹#›</a:t>
            </a:fld>
            <a:endParaRPr lang="en-US"/>
          </a:p>
        </p:txBody>
      </p:sp>
    </p:spTree>
    <p:extLst>
      <p:ext uri="{BB962C8B-B14F-4D97-AF65-F5344CB8AC3E}">
        <p14:creationId xmlns:p14="http://schemas.microsoft.com/office/powerpoint/2010/main" val="40224206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138206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74641"/>
            <a:ext cx="2735262"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3" y="274641"/>
            <a:ext cx="8058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177122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406803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690052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816016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13" y="1600203"/>
            <a:ext cx="539591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5" y="1600203"/>
            <a:ext cx="53975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443021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9"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664079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148412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487179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06640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47034B-67A7-4002-A9E3-F10D308BA4A7}"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44DAFE-72E5-4085-9B26-24AE11219D3A}" type="slidenum">
              <a:rPr lang="en-US" smtClean="0"/>
              <a:t>‹#›</a:t>
            </a:fld>
            <a:endParaRPr lang="en-US"/>
          </a:p>
        </p:txBody>
      </p:sp>
    </p:spTree>
    <p:extLst>
      <p:ext uri="{BB962C8B-B14F-4D97-AF65-F5344CB8AC3E}">
        <p14:creationId xmlns:p14="http://schemas.microsoft.com/office/powerpoint/2010/main" val="16782105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424879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030777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74641"/>
            <a:ext cx="2735262"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3" y="274641"/>
            <a:ext cx="8058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097537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514265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05906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056688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13" y="1600203"/>
            <a:ext cx="539591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5" y="1600203"/>
            <a:ext cx="53975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045725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9"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752977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458261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49657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3837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506365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096455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445617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74641"/>
            <a:ext cx="2735262"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3" y="274641"/>
            <a:ext cx="8058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068269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723214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294136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233145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13" y="1600203"/>
            <a:ext cx="539591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5" y="1600203"/>
            <a:ext cx="53975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878718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9"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995472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41236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4495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619209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696094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461315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014322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74641"/>
            <a:ext cx="2735262"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3" y="274641"/>
            <a:ext cx="8058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83305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615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31" y="1600206"/>
            <a:ext cx="53959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5" y="1600206"/>
            <a:ext cx="5397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57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18" y="1535113"/>
            <a:ext cx="4040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18" y="2174875"/>
            <a:ext cx="4040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70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650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591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112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47034B-67A7-4002-A9E3-F10D308BA4A7}"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44DAFE-72E5-4085-9B26-24AE11219D3A}" type="slidenum">
              <a:rPr lang="en-US" smtClean="0"/>
              <a:t>‹#›</a:t>
            </a:fld>
            <a:endParaRPr lang="en-US"/>
          </a:p>
        </p:txBody>
      </p:sp>
    </p:spTree>
    <p:extLst>
      <p:ext uri="{BB962C8B-B14F-4D97-AF65-F5344CB8AC3E}">
        <p14:creationId xmlns:p14="http://schemas.microsoft.com/office/powerpoint/2010/main" val="569636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899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254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74677"/>
            <a:ext cx="2735262"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3" y="274677"/>
            <a:ext cx="8058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377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8"/>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44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421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47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28" y="1600206"/>
            <a:ext cx="53959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5" y="1600206"/>
            <a:ext cx="5397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768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15" y="1535113"/>
            <a:ext cx="4040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15" y="2174875"/>
            <a:ext cx="4040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62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146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60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47034B-67A7-4002-A9E3-F10D308BA4A7}"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44DAFE-72E5-4085-9B26-24AE11219D3A}" type="slidenum">
              <a:rPr lang="en-US" smtClean="0"/>
              <a:t>‹#›</a:t>
            </a:fld>
            <a:endParaRPr lang="en-US"/>
          </a:p>
        </p:txBody>
      </p:sp>
    </p:spTree>
    <p:extLst>
      <p:ext uri="{BB962C8B-B14F-4D97-AF65-F5344CB8AC3E}">
        <p14:creationId xmlns:p14="http://schemas.microsoft.com/office/powerpoint/2010/main" val="31558286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226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495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526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74671"/>
            <a:ext cx="2735262"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3" y="274671"/>
            <a:ext cx="8058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777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0513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490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801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24" y="1600206"/>
            <a:ext cx="53959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5" y="1600206"/>
            <a:ext cx="5397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20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11" y="1535113"/>
            <a:ext cx="4040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11" y="2174875"/>
            <a:ext cx="4040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2087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3645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47034B-67A7-4002-A9E3-F10D308BA4A7}"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44DAFE-72E5-4085-9B26-24AE11219D3A}" type="slidenum">
              <a:rPr lang="en-US" smtClean="0"/>
              <a:t>‹#›</a:t>
            </a:fld>
            <a:endParaRPr lang="en-US"/>
          </a:p>
        </p:txBody>
      </p:sp>
    </p:spTree>
    <p:extLst>
      <p:ext uri="{BB962C8B-B14F-4D97-AF65-F5344CB8AC3E}">
        <p14:creationId xmlns:p14="http://schemas.microsoft.com/office/powerpoint/2010/main" val="1714478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737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747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233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05542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74663"/>
            <a:ext cx="2735262"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3" y="274663"/>
            <a:ext cx="8058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867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0"/>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014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2940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570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19" y="1600206"/>
            <a:ext cx="53959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5" y="1600206"/>
            <a:ext cx="5397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2347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535113"/>
            <a:ext cx="4040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6" y="2174875"/>
            <a:ext cx="4040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36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47034B-67A7-4002-A9E3-F10D308BA4A7}" type="datetimeFigureOut">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44DAFE-72E5-4085-9B26-24AE11219D3A}" type="slidenum">
              <a:rPr lang="en-US" smtClean="0"/>
              <a:t>‹#›</a:t>
            </a:fld>
            <a:endParaRPr lang="en-US"/>
          </a:p>
        </p:txBody>
      </p:sp>
    </p:spTree>
    <p:extLst>
      <p:ext uri="{BB962C8B-B14F-4D97-AF65-F5344CB8AC3E}">
        <p14:creationId xmlns:p14="http://schemas.microsoft.com/office/powerpoint/2010/main" val="808961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476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2423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3318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7213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1072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74653"/>
            <a:ext cx="2735262"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3" y="274653"/>
            <a:ext cx="8058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889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0844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9496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7367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13" y="1600203"/>
            <a:ext cx="53959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5" y="1600203"/>
            <a:ext cx="5397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919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47034B-67A7-4002-A9E3-F10D308BA4A7}" type="datetimeFigureOut">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44DAFE-72E5-4085-9B26-24AE11219D3A}" type="slidenum">
              <a:rPr lang="en-US" smtClean="0"/>
              <a:t>‹#›</a:t>
            </a:fld>
            <a:endParaRPr lang="en-US"/>
          </a:p>
        </p:txBody>
      </p:sp>
    </p:spTree>
    <p:extLst>
      <p:ext uri="{BB962C8B-B14F-4D97-AF65-F5344CB8AC3E}">
        <p14:creationId xmlns:p14="http://schemas.microsoft.com/office/powerpoint/2010/main" val="15689761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2431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8645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1633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8584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445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5291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74641"/>
            <a:ext cx="2735262"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3" y="274641"/>
            <a:ext cx="8058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9371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365952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05857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13307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7034B-67A7-4002-A9E3-F10D308BA4A7}" type="datetimeFigureOut">
              <a:rPr lang="en-US" smtClean="0"/>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44DAFE-72E5-4085-9B26-24AE11219D3A}" type="slidenum">
              <a:rPr lang="en-US" smtClean="0"/>
              <a:t>‹#›</a:t>
            </a:fld>
            <a:endParaRPr lang="en-US"/>
          </a:p>
        </p:txBody>
      </p:sp>
    </p:spTree>
    <p:extLst>
      <p:ext uri="{BB962C8B-B14F-4D97-AF65-F5344CB8AC3E}">
        <p14:creationId xmlns:p14="http://schemas.microsoft.com/office/powerpoint/2010/main" val="8044962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13" y="1600203"/>
            <a:ext cx="539591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5" y="1600203"/>
            <a:ext cx="53975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951455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9"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926877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48346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56128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148897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968923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49687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74641"/>
            <a:ext cx="2735262"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3" y="274641"/>
            <a:ext cx="8058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742816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6157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01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47034B-67A7-4002-A9E3-F10D308BA4A7}"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44DAFE-72E5-4085-9B26-24AE11219D3A}" type="slidenum">
              <a:rPr lang="en-US" smtClean="0"/>
              <a:t>‹#›</a:t>
            </a:fld>
            <a:endParaRPr lang="en-US"/>
          </a:p>
        </p:txBody>
      </p:sp>
    </p:spTree>
    <p:extLst>
      <p:ext uri="{BB962C8B-B14F-4D97-AF65-F5344CB8AC3E}">
        <p14:creationId xmlns:p14="http://schemas.microsoft.com/office/powerpoint/2010/main" val="3860902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6274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7897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5395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5389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5"/>
            <a:ext cx="2133600" cy="365125"/>
          </a:xfrm>
          <a:prstGeom prst="rect">
            <a:avLst/>
          </a:prstGeom>
        </p:spPr>
        <p:txBody>
          <a:bodyPr/>
          <a:lstStyle/>
          <a:p>
            <a:pPr defTabSz="685800"/>
            <a:fld id="{530820CF-B880-4189-942D-D702A7CBA730}" type="datetimeFigureOut">
              <a:rPr lang="zh-CN" altLang="en-US" sz="1350" smtClean="0">
                <a:solidFill>
                  <a:srgbClr val="000000"/>
                </a:solidFill>
              </a:rPr>
              <a:pPr defTabSz="685800"/>
              <a:t>2024/12/10</a:t>
            </a:fld>
            <a:endParaRPr lang="zh-CN" altLang="en-US" sz="1350">
              <a:solidFill>
                <a:srgbClr val="000000"/>
              </a:solidFill>
            </a:endParaRPr>
          </a:p>
        </p:txBody>
      </p:sp>
      <p:sp>
        <p:nvSpPr>
          <p:cNvPr id="3" name="页脚占位符 2"/>
          <p:cNvSpPr>
            <a:spLocks noGrp="1"/>
          </p:cNvSpPr>
          <p:nvPr>
            <p:ph type="ftr" sz="quarter" idx="11"/>
          </p:nvPr>
        </p:nvSpPr>
        <p:spPr>
          <a:xfrm>
            <a:off x="3124201" y="6356355"/>
            <a:ext cx="2895600" cy="365125"/>
          </a:xfrm>
          <a:prstGeom prst="rect">
            <a:avLst/>
          </a:prstGeom>
        </p:spPr>
        <p:txBody>
          <a:bodyPr/>
          <a:lstStyle/>
          <a:p>
            <a:pPr defTabSz="685800"/>
            <a:endParaRPr lang="zh-CN" altLang="en-US" sz="1350">
              <a:solidFill>
                <a:srgbClr val="000000"/>
              </a:solidFill>
            </a:endParaRPr>
          </a:p>
        </p:txBody>
      </p:sp>
      <p:sp>
        <p:nvSpPr>
          <p:cNvPr id="4" name="灯片编号占位符 3"/>
          <p:cNvSpPr>
            <a:spLocks noGrp="1"/>
          </p:cNvSpPr>
          <p:nvPr>
            <p:ph type="sldNum" sz="quarter" idx="12"/>
          </p:nvPr>
        </p:nvSpPr>
        <p:spPr>
          <a:xfrm>
            <a:off x="6553200" y="6356355"/>
            <a:ext cx="2133600" cy="365125"/>
          </a:xfrm>
          <a:prstGeom prst="rect">
            <a:avLst/>
          </a:prstGeom>
        </p:spPr>
        <p:txBody>
          <a:bodyPr/>
          <a:lstStyle/>
          <a:p>
            <a:pPr defTabSz="685800"/>
            <a:fld id="{0C913308-F349-4B6D-A68A-DD1791B4A57B}" type="slidenum">
              <a:rPr lang="zh-CN" altLang="en-US" sz="1350" smtClean="0">
                <a:solidFill>
                  <a:srgbClr val="000000"/>
                </a:solidFill>
              </a:rPr>
              <a:pPr defTabSz="685800"/>
              <a:t>‹#›</a:t>
            </a:fld>
            <a:endParaRPr lang="zh-CN" altLang="en-US" sz="1350">
              <a:solidFill>
                <a:srgbClr val="000000"/>
              </a:solidFill>
            </a:endParaRPr>
          </a:p>
        </p:txBody>
      </p:sp>
    </p:spTree>
    <p:extLst>
      <p:ext uri="{BB962C8B-B14F-4D97-AF65-F5344CB8AC3E}">
        <p14:creationId xmlns:p14="http://schemas.microsoft.com/office/powerpoint/2010/main" val="33409875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5" y="273055"/>
            <a:ext cx="3008313" cy="1162051"/>
          </a:xfrm>
          <a:prstGeom prst="rect">
            <a:avLst/>
          </a:prstGeom>
        </p:spPr>
        <p:txBody>
          <a:bodyPr anchor="b"/>
          <a:lstStyle>
            <a:lvl1pPr algn="l">
              <a:defRPr sz="1994" b="1"/>
            </a:lvl1pPr>
          </a:lstStyle>
          <a:p>
            <a:r>
              <a:rPr lang="zh-CN" altLang="en-US"/>
              <a:t>单击此处编辑母版标题样式</a:t>
            </a:r>
          </a:p>
        </p:txBody>
      </p:sp>
      <p:sp>
        <p:nvSpPr>
          <p:cNvPr id="3" name="内容占位符 2"/>
          <p:cNvSpPr>
            <a:spLocks noGrp="1"/>
          </p:cNvSpPr>
          <p:nvPr>
            <p:ph idx="1"/>
          </p:nvPr>
        </p:nvSpPr>
        <p:spPr>
          <a:xfrm>
            <a:off x="3575051" y="273053"/>
            <a:ext cx="5111750" cy="5853113"/>
          </a:xfrm>
          <a:prstGeom prst="rect">
            <a:avLst/>
          </a:prstGeom>
        </p:spPr>
        <p:txBody>
          <a:bodyPr/>
          <a:lstStyle>
            <a:lvl1pPr>
              <a:defRPr sz="3191"/>
            </a:lvl1pPr>
            <a:lvl2pPr>
              <a:defRPr sz="2792"/>
            </a:lvl2pPr>
            <a:lvl3pPr>
              <a:defRPr sz="2393"/>
            </a:lvl3pPr>
            <a:lvl4pPr>
              <a:defRPr sz="1994"/>
            </a:lvl4pPr>
            <a:lvl5pPr>
              <a:defRPr sz="1994"/>
            </a:lvl5pPr>
            <a:lvl6pPr>
              <a:defRPr sz="1994"/>
            </a:lvl6pPr>
            <a:lvl7pPr>
              <a:defRPr sz="1994"/>
            </a:lvl7pPr>
            <a:lvl8pPr>
              <a:defRPr sz="1994"/>
            </a:lvl8pPr>
            <a:lvl9pPr>
              <a:defRPr sz="199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5" y="1435103"/>
            <a:ext cx="3008313" cy="4691062"/>
          </a:xfrm>
          <a:prstGeom prst="rect">
            <a:avLst/>
          </a:prstGeom>
        </p:spPr>
        <p:txBody>
          <a:bodyPr/>
          <a:lstStyle>
            <a:lvl1pPr marL="0" indent="0">
              <a:buNone/>
              <a:defRPr sz="1396"/>
            </a:lvl1pPr>
            <a:lvl2pPr marL="455909" indent="0">
              <a:buNone/>
              <a:defRPr sz="1196"/>
            </a:lvl2pPr>
            <a:lvl3pPr marL="911818" indent="0">
              <a:buNone/>
              <a:defRPr sz="998"/>
            </a:lvl3pPr>
            <a:lvl4pPr marL="1367726" indent="0">
              <a:buNone/>
              <a:defRPr sz="898"/>
            </a:lvl4pPr>
            <a:lvl5pPr marL="1823636" indent="0">
              <a:buNone/>
              <a:defRPr sz="898"/>
            </a:lvl5pPr>
            <a:lvl6pPr marL="2279543" indent="0">
              <a:buNone/>
              <a:defRPr sz="898"/>
            </a:lvl6pPr>
            <a:lvl7pPr marL="2735453" indent="0">
              <a:buNone/>
              <a:defRPr sz="898"/>
            </a:lvl7pPr>
            <a:lvl8pPr marL="3191361" indent="0">
              <a:buNone/>
              <a:defRPr sz="898"/>
            </a:lvl8pPr>
            <a:lvl9pPr marL="3647270" indent="0">
              <a:buNone/>
              <a:defRPr sz="898"/>
            </a:lvl9pPr>
          </a:lstStyle>
          <a:p>
            <a:pPr lvl="0"/>
            <a:r>
              <a:rPr lang="zh-CN" altLang="en-US"/>
              <a:t>单击此处编辑母版文本样式</a:t>
            </a:r>
          </a:p>
        </p:txBody>
      </p:sp>
      <p:sp>
        <p:nvSpPr>
          <p:cNvPr id="5" name="日期占位符 4"/>
          <p:cNvSpPr>
            <a:spLocks noGrp="1"/>
          </p:cNvSpPr>
          <p:nvPr>
            <p:ph type="dt" sz="half" idx="10"/>
          </p:nvPr>
        </p:nvSpPr>
        <p:spPr>
          <a:xfrm>
            <a:off x="457200" y="6356355"/>
            <a:ext cx="2133600" cy="365125"/>
          </a:xfrm>
          <a:prstGeom prst="rect">
            <a:avLst/>
          </a:prstGeom>
        </p:spPr>
        <p:txBody>
          <a:bodyPr/>
          <a:lstStyle/>
          <a:p>
            <a:pPr defTabSz="685800"/>
            <a:fld id="{530820CF-B880-4189-942D-D702A7CBA730}" type="datetimeFigureOut">
              <a:rPr lang="zh-CN" altLang="en-US" sz="1350" smtClean="0">
                <a:solidFill>
                  <a:srgbClr val="000000"/>
                </a:solidFill>
              </a:rPr>
              <a:pPr defTabSz="685800"/>
              <a:t>2024/12/10</a:t>
            </a:fld>
            <a:endParaRPr lang="zh-CN" altLang="en-US" sz="1350">
              <a:solidFill>
                <a:srgbClr val="000000"/>
              </a:solidFill>
            </a:endParaRPr>
          </a:p>
        </p:txBody>
      </p:sp>
      <p:sp>
        <p:nvSpPr>
          <p:cNvPr id="6" name="页脚占位符 5"/>
          <p:cNvSpPr>
            <a:spLocks noGrp="1"/>
          </p:cNvSpPr>
          <p:nvPr>
            <p:ph type="ftr" sz="quarter" idx="11"/>
          </p:nvPr>
        </p:nvSpPr>
        <p:spPr>
          <a:xfrm>
            <a:off x="3124201" y="6356355"/>
            <a:ext cx="2895600" cy="365125"/>
          </a:xfrm>
          <a:prstGeom prst="rect">
            <a:avLst/>
          </a:prstGeom>
        </p:spPr>
        <p:txBody>
          <a:bodyPr/>
          <a:lstStyle/>
          <a:p>
            <a:pPr defTabSz="685800"/>
            <a:endParaRPr lang="zh-CN" altLang="en-US" sz="1350">
              <a:solidFill>
                <a:srgbClr val="000000"/>
              </a:solidFill>
            </a:endParaRPr>
          </a:p>
        </p:txBody>
      </p:sp>
      <p:sp>
        <p:nvSpPr>
          <p:cNvPr id="7" name="灯片编号占位符 6"/>
          <p:cNvSpPr>
            <a:spLocks noGrp="1"/>
          </p:cNvSpPr>
          <p:nvPr>
            <p:ph type="sldNum" sz="quarter" idx="12"/>
          </p:nvPr>
        </p:nvSpPr>
        <p:spPr>
          <a:xfrm>
            <a:off x="6553200" y="6356355"/>
            <a:ext cx="2133600" cy="365125"/>
          </a:xfrm>
          <a:prstGeom prst="rect">
            <a:avLst/>
          </a:prstGeom>
        </p:spPr>
        <p:txBody>
          <a:bodyPr/>
          <a:lstStyle/>
          <a:p>
            <a:pPr defTabSz="685800"/>
            <a:fld id="{0C913308-F349-4B6D-A68A-DD1791B4A57B}" type="slidenum">
              <a:rPr lang="zh-CN" altLang="en-US" sz="1350" smtClean="0">
                <a:solidFill>
                  <a:srgbClr val="000000"/>
                </a:solidFill>
              </a:rPr>
              <a:pPr defTabSz="685800"/>
              <a:t>‹#›</a:t>
            </a:fld>
            <a:endParaRPr lang="zh-CN" altLang="en-US" sz="1350">
              <a:solidFill>
                <a:srgbClr val="000000"/>
              </a:solidFill>
            </a:endParaRPr>
          </a:p>
        </p:txBody>
      </p:sp>
    </p:spTree>
    <p:extLst>
      <p:ext uri="{BB962C8B-B14F-4D97-AF65-F5344CB8AC3E}">
        <p14:creationId xmlns:p14="http://schemas.microsoft.com/office/powerpoint/2010/main" val="18757310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5" y="273055"/>
            <a:ext cx="3008313" cy="1162051"/>
          </a:xfrm>
          <a:prstGeom prst="rect">
            <a:avLst/>
          </a:prstGeom>
        </p:spPr>
        <p:txBody>
          <a:bodyPr anchor="b"/>
          <a:lstStyle>
            <a:lvl1pPr algn="l">
              <a:defRPr sz="1994" b="1"/>
            </a:lvl1pPr>
          </a:lstStyle>
          <a:p>
            <a:r>
              <a:rPr lang="zh-CN" altLang="en-US"/>
              <a:t>单击此处编辑母版标题样式</a:t>
            </a:r>
          </a:p>
        </p:txBody>
      </p:sp>
      <p:sp>
        <p:nvSpPr>
          <p:cNvPr id="3" name="内容占位符 2"/>
          <p:cNvSpPr>
            <a:spLocks noGrp="1"/>
          </p:cNvSpPr>
          <p:nvPr>
            <p:ph idx="1"/>
          </p:nvPr>
        </p:nvSpPr>
        <p:spPr>
          <a:xfrm>
            <a:off x="3575051" y="273053"/>
            <a:ext cx="5111750" cy="5853113"/>
          </a:xfrm>
          <a:prstGeom prst="rect">
            <a:avLst/>
          </a:prstGeom>
        </p:spPr>
        <p:txBody>
          <a:bodyPr/>
          <a:lstStyle>
            <a:lvl1pPr>
              <a:defRPr sz="3191"/>
            </a:lvl1pPr>
            <a:lvl2pPr>
              <a:defRPr sz="2792"/>
            </a:lvl2pPr>
            <a:lvl3pPr>
              <a:defRPr sz="2393"/>
            </a:lvl3pPr>
            <a:lvl4pPr>
              <a:defRPr sz="1994"/>
            </a:lvl4pPr>
            <a:lvl5pPr>
              <a:defRPr sz="1994"/>
            </a:lvl5pPr>
            <a:lvl6pPr>
              <a:defRPr sz="1994"/>
            </a:lvl6pPr>
            <a:lvl7pPr>
              <a:defRPr sz="1994"/>
            </a:lvl7pPr>
            <a:lvl8pPr>
              <a:defRPr sz="1994"/>
            </a:lvl8pPr>
            <a:lvl9pPr>
              <a:defRPr sz="199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5" y="1435103"/>
            <a:ext cx="3008313" cy="4691062"/>
          </a:xfrm>
          <a:prstGeom prst="rect">
            <a:avLst/>
          </a:prstGeom>
        </p:spPr>
        <p:txBody>
          <a:bodyPr/>
          <a:lstStyle>
            <a:lvl1pPr marL="0" indent="0">
              <a:buNone/>
              <a:defRPr sz="1396"/>
            </a:lvl1pPr>
            <a:lvl2pPr marL="455909" indent="0">
              <a:buNone/>
              <a:defRPr sz="1196"/>
            </a:lvl2pPr>
            <a:lvl3pPr marL="911818" indent="0">
              <a:buNone/>
              <a:defRPr sz="998"/>
            </a:lvl3pPr>
            <a:lvl4pPr marL="1367726" indent="0">
              <a:buNone/>
              <a:defRPr sz="898"/>
            </a:lvl4pPr>
            <a:lvl5pPr marL="1823636" indent="0">
              <a:buNone/>
              <a:defRPr sz="898"/>
            </a:lvl5pPr>
            <a:lvl6pPr marL="2279543" indent="0">
              <a:buNone/>
              <a:defRPr sz="898"/>
            </a:lvl6pPr>
            <a:lvl7pPr marL="2735453" indent="0">
              <a:buNone/>
              <a:defRPr sz="898"/>
            </a:lvl7pPr>
            <a:lvl8pPr marL="3191361" indent="0">
              <a:buNone/>
              <a:defRPr sz="898"/>
            </a:lvl8pPr>
            <a:lvl9pPr marL="3647270" indent="0">
              <a:buNone/>
              <a:defRPr sz="898"/>
            </a:lvl9pPr>
          </a:lstStyle>
          <a:p>
            <a:pPr lvl="0"/>
            <a:r>
              <a:rPr lang="zh-CN" altLang="en-US"/>
              <a:t>单击此处编辑母版文本样式</a:t>
            </a:r>
          </a:p>
        </p:txBody>
      </p:sp>
      <p:sp>
        <p:nvSpPr>
          <p:cNvPr id="5" name="日期占位符 4"/>
          <p:cNvSpPr>
            <a:spLocks noGrp="1"/>
          </p:cNvSpPr>
          <p:nvPr>
            <p:ph type="dt" sz="half" idx="10"/>
          </p:nvPr>
        </p:nvSpPr>
        <p:spPr>
          <a:xfrm>
            <a:off x="457200" y="6356355"/>
            <a:ext cx="2133600" cy="365125"/>
          </a:xfrm>
          <a:prstGeom prst="rect">
            <a:avLst/>
          </a:prstGeom>
        </p:spPr>
        <p:txBody>
          <a:bodyPr/>
          <a:lstStyle/>
          <a:p>
            <a:pPr defTabSz="685800"/>
            <a:fld id="{530820CF-B880-4189-942D-D702A7CBA730}" type="datetimeFigureOut">
              <a:rPr lang="zh-CN" altLang="en-US" sz="1350" smtClean="0">
                <a:solidFill>
                  <a:srgbClr val="000000"/>
                </a:solidFill>
              </a:rPr>
              <a:pPr defTabSz="685800"/>
              <a:t>2024/12/10</a:t>
            </a:fld>
            <a:endParaRPr lang="zh-CN" altLang="en-US" sz="1350">
              <a:solidFill>
                <a:srgbClr val="000000"/>
              </a:solidFill>
            </a:endParaRPr>
          </a:p>
        </p:txBody>
      </p:sp>
      <p:sp>
        <p:nvSpPr>
          <p:cNvPr id="6" name="页脚占位符 5"/>
          <p:cNvSpPr>
            <a:spLocks noGrp="1"/>
          </p:cNvSpPr>
          <p:nvPr>
            <p:ph type="ftr" sz="quarter" idx="11"/>
          </p:nvPr>
        </p:nvSpPr>
        <p:spPr>
          <a:xfrm>
            <a:off x="3124201" y="6356355"/>
            <a:ext cx="2895600" cy="365125"/>
          </a:xfrm>
          <a:prstGeom prst="rect">
            <a:avLst/>
          </a:prstGeom>
        </p:spPr>
        <p:txBody>
          <a:bodyPr/>
          <a:lstStyle/>
          <a:p>
            <a:pPr defTabSz="685800"/>
            <a:endParaRPr lang="zh-CN" altLang="en-US" sz="1350">
              <a:solidFill>
                <a:srgbClr val="000000"/>
              </a:solidFill>
            </a:endParaRPr>
          </a:p>
        </p:txBody>
      </p:sp>
      <p:sp>
        <p:nvSpPr>
          <p:cNvPr id="7" name="灯片编号占位符 6"/>
          <p:cNvSpPr>
            <a:spLocks noGrp="1"/>
          </p:cNvSpPr>
          <p:nvPr>
            <p:ph type="sldNum" sz="quarter" idx="12"/>
          </p:nvPr>
        </p:nvSpPr>
        <p:spPr>
          <a:xfrm>
            <a:off x="6553200" y="6356355"/>
            <a:ext cx="2133600" cy="365125"/>
          </a:xfrm>
          <a:prstGeom prst="rect">
            <a:avLst/>
          </a:prstGeom>
        </p:spPr>
        <p:txBody>
          <a:bodyPr/>
          <a:lstStyle/>
          <a:p>
            <a:pPr defTabSz="685800"/>
            <a:fld id="{0C913308-F349-4B6D-A68A-DD1791B4A57B}" type="slidenum">
              <a:rPr lang="zh-CN" altLang="en-US" sz="1350" smtClean="0">
                <a:solidFill>
                  <a:srgbClr val="000000"/>
                </a:solidFill>
              </a:rPr>
              <a:pPr defTabSz="685800"/>
              <a:t>‹#›</a:t>
            </a:fld>
            <a:endParaRPr lang="zh-CN" altLang="en-US" sz="1350">
              <a:solidFill>
                <a:srgbClr val="000000"/>
              </a:solidFill>
            </a:endParaRPr>
          </a:p>
        </p:txBody>
      </p:sp>
      <p:sp>
        <p:nvSpPr>
          <p:cNvPr id="9" name="TextBox 8"/>
          <p:cNvSpPr txBox="1"/>
          <p:nvPr userDrawn="1"/>
        </p:nvSpPr>
        <p:spPr>
          <a:xfrm>
            <a:off x="1880192" y="6700146"/>
            <a:ext cx="1800200" cy="127151"/>
          </a:xfrm>
          <a:prstGeom prst="rect">
            <a:avLst/>
          </a:prstGeom>
          <a:noFill/>
        </p:spPr>
        <p:txBody>
          <a:bodyPr wrap="square" rtlCol="0">
            <a:spAutoFit/>
          </a:bodyPr>
          <a:lstStyle/>
          <a:p>
            <a:pPr marL="0" marR="0" lvl="0" indent="0" algn="l" defTabSz="911818" rtl="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latin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a:cs typeface="+mn-cs"/>
                <a:hlinkClick r:id="rId2"/>
              </a:rPr>
              <a:t>模板</a:t>
            </a:r>
            <a:r>
              <a:rPr kumimoji="0" lang="zh-CN" altLang="en-US" sz="100" b="0" i="0" u="none" strike="noStrike" kern="0" cap="none" spc="0" normalizeH="0" baseline="0" noProof="0" dirty="0">
                <a:ln>
                  <a:noFill/>
                </a:ln>
                <a:solidFill>
                  <a:prstClr val="black"/>
                </a:solidFill>
                <a:effectLst/>
                <a:uLnTx/>
                <a:uFillTx/>
                <a:latin typeface="微软雅黑"/>
                <a:cs typeface="+mn-cs"/>
              </a:rPr>
              <a:t> </a:t>
            </a:r>
            <a:r>
              <a:rPr kumimoji="0" lang="en-US" altLang="zh-CN" sz="100" b="0" i="0" u="none" strike="noStrike" kern="0" cap="none" spc="0" normalizeH="0" baseline="0" noProof="0" dirty="0">
                <a:ln>
                  <a:noFill/>
                </a:ln>
                <a:solidFill>
                  <a:prstClr val="black"/>
                </a:solidFill>
                <a:effectLst/>
                <a:uLnTx/>
                <a:uFillTx/>
                <a:latin typeface="微软雅黑"/>
                <a:cs typeface="+mn-cs"/>
              </a:rPr>
              <a:t>http://www.1ppt.com/moban/</a:t>
            </a:r>
            <a:r>
              <a:rPr kumimoji="0" lang="zh-CN" altLang="en-US" sz="100" b="0" i="0" u="none" strike="noStrike" kern="0" cap="none" spc="0" normalizeH="0" baseline="0" noProof="0" dirty="0">
                <a:ln>
                  <a:noFill/>
                </a:ln>
                <a:solidFill>
                  <a:prstClr val="black"/>
                </a:solidFill>
                <a:effectLst/>
                <a:uLnTx/>
                <a:uFillTx/>
                <a:latin typeface="微软雅黑"/>
                <a:cs typeface="+mn-cs"/>
              </a:rPr>
              <a:t> </a:t>
            </a:r>
            <a:endParaRPr kumimoji="0" lang="en-US" altLang="zh-CN" sz="100" b="0" i="0" u="none" strike="noStrike" kern="0" cap="none" spc="0" normalizeH="0" baseline="0" noProof="0" dirty="0">
              <a:ln>
                <a:noFill/>
              </a:ln>
              <a:solidFill>
                <a:prstClr val="black"/>
              </a:solidFill>
              <a:effectLst/>
              <a:uLnTx/>
              <a:uFillTx/>
              <a:latin typeface="微软雅黑"/>
              <a:cs typeface="+mn-cs"/>
            </a:endParaRPr>
          </a:p>
        </p:txBody>
      </p:sp>
    </p:spTree>
    <p:extLst>
      <p:ext uri="{BB962C8B-B14F-4D97-AF65-F5344CB8AC3E}">
        <p14:creationId xmlns:p14="http://schemas.microsoft.com/office/powerpoint/2010/main" val="23112804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9" y="4800600"/>
            <a:ext cx="5486400" cy="566738"/>
          </a:xfrm>
          <a:prstGeom prst="rect">
            <a:avLst/>
          </a:prstGeom>
        </p:spPr>
        <p:txBody>
          <a:bodyPr anchor="b"/>
          <a:lstStyle>
            <a:lvl1pPr algn="l">
              <a:defRPr sz="1994" b="1"/>
            </a:lvl1pPr>
          </a:lstStyle>
          <a:p>
            <a:r>
              <a:rPr lang="zh-CN" altLang="en-US"/>
              <a:t>单击此处编辑母版标题样式</a:t>
            </a:r>
          </a:p>
        </p:txBody>
      </p:sp>
      <p:sp>
        <p:nvSpPr>
          <p:cNvPr id="3" name="图片占位符 2"/>
          <p:cNvSpPr>
            <a:spLocks noGrp="1"/>
          </p:cNvSpPr>
          <p:nvPr>
            <p:ph type="pic" idx="1"/>
          </p:nvPr>
        </p:nvSpPr>
        <p:spPr>
          <a:xfrm>
            <a:off x="1792289" y="612777"/>
            <a:ext cx="5486400" cy="4114800"/>
          </a:xfrm>
          <a:prstGeom prst="rect">
            <a:avLst/>
          </a:prstGeom>
        </p:spPr>
        <p:txBody>
          <a:bodyPr/>
          <a:lstStyle>
            <a:lvl1pPr marL="0" indent="0">
              <a:buNone/>
              <a:defRPr sz="3191"/>
            </a:lvl1pPr>
            <a:lvl2pPr marL="455909" indent="0">
              <a:buNone/>
              <a:defRPr sz="2792"/>
            </a:lvl2pPr>
            <a:lvl3pPr marL="911818" indent="0">
              <a:buNone/>
              <a:defRPr sz="2393"/>
            </a:lvl3pPr>
            <a:lvl4pPr marL="1367726" indent="0">
              <a:buNone/>
              <a:defRPr sz="1994"/>
            </a:lvl4pPr>
            <a:lvl5pPr marL="1823636" indent="0">
              <a:buNone/>
              <a:defRPr sz="1994"/>
            </a:lvl5pPr>
            <a:lvl6pPr marL="2279543" indent="0">
              <a:buNone/>
              <a:defRPr sz="1994"/>
            </a:lvl6pPr>
            <a:lvl7pPr marL="2735453" indent="0">
              <a:buNone/>
              <a:defRPr sz="1994"/>
            </a:lvl7pPr>
            <a:lvl8pPr marL="3191361" indent="0">
              <a:buNone/>
              <a:defRPr sz="1994"/>
            </a:lvl8pPr>
            <a:lvl9pPr marL="3647270" indent="0">
              <a:buNone/>
              <a:defRPr sz="1994"/>
            </a:lvl9pPr>
          </a:lstStyle>
          <a:p>
            <a:endParaRPr lang="zh-CN" altLang="en-US"/>
          </a:p>
        </p:txBody>
      </p:sp>
      <p:sp>
        <p:nvSpPr>
          <p:cNvPr id="4" name="文本占位符 3"/>
          <p:cNvSpPr>
            <a:spLocks noGrp="1"/>
          </p:cNvSpPr>
          <p:nvPr>
            <p:ph type="body" sz="half" idx="2"/>
          </p:nvPr>
        </p:nvSpPr>
        <p:spPr>
          <a:xfrm>
            <a:off x="1792289" y="5367338"/>
            <a:ext cx="5486400" cy="804862"/>
          </a:xfrm>
          <a:prstGeom prst="rect">
            <a:avLst/>
          </a:prstGeom>
        </p:spPr>
        <p:txBody>
          <a:bodyPr/>
          <a:lstStyle>
            <a:lvl1pPr marL="0" indent="0">
              <a:buNone/>
              <a:defRPr sz="1396"/>
            </a:lvl1pPr>
            <a:lvl2pPr marL="455909" indent="0">
              <a:buNone/>
              <a:defRPr sz="1196"/>
            </a:lvl2pPr>
            <a:lvl3pPr marL="911818" indent="0">
              <a:buNone/>
              <a:defRPr sz="998"/>
            </a:lvl3pPr>
            <a:lvl4pPr marL="1367726" indent="0">
              <a:buNone/>
              <a:defRPr sz="898"/>
            </a:lvl4pPr>
            <a:lvl5pPr marL="1823636" indent="0">
              <a:buNone/>
              <a:defRPr sz="898"/>
            </a:lvl5pPr>
            <a:lvl6pPr marL="2279543" indent="0">
              <a:buNone/>
              <a:defRPr sz="898"/>
            </a:lvl6pPr>
            <a:lvl7pPr marL="2735453" indent="0">
              <a:buNone/>
              <a:defRPr sz="898"/>
            </a:lvl7pPr>
            <a:lvl8pPr marL="3191361" indent="0">
              <a:buNone/>
              <a:defRPr sz="898"/>
            </a:lvl8pPr>
            <a:lvl9pPr marL="3647270" indent="0">
              <a:buNone/>
              <a:defRPr sz="898"/>
            </a:lvl9pPr>
          </a:lstStyle>
          <a:p>
            <a:pPr lvl="0"/>
            <a:r>
              <a:rPr lang="zh-CN" altLang="en-US"/>
              <a:t>单击此处编辑母版文本样式</a:t>
            </a:r>
          </a:p>
        </p:txBody>
      </p:sp>
      <p:sp>
        <p:nvSpPr>
          <p:cNvPr id="5" name="日期占位符 4"/>
          <p:cNvSpPr>
            <a:spLocks noGrp="1"/>
          </p:cNvSpPr>
          <p:nvPr>
            <p:ph type="dt" sz="half" idx="10"/>
          </p:nvPr>
        </p:nvSpPr>
        <p:spPr>
          <a:xfrm>
            <a:off x="457200" y="6356355"/>
            <a:ext cx="2133600" cy="365125"/>
          </a:xfrm>
          <a:prstGeom prst="rect">
            <a:avLst/>
          </a:prstGeom>
        </p:spPr>
        <p:txBody>
          <a:bodyPr/>
          <a:lstStyle/>
          <a:p>
            <a:pPr defTabSz="685800"/>
            <a:fld id="{530820CF-B880-4189-942D-D702A7CBA730}" type="datetimeFigureOut">
              <a:rPr lang="zh-CN" altLang="en-US" sz="1350" smtClean="0">
                <a:solidFill>
                  <a:srgbClr val="000000"/>
                </a:solidFill>
              </a:rPr>
              <a:pPr defTabSz="685800"/>
              <a:t>2024/12/10</a:t>
            </a:fld>
            <a:endParaRPr lang="zh-CN" altLang="en-US" sz="1350">
              <a:solidFill>
                <a:srgbClr val="000000"/>
              </a:solidFill>
            </a:endParaRPr>
          </a:p>
        </p:txBody>
      </p:sp>
      <p:sp>
        <p:nvSpPr>
          <p:cNvPr id="6" name="页脚占位符 5"/>
          <p:cNvSpPr>
            <a:spLocks noGrp="1"/>
          </p:cNvSpPr>
          <p:nvPr>
            <p:ph type="ftr" sz="quarter" idx="11"/>
          </p:nvPr>
        </p:nvSpPr>
        <p:spPr>
          <a:xfrm>
            <a:off x="3124201" y="6356355"/>
            <a:ext cx="2895600" cy="365125"/>
          </a:xfrm>
          <a:prstGeom prst="rect">
            <a:avLst/>
          </a:prstGeom>
        </p:spPr>
        <p:txBody>
          <a:bodyPr/>
          <a:lstStyle/>
          <a:p>
            <a:pPr defTabSz="685800"/>
            <a:endParaRPr lang="zh-CN" altLang="en-US" sz="1350">
              <a:solidFill>
                <a:srgbClr val="000000"/>
              </a:solidFill>
            </a:endParaRPr>
          </a:p>
        </p:txBody>
      </p:sp>
      <p:sp>
        <p:nvSpPr>
          <p:cNvPr id="7" name="灯片编号占位符 6"/>
          <p:cNvSpPr>
            <a:spLocks noGrp="1"/>
          </p:cNvSpPr>
          <p:nvPr>
            <p:ph type="sldNum" sz="quarter" idx="12"/>
          </p:nvPr>
        </p:nvSpPr>
        <p:spPr>
          <a:xfrm>
            <a:off x="6553200" y="6356355"/>
            <a:ext cx="2133600" cy="365125"/>
          </a:xfrm>
          <a:prstGeom prst="rect">
            <a:avLst/>
          </a:prstGeom>
        </p:spPr>
        <p:txBody>
          <a:bodyPr/>
          <a:lstStyle/>
          <a:p>
            <a:pPr defTabSz="685800"/>
            <a:fld id="{0C913308-F349-4B6D-A68A-DD1791B4A57B}" type="slidenum">
              <a:rPr lang="zh-CN" altLang="en-US" sz="1350" smtClean="0">
                <a:solidFill>
                  <a:srgbClr val="000000"/>
                </a:solidFill>
              </a:rPr>
              <a:pPr defTabSz="685800"/>
              <a:t>‹#›</a:t>
            </a:fld>
            <a:endParaRPr lang="zh-CN" altLang="en-US" sz="1350">
              <a:solidFill>
                <a:srgbClr val="000000"/>
              </a:solidFill>
            </a:endParaRPr>
          </a:p>
        </p:txBody>
      </p:sp>
    </p:spTree>
    <p:extLst>
      <p:ext uri="{BB962C8B-B14F-4D97-AF65-F5344CB8AC3E}">
        <p14:creationId xmlns:p14="http://schemas.microsoft.com/office/powerpoint/2010/main" val="28804669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40"/>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3"/>
            <a:ext cx="82296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356355"/>
            <a:ext cx="2133600" cy="365125"/>
          </a:xfrm>
          <a:prstGeom prst="rect">
            <a:avLst/>
          </a:prstGeom>
        </p:spPr>
        <p:txBody>
          <a:bodyPr/>
          <a:lstStyle/>
          <a:p>
            <a:pPr defTabSz="685800"/>
            <a:fld id="{530820CF-B880-4189-942D-D702A7CBA730}" type="datetimeFigureOut">
              <a:rPr lang="zh-CN" altLang="en-US" sz="1350" smtClean="0">
                <a:solidFill>
                  <a:srgbClr val="000000"/>
                </a:solidFill>
              </a:rPr>
              <a:pPr defTabSz="685800"/>
              <a:t>2024/12/10</a:t>
            </a:fld>
            <a:endParaRPr lang="zh-CN" altLang="en-US" sz="1350">
              <a:solidFill>
                <a:srgbClr val="000000"/>
              </a:solidFill>
            </a:endParaRPr>
          </a:p>
        </p:txBody>
      </p:sp>
      <p:sp>
        <p:nvSpPr>
          <p:cNvPr id="5" name="页脚占位符 4"/>
          <p:cNvSpPr>
            <a:spLocks noGrp="1"/>
          </p:cNvSpPr>
          <p:nvPr>
            <p:ph type="ftr" sz="quarter" idx="11"/>
          </p:nvPr>
        </p:nvSpPr>
        <p:spPr>
          <a:xfrm>
            <a:off x="3124201" y="6356355"/>
            <a:ext cx="2895600" cy="365125"/>
          </a:xfrm>
          <a:prstGeom prst="rect">
            <a:avLst/>
          </a:prstGeom>
        </p:spPr>
        <p:txBody>
          <a:bodyPr/>
          <a:lstStyle/>
          <a:p>
            <a:pPr defTabSz="685800"/>
            <a:endParaRPr lang="zh-CN" altLang="en-US" sz="1350">
              <a:solidFill>
                <a:srgbClr val="000000"/>
              </a:solidFill>
            </a:endParaRPr>
          </a:p>
        </p:txBody>
      </p:sp>
      <p:sp>
        <p:nvSpPr>
          <p:cNvPr id="6" name="灯片编号占位符 5"/>
          <p:cNvSpPr>
            <a:spLocks noGrp="1"/>
          </p:cNvSpPr>
          <p:nvPr>
            <p:ph type="sldNum" sz="quarter" idx="12"/>
          </p:nvPr>
        </p:nvSpPr>
        <p:spPr>
          <a:xfrm>
            <a:off x="6553200" y="6356355"/>
            <a:ext cx="2133600" cy="365125"/>
          </a:xfrm>
          <a:prstGeom prst="rect">
            <a:avLst/>
          </a:prstGeom>
        </p:spPr>
        <p:txBody>
          <a:bodyPr/>
          <a:lstStyle/>
          <a:p>
            <a:pPr defTabSz="685800"/>
            <a:fld id="{0C913308-F349-4B6D-A68A-DD1791B4A57B}" type="slidenum">
              <a:rPr lang="zh-CN" altLang="en-US" sz="1350" smtClean="0">
                <a:solidFill>
                  <a:srgbClr val="000000"/>
                </a:solidFill>
              </a:rPr>
              <a:pPr defTabSz="685800"/>
              <a:t>‹#›</a:t>
            </a:fld>
            <a:endParaRPr lang="zh-CN" altLang="en-US" sz="1350">
              <a:solidFill>
                <a:srgbClr val="000000"/>
              </a:solidFill>
            </a:endParaRPr>
          </a:p>
        </p:txBody>
      </p:sp>
    </p:spTree>
    <p:extLst>
      <p:ext uri="{BB962C8B-B14F-4D97-AF65-F5344CB8AC3E}">
        <p14:creationId xmlns:p14="http://schemas.microsoft.com/office/powerpoint/2010/main" val="8903865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128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47034B-67A7-4002-A9E3-F10D308BA4A7}"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44DAFE-72E5-4085-9B26-24AE11219D3A}" type="slidenum">
              <a:rPr lang="en-US" smtClean="0"/>
              <a:t>‹#›</a:t>
            </a:fld>
            <a:endParaRPr lang="en-US"/>
          </a:p>
        </p:txBody>
      </p:sp>
    </p:spTree>
    <p:extLst>
      <p:ext uri="{BB962C8B-B14F-4D97-AF65-F5344CB8AC3E}">
        <p14:creationId xmlns:p14="http://schemas.microsoft.com/office/powerpoint/2010/main" val="36026840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1" y="366073"/>
            <a:ext cx="78867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007468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04044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580184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30649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13" y="1600203"/>
            <a:ext cx="5395913"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5" y="1600203"/>
            <a:ext cx="53975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506338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9"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320705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658271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416972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203650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54953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1.jpe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7034B-67A7-4002-A9E3-F10D308BA4A7}" type="datetimeFigureOut">
              <a:rPr lang="en-US" smtClean="0"/>
              <a:t>12/10/2024</a:t>
            </a:fld>
            <a:endParaRPr lang="en-US"/>
          </a:p>
        </p:txBody>
      </p:sp>
      <p:sp>
        <p:nvSpPr>
          <p:cNvPr id="5" name="Footer Placeholder 4"/>
          <p:cNvSpPr>
            <a:spLocks noGrp="1"/>
          </p:cNvSpPr>
          <p:nvPr>
            <p:ph type="ftr" sz="quarter" idx="3"/>
          </p:nvPr>
        </p:nvSpPr>
        <p:spPr>
          <a:xfrm>
            <a:off x="3124200" y="635639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9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4DAFE-72E5-4085-9B26-24AE11219D3A}" type="slidenum">
              <a:rPr lang="en-US" smtClean="0"/>
              <a:t>‹#›</a:t>
            </a:fld>
            <a:endParaRPr lang="en-US"/>
          </a:p>
        </p:txBody>
      </p:sp>
    </p:spTree>
    <p:extLst>
      <p:ext uri="{BB962C8B-B14F-4D97-AF65-F5344CB8AC3E}">
        <p14:creationId xmlns:p14="http://schemas.microsoft.com/office/powerpoint/2010/main" val="3976167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3"/>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0285614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3"/>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7252378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3"/>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272665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89"/>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590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8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4494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6241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6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4336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solidFill>
                  <a:prstClr val="black">
                    <a:tint val="75000"/>
                  </a:prstClr>
                </a:solidFill>
              </a:rPr>
              <a:pPr/>
              <a:t>12/10/2024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78795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3"/>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0309952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4"/>
            <a:ext cx="9144000" cy="6857999"/>
          </a:xfrm>
          <a:prstGeom prst="rect">
            <a:avLst/>
          </a:prstGeom>
        </p:spPr>
      </p:pic>
    </p:spTree>
    <p:extLst>
      <p:ext uri="{BB962C8B-B14F-4D97-AF65-F5344CB8AC3E}">
        <p14:creationId xmlns:p14="http://schemas.microsoft.com/office/powerpoint/2010/main" val="363118262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defTabSz="911818" rtl="0" eaLnBrk="1" latinLnBrk="0" hangingPunct="1">
        <a:spcBef>
          <a:spcPct val="0"/>
        </a:spcBef>
        <a:buNone/>
        <a:defRPr sz="4388" kern="1200">
          <a:solidFill>
            <a:schemeClr val="tx1"/>
          </a:solidFill>
          <a:latin typeface="+mj-lt"/>
          <a:ea typeface="+mj-ea"/>
          <a:cs typeface="+mj-cs"/>
        </a:defRPr>
      </a:lvl1pPr>
    </p:titleStyle>
    <p:bodyStyle>
      <a:lvl1pPr marL="341931" indent="-341931" algn="l" defTabSz="911818" rtl="0" eaLnBrk="1" latinLnBrk="0" hangingPunct="1">
        <a:spcBef>
          <a:spcPct val="20000"/>
        </a:spcBef>
        <a:buFont typeface="Arial" pitchFamily="34" charset="0"/>
        <a:buChar char="•"/>
        <a:defRPr sz="3191" kern="1200">
          <a:solidFill>
            <a:schemeClr val="tx1"/>
          </a:solidFill>
          <a:latin typeface="+mn-lt"/>
          <a:ea typeface="+mn-ea"/>
          <a:cs typeface="+mn-cs"/>
        </a:defRPr>
      </a:lvl1pPr>
      <a:lvl2pPr marL="740852" indent="-284943" algn="l" defTabSz="911818" rtl="0" eaLnBrk="1" latinLnBrk="0" hangingPunct="1">
        <a:spcBef>
          <a:spcPct val="20000"/>
        </a:spcBef>
        <a:buFont typeface="Arial" pitchFamily="34" charset="0"/>
        <a:buChar char="–"/>
        <a:defRPr sz="2792" kern="1200">
          <a:solidFill>
            <a:schemeClr val="tx1"/>
          </a:solidFill>
          <a:latin typeface="+mn-lt"/>
          <a:ea typeface="+mn-ea"/>
          <a:cs typeface="+mn-cs"/>
        </a:defRPr>
      </a:lvl2pPr>
      <a:lvl3pPr marL="1139772" indent="-227954" algn="l" defTabSz="911818" rtl="0" eaLnBrk="1" latinLnBrk="0" hangingPunct="1">
        <a:spcBef>
          <a:spcPct val="20000"/>
        </a:spcBef>
        <a:buFont typeface="Arial" pitchFamily="34" charset="0"/>
        <a:buChar char="•"/>
        <a:defRPr sz="2393" kern="1200">
          <a:solidFill>
            <a:schemeClr val="tx1"/>
          </a:solidFill>
          <a:latin typeface="+mn-lt"/>
          <a:ea typeface="+mn-ea"/>
          <a:cs typeface="+mn-cs"/>
        </a:defRPr>
      </a:lvl3pPr>
      <a:lvl4pPr marL="1595681" indent="-227954" algn="l" defTabSz="911818" rtl="0" eaLnBrk="1" latinLnBrk="0" hangingPunct="1">
        <a:spcBef>
          <a:spcPct val="20000"/>
        </a:spcBef>
        <a:buFont typeface="Arial" pitchFamily="34" charset="0"/>
        <a:buChar char="–"/>
        <a:defRPr sz="1994" kern="1200">
          <a:solidFill>
            <a:schemeClr val="tx1"/>
          </a:solidFill>
          <a:latin typeface="+mn-lt"/>
          <a:ea typeface="+mn-ea"/>
          <a:cs typeface="+mn-cs"/>
        </a:defRPr>
      </a:lvl4pPr>
      <a:lvl5pPr marL="2051589" indent="-227954" algn="l" defTabSz="911818" rtl="0" eaLnBrk="1" latinLnBrk="0" hangingPunct="1">
        <a:spcBef>
          <a:spcPct val="20000"/>
        </a:spcBef>
        <a:buFont typeface="Arial" pitchFamily="34" charset="0"/>
        <a:buChar char="»"/>
        <a:defRPr sz="1994" kern="1200">
          <a:solidFill>
            <a:schemeClr val="tx1"/>
          </a:solidFill>
          <a:latin typeface="+mn-lt"/>
          <a:ea typeface="+mn-ea"/>
          <a:cs typeface="+mn-cs"/>
        </a:defRPr>
      </a:lvl5pPr>
      <a:lvl6pPr marL="2507498" indent="-227954" algn="l" defTabSz="91181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2963407" indent="-227954" algn="l" defTabSz="91181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19316" indent="-227954" algn="l" defTabSz="91181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875225" indent="-227954" algn="l" defTabSz="91181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zh-CN"/>
      </a:defPPr>
      <a:lvl1pPr marL="0" algn="l" defTabSz="911818" rtl="0" eaLnBrk="1" latinLnBrk="0" hangingPunct="1">
        <a:defRPr sz="1795" kern="1200">
          <a:solidFill>
            <a:schemeClr val="tx1"/>
          </a:solidFill>
          <a:latin typeface="+mn-lt"/>
          <a:ea typeface="+mn-ea"/>
          <a:cs typeface="+mn-cs"/>
        </a:defRPr>
      </a:lvl1pPr>
      <a:lvl2pPr marL="455909" algn="l" defTabSz="911818" rtl="0" eaLnBrk="1" latinLnBrk="0" hangingPunct="1">
        <a:defRPr sz="1795" kern="1200">
          <a:solidFill>
            <a:schemeClr val="tx1"/>
          </a:solidFill>
          <a:latin typeface="+mn-lt"/>
          <a:ea typeface="+mn-ea"/>
          <a:cs typeface="+mn-cs"/>
        </a:defRPr>
      </a:lvl2pPr>
      <a:lvl3pPr marL="911818" algn="l" defTabSz="911818" rtl="0" eaLnBrk="1" latinLnBrk="0" hangingPunct="1">
        <a:defRPr sz="1795" kern="1200">
          <a:solidFill>
            <a:schemeClr val="tx1"/>
          </a:solidFill>
          <a:latin typeface="+mn-lt"/>
          <a:ea typeface="+mn-ea"/>
          <a:cs typeface="+mn-cs"/>
        </a:defRPr>
      </a:lvl3pPr>
      <a:lvl4pPr marL="1367726" algn="l" defTabSz="911818" rtl="0" eaLnBrk="1" latinLnBrk="0" hangingPunct="1">
        <a:defRPr sz="1795" kern="1200">
          <a:solidFill>
            <a:schemeClr val="tx1"/>
          </a:solidFill>
          <a:latin typeface="+mn-lt"/>
          <a:ea typeface="+mn-ea"/>
          <a:cs typeface="+mn-cs"/>
        </a:defRPr>
      </a:lvl4pPr>
      <a:lvl5pPr marL="1823636" algn="l" defTabSz="911818" rtl="0" eaLnBrk="1" latinLnBrk="0" hangingPunct="1">
        <a:defRPr sz="1795" kern="1200">
          <a:solidFill>
            <a:schemeClr val="tx1"/>
          </a:solidFill>
          <a:latin typeface="+mn-lt"/>
          <a:ea typeface="+mn-ea"/>
          <a:cs typeface="+mn-cs"/>
        </a:defRPr>
      </a:lvl5pPr>
      <a:lvl6pPr marL="2279543" algn="l" defTabSz="911818" rtl="0" eaLnBrk="1" latinLnBrk="0" hangingPunct="1">
        <a:defRPr sz="1795" kern="1200">
          <a:solidFill>
            <a:schemeClr val="tx1"/>
          </a:solidFill>
          <a:latin typeface="+mn-lt"/>
          <a:ea typeface="+mn-ea"/>
          <a:cs typeface="+mn-cs"/>
        </a:defRPr>
      </a:lvl6pPr>
      <a:lvl7pPr marL="2735453" algn="l" defTabSz="911818" rtl="0" eaLnBrk="1" latinLnBrk="0" hangingPunct="1">
        <a:defRPr sz="1795" kern="1200">
          <a:solidFill>
            <a:schemeClr val="tx1"/>
          </a:solidFill>
          <a:latin typeface="+mn-lt"/>
          <a:ea typeface="+mn-ea"/>
          <a:cs typeface="+mn-cs"/>
        </a:defRPr>
      </a:lvl7pPr>
      <a:lvl8pPr marL="3191361" algn="l" defTabSz="911818" rtl="0" eaLnBrk="1" latinLnBrk="0" hangingPunct="1">
        <a:defRPr sz="1795" kern="1200">
          <a:solidFill>
            <a:schemeClr val="tx1"/>
          </a:solidFill>
          <a:latin typeface="+mn-lt"/>
          <a:ea typeface="+mn-ea"/>
          <a:cs typeface="+mn-cs"/>
        </a:defRPr>
      </a:lvl8pPr>
      <a:lvl9pPr marL="3647270" algn="l" defTabSz="911818" rtl="0" eaLnBrk="1" latinLnBrk="0" hangingPunct="1">
        <a:defRPr sz="179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D59D0918-B3BC-4D15-9AF8-385E8378AD06}" type="datetimeFigureOut">
              <a:rPr lang="en-US" smtClean="0">
                <a:solidFill>
                  <a:prstClr val="black">
                    <a:tint val="75000"/>
                  </a:prstClr>
                </a:solidFill>
              </a:rPr>
              <a:pPr defTabSz="685800"/>
              <a:t>12/10/2024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3"/>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E638271-59F9-4398-B3B9-61938CFED46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5486699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0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0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0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0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03.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14.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7.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114.xml"/><Relationship Id="rId7"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Layout" Target="../slideLayouts/slideLayout114.xml"/><Relationship Id="rId7"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114.xml"/><Relationship Id="rId7"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79.xml"/><Relationship Id="rId1" Type="http://schemas.openxmlformats.org/officeDocument/2006/relationships/themeOverride" Target="../theme/themeOverride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3" Type="http://schemas.openxmlformats.org/officeDocument/2006/relationships/hyperlink" Target="file:///C:\Users\DELL%20NM\Desktop\&#272;&#243;n%20s&#7903;\Th&#7871;%20gi&#7899;i%20c&#225;c%20lo&#224;i%20chim.mp4" TargetMode="External"/><Relationship Id="rId2" Type="http://schemas.openxmlformats.org/officeDocument/2006/relationships/image" Target="../media/image31.png"/><Relationship Id="rId1" Type="http://schemas.openxmlformats.org/officeDocument/2006/relationships/slideLayout" Target="../slideLayouts/slideLayout11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30.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0.xml"/></Relationships>
</file>

<file path=ppt/slides/_rels/slide35.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tags" Target="../tags/tag3.xml"/><Relationship Id="rId7" Type="http://schemas.openxmlformats.org/officeDocument/2006/relationships/image" Target="../media/image36.jpeg"/><Relationship Id="rId12" Type="http://schemas.openxmlformats.org/officeDocument/2006/relationships/audio" Target="NUL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image" Target="../media/image40.gif"/><Relationship Id="rId5" Type="http://schemas.openxmlformats.org/officeDocument/2006/relationships/notesSlide" Target="../notesSlides/notesSlide18.xml"/><Relationship Id="rId10" Type="http://schemas.openxmlformats.org/officeDocument/2006/relationships/image" Target="../media/image39.gif"/><Relationship Id="rId4" Type="http://schemas.openxmlformats.org/officeDocument/2006/relationships/slideLayout" Target="../slideLayouts/slideLayout2.xml"/><Relationship Id="rId9" Type="http://schemas.openxmlformats.org/officeDocument/2006/relationships/image" Target="../media/image38.g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1311" y="533400"/>
            <a:ext cx="9121379" cy="2266950"/>
          </a:xfrm>
          <a:prstGeom prst="rect">
            <a:avLst/>
          </a:prstGeom>
          <a:solidFill>
            <a:srgbClr val="0086EA"/>
          </a:solidFill>
          <a:effectLst>
            <a:glow rad="50800">
              <a:schemeClr val="accent5">
                <a:satMod val="175000"/>
                <a:alpha val="18000"/>
              </a:schemeClr>
            </a:glow>
          </a:effectLst>
        </p:spPr>
        <p:txBody>
          <a:bodyPr vert="horz" lIns="68471" tIns="34235" rIns="68471" bIns="34235"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514350"/>
            <a:endParaRPr lang="en-US" sz="795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258349" y="1204118"/>
            <a:ext cx="1529732" cy="140573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807082" y="1219200"/>
            <a:ext cx="6248091" cy="994172"/>
          </a:xfrm>
        </p:spPr>
        <p:txBody>
          <a:bodyPr>
            <a:noAutofit/>
          </a:bodyPr>
          <a:lstStyle/>
          <a:p>
            <a:pPr algn="ctr"/>
            <a:r>
              <a:rPr lang="en-US" sz="7950" b="1" dirty="0">
                <a:solidFill>
                  <a:schemeClr val="bg1"/>
                </a:solidFill>
                <a:latin typeface="AvantGarde" pitchFamily="2" charset="0"/>
                <a:ea typeface="AvantGarde" pitchFamily="2" charset="0"/>
                <a:cs typeface="AvantGarde" pitchFamily="2" charset="0"/>
              </a:rPr>
              <a:t>TIẾNG VIỆT </a:t>
            </a:r>
            <a:r>
              <a:rPr lang="en-US" sz="7950" b="1" dirty="0">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126" y="4343295"/>
            <a:ext cx="3384095" cy="163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11" y="2824503"/>
            <a:ext cx="2579639" cy="317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11311" y="6400800"/>
            <a:ext cx="9132689" cy="1"/>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
        <p:nvSpPr>
          <p:cNvPr id="8" name="WordArt 14"/>
          <p:cNvSpPr>
            <a:spLocks noChangeArrowheads="1" noChangeShapeType="1" noTextEdit="1"/>
          </p:cNvSpPr>
          <p:nvPr/>
        </p:nvSpPr>
        <p:spPr bwMode="auto">
          <a:xfrm>
            <a:off x="2485814" y="3200400"/>
            <a:ext cx="5896186" cy="1660074"/>
          </a:xfrm>
          <a:prstGeom prst="rect">
            <a:avLst/>
          </a:prstGeom>
        </p:spPr>
        <p:txBody>
          <a:bodyPr wrap="none" fromWordArt="1">
            <a:prstTxWarp prst="textPlain">
              <a:avLst>
                <a:gd name="adj" fmla="val 50000"/>
              </a:avLst>
            </a:prstTxWarp>
          </a:bodyPr>
          <a:lstStyle/>
          <a:p>
            <a:pPr algn="ctr" defTabSz="514350" eaLnBrk="0" fontAlgn="base" hangingPunct="0">
              <a:spcBef>
                <a:spcPct val="0"/>
              </a:spcBef>
              <a:spcAft>
                <a:spcPct val="0"/>
              </a:spcAft>
              <a:defRPr/>
            </a:pPr>
            <a:r>
              <a:rPr lang="en-US" sz="2250" b="1" kern="10" dirty="0">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CHÀO MỪNG QUÝ THẦY, CÔ VỀ DỰ GIỜ THĂM LỚP</a:t>
            </a:r>
          </a:p>
          <a:p>
            <a:pPr algn="ctr" defTabSz="514350" eaLnBrk="0" fontAlgn="base" hangingPunct="0">
              <a:spcBef>
                <a:spcPct val="0"/>
              </a:spcBef>
              <a:spcAft>
                <a:spcPct val="0"/>
              </a:spcAft>
              <a:defRPr/>
            </a:pPr>
            <a:r>
              <a:rPr lang="en-US" sz="2250" b="1" kern="10" dirty="0" err="1">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Môn</a:t>
            </a:r>
            <a:r>
              <a:rPr lang="en-US" sz="2250" b="1" kern="10" dirty="0">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 </a:t>
            </a:r>
            <a:r>
              <a:rPr lang="en-US" sz="2250" b="1" kern="10" dirty="0" err="1">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Tiếng</a:t>
            </a:r>
            <a:r>
              <a:rPr lang="en-US" sz="2250" b="1" kern="10" dirty="0">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 </a:t>
            </a:r>
            <a:r>
              <a:rPr lang="en-US" sz="2250" b="1" kern="10" dirty="0" err="1">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Việt</a:t>
            </a:r>
            <a:r>
              <a:rPr lang="en-US" sz="2250" b="1" kern="10" dirty="0">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 </a:t>
            </a:r>
            <a:r>
              <a:rPr lang="en-US" sz="2250" b="1" kern="10" dirty="0" err="1">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lớp</a:t>
            </a:r>
            <a:r>
              <a:rPr lang="en-US" sz="2250" b="1" kern="10" dirty="0">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 1</a:t>
            </a:r>
          </a:p>
        </p:txBody>
      </p:sp>
      <p:sp>
        <p:nvSpPr>
          <p:cNvPr id="10" name="Text Box 9"/>
          <p:cNvSpPr txBox="1">
            <a:spLocks noChangeArrowheads="1"/>
          </p:cNvSpPr>
          <p:nvPr/>
        </p:nvSpPr>
        <p:spPr bwMode="auto">
          <a:xfrm>
            <a:off x="3327394" y="5060087"/>
            <a:ext cx="3886200"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514350" fontAlgn="base">
              <a:spcBef>
                <a:spcPct val="50000"/>
              </a:spcBef>
              <a:spcAft>
                <a:spcPct val="0"/>
              </a:spcAft>
              <a:defRPr/>
            </a:pPr>
            <a:r>
              <a:rPr lang="en-US" altLang="en-US" sz="2100" b="1" dirty="0" err="1">
                <a:solidFill>
                  <a:srgbClr val="000000"/>
                </a:solidFill>
                <a:latin typeface="Times New Roman" panose="02020603050405020304" pitchFamily="18" charset="0"/>
              </a:rPr>
              <a:t>Giáo</a:t>
            </a:r>
            <a:r>
              <a:rPr lang="en-US" altLang="en-US" sz="2100" b="1" dirty="0">
                <a:solidFill>
                  <a:srgbClr val="000000"/>
                </a:solidFill>
                <a:latin typeface="Times New Roman" panose="02020603050405020304" pitchFamily="18" charset="0"/>
              </a:rPr>
              <a:t> </a:t>
            </a:r>
            <a:r>
              <a:rPr lang="en-US" altLang="en-US" sz="2100" b="1" err="1">
                <a:solidFill>
                  <a:srgbClr val="000000"/>
                </a:solidFill>
                <a:latin typeface="Times New Roman" panose="02020603050405020304" pitchFamily="18" charset="0"/>
              </a:rPr>
              <a:t>viên</a:t>
            </a:r>
            <a:r>
              <a:rPr lang="en-US" altLang="en-US" sz="2100" b="1" smtClean="0">
                <a:solidFill>
                  <a:srgbClr val="000000"/>
                </a:solidFill>
                <a:latin typeface="Times New Roman" panose="02020603050405020304" pitchFamily="18" charset="0"/>
              </a:rPr>
              <a:t>: Phạm Mai Ly</a:t>
            </a:r>
            <a:endParaRPr lang="nl-NL" altLang="en-US" sz="2100" b="1" dirty="0">
              <a:solidFill>
                <a:srgbClr val="000000"/>
              </a:solidFill>
              <a:latin typeface="Times New Roman" panose="02020603050405020304" pitchFamily="18" charset="0"/>
            </a:endParaRPr>
          </a:p>
          <a:p>
            <a:pPr algn="ctr" defTabSz="514350" fontAlgn="base">
              <a:spcBef>
                <a:spcPct val="50000"/>
              </a:spcBef>
              <a:spcAft>
                <a:spcPct val="0"/>
              </a:spcAft>
              <a:defRPr/>
            </a:pPr>
            <a:r>
              <a:rPr lang="en-US" altLang="en-US" sz="2100" b="1" dirty="0" err="1">
                <a:solidFill>
                  <a:srgbClr val="000000"/>
                </a:solidFill>
                <a:latin typeface="Times New Roman" panose="02020603050405020304" pitchFamily="18" charset="0"/>
              </a:rPr>
              <a:t>Năm</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học</a:t>
            </a:r>
            <a:r>
              <a:rPr lang="en-US" altLang="en-US" sz="2100" b="1" dirty="0">
                <a:solidFill>
                  <a:srgbClr val="000000"/>
                </a:solidFill>
                <a:latin typeface="Times New Roman" panose="02020603050405020304" pitchFamily="18" charset="0"/>
              </a:rPr>
              <a:t>: 2024 - 2025</a:t>
            </a:r>
          </a:p>
        </p:txBody>
      </p:sp>
    </p:spTree>
    <p:extLst>
      <p:ext uri="{BB962C8B-B14F-4D97-AF65-F5344CB8AC3E}">
        <p14:creationId xmlns:p14="http://schemas.microsoft.com/office/powerpoint/2010/main" val="405804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71261" y="5444894"/>
            <a:ext cx="494433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cá kiếm</a:t>
            </a:r>
          </a:p>
        </p:txBody>
      </p:sp>
      <p:sp>
        <p:nvSpPr>
          <p:cNvPr id="6" name="Title 1"/>
          <p:cNvSpPr txBox="1">
            <a:spLocks/>
          </p:cNvSpPr>
          <p:nvPr/>
        </p:nvSpPr>
        <p:spPr>
          <a:xfrm>
            <a:off x="4264131" y="5444894"/>
            <a:ext cx="278096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iêm</a:t>
            </a:r>
            <a:endParaRPr lang="en-US" sz="9600" dirty="0">
              <a:solidFill>
                <a:srgbClr val="FF0000"/>
              </a:solidFill>
              <a:latin typeface="Arial-Rounded" pitchFamily="34" charset="0"/>
              <a:ea typeface="Arial-Rounded" pitchFamily="34" charset="0"/>
              <a:cs typeface="Arial-Rounded" pitchFamily="34" charset="0"/>
            </a:endParaRPr>
          </a:p>
        </p:txBody>
      </p:sp>
      <p:sp>
        <p:nvSpPr>
          <p:cNvPr id="4" name="AutoShape 2" descr="CÂY GIỐNG MĂNG TRE BÁT ĐỘ, CAM KẾT GIỐNG CHUẨN F1 | Lazada.vn"/>
          <p:cNvSpPr>
            <a:spLocks noChangeAspect="1" noChangeArrowheads="1"/>
          </p:cNvSpPr>
          <p:nvPr/>
        </p:nvSpPr>
        <p:spPr bwMode="auto">
          <a:xfrm>
            <a:off x="127992"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AutoShape 4" descr="CÂY GIỐNG MĂNG TRE BÁT ĐỘ, CAM KẾT GIỐNG CHUẨN F1 | Lazada.vn"/>
          <p:cNvSpPr>
            <a:spLocks noChangeAspect="1" noChangeArrowheads="1"/>
          </p:cNvSpPr>
          <p:nvPr/>
        </p:nvSpPr>
        <p:spPr bwMode="auto">
          <a:xfrm>
            <a:off x="242292" y="797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592" y="762001"/>
            <a:ext cx="8787408"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045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71064" y="5414153"/>
            <a:ext cx="41148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tổ yến</a:t>
            </a:r>
          </a:p>
        </p:txBody>
      </p:sp>
      <p:sp>
        <p:nvSpPr>
          <p:cNvPr id="8" name="Title 1"/>
          <p:cNvSpPr txBox="1">
            <a:spLocks/>
          </p:cNvSpPr>
          <p:nvPr/>
        </p:nvSpPr>
        <p:spPr>
          <a:xfrm>
            <a:off x="3804081" y="5414153"/>
            <a:ext cx="259672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yên</a:t>
            </a:r>
          </a:p>
        </p:txBody>
      </p:sp>
      <p:sp>
        <p:nvSpPr>
          <p:cNvPr id="2" name="AutoShape 2" descr="biện pháp thi công nhà cao tầng"/>
          <p:cNvSpPr>
            <a:spLocks noChangeAspect="1" noChangeArrowheads="1"/>
          </p:cNvSpPr>
          <p:nvPr/>
        </p:nvSpPr>
        <p:spPr bwMode="auto">
          <a:xfrm>
            <a:off x="127992"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AutoShape 4" descr="biện pháp thi công nhà cao tầng"/>
          <p:cNvSpPr>
            <a:spLocks noChangeAspect="1" noChangeArrowheads="1"/>
          </p:cNvSpPr>
          <p:nvPr/>
        </p:nvSpPr>
        <p:spPr bwMode="auto">
          <a:xfrm>
            <a:off x="242292" y="79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7170" name="Picture 2" descr="Yến sào Phú Quốc - Đặc sản Phú Quốc Nguyên 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40" y="699716"/>
            <a:ext cx="8116460" cy="417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4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47437" y="4719100"/>
            <a:ext cx="281046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kiếm</a:t>
            </a:r>
          </a:p>
        </p:txBody>
      </p:sp>
      <p:sp>
        <p:nvSpPr>
          <p:cNvPr id="16" name="Title 1"/>
          <p:cNvSpPr txBox="1">
            <a:spLocks/>
          </p:cNvSpPr>
          <p:nvPr/>
        </p:nvSpPr>
        <p:spPr>
          <a:xfrm>
            <a:off x="-285750" y="4719100"/>
            <a:ext cx="37147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sầu riêng</a:t>
            </a:r>
          </a:p>
        </p:txBody>
      </p:sp>
      <p:sp>
        <p:nvSpPr>
          <p:cNvPr id="8" name="Title 1"/>
          <p:cNvSpPr txBox="1">
            <a:spLocks/>
          </p:cNvSpPr>
          <p:nvPr/>
        </p:nvSpPr>
        <p:spPr>
          <a:xfrm>
            <a:off x="5486400" y="4719100"/>
            <a:ext cx="41148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tổ yến</a:t>
            </a:r>
          </a:p>
        </p:txBody>
      </p:sp>
      <p:pic>
        <p:nvPicPr>
          <p:cNvPr id="12" name="Picture 2" descr="Yến sào Phú Quốc - Đặc sản Phú Quốc Nguyên Hươ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1714504"/>
            <a:ext cx="2552700"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7 Swordfish Facts That We Swear Are Tr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9849" y="1714503"/>
            <a:ext cx="2871789"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ơ tán cả tòa nhà vì nhầm mùi sầu riêng là khí độc | Thế giới | Thanh Ni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586" y="1700876"/>
            <a:ext cx="2557697" cy="2557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751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543306" y="5820521"/>
            <a:ext cx="300989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kiếm</a:t>
            </a:r>
          </a:p>
        </p:txBody>
      </p:sp>
      <p:sp>
        <p:nvSpPr>
          <p:cNvPr id="7" name="Title 1"/>
          <p:cNvSpPr txBox="1">
            <a:spLocks/>
          </p:cNvSpPr>
          <p:nvPr/>
        </p:nvSpPr>
        <p:spPr>
          <a:xfrm>
            <a:off x="-171450" y="5820521"/>
            <a:ext cx="37147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sầu riêng</a:t>
            </a:r>
          </a:p>
        </p:txBody>
      </p:sp>
      <p:sp>
        <p:nvSpPr>
          <p:cNvPr id="8" name="Title 1"/>
          <p:cNvSpPr txBox="1">
            <a:spLocks/>
          </p:cNvSpPr>
          <p:nvPr/>
        </p:nvSpPr>
        <p:spPr>
          <a:xfrm>
            <a:off x="6077690" y="5820521"/>
            <a:ext cx="363780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tổ yến</a:t>
            </a:r>
          </a:p>
        </p:txBody>
      </p:sp>
      <p:sp>
        <p:nvSpPr>
          <p:cNvPr id="12" name="Title 1"/>
          <p:cNvSpPr txBox="1">
            <a:spLocks/>
          </p:cNvSpPr>
          <p:nvPr/>
        </p:nvSpPr>
        <p:spPr>
          <a:xfrm>
            <a:off x="1400178" y="3245933"/>
            <a:ext cx="192704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kiễng</a:t>
            </a:r>
          </a:p>
        </p:txBody>
      </p:sp>
      <p:sp>
        <p:nvSpPr>
          <p:cNvPr id="13" name="Title 1"/>
          <p:cNvSpPr txBox="1">
            <a:spLocks/>
          </p:cNvSpPr>
          <p:nvPr/>
        </p:nvSpPr>
        <p:spPr>
          <a:xfrm>
            <a:off x="3684117" y="3267442"/>
            <a:ext cx="192704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liệng</a:t>
            </a:r>
          </a:p>
        </p:txBody>
      </p:sp>
      <p:sp>
        <p:nvSpPr>
          <p:cNvPr id="14" name="Title 1"/>
          <p:cNvSpPr txBox="1">
            <a:spLocks/>
          </p:cNvSpPr>
          <p:nvPr/>
        </p:nvSpPr>
        <p:spPr>
          <a:xfrm>
            <a:off x="6077697" y="3263691"/>
            <a:ext cx="1751861"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riềng</a:t>
            </a:r>
          </a:p>
        </p:txBody>
      </p:sp>
      <p:sp>
        <p:nvSpPr>
          <p:cNvPr id="15" name="Title 1"/>
          <p:cNvSpPr txBox="1">
            <a:spLocks/>
          </p:cNvSpPr>
          <p:nvPr/>
        </p:nvSpPr>
        <p:spPr>
          <a:xfrm>
            <a:off x="1400178" y="4084133"/>
            <a:ext cx="192704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diềm</a:t>
            </a:r>
          </a:p>
        </p:txBody>
      </p:sp>
      <p:sp>
        <p:nvSpPr>
          <p:cNvPr id="16" name="Title 1"/>
          <p:cNvSpPr txBox="1">
            <a:spLocks/>
          </p:cNvSpPr>
          <p:nvPr/>
        </p:nvSpPr>
        <p:spPr>
          <a:xfrm>
            <a:off x="3684117" y="4105642"/>
            <a:ext cx="192704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kiểm</a:t>
            </a:r>
          </a:p>
        </p:txBody>
      </p:sp>
      <p:sp>
        <p:nvSpPr>
          <p:cNvPr id="17" name="Title 1"/>
          <p:cNvSpPr txBox="1">
            <a:spLocks/>
          </p:cNvSpPr>
          <p:nvPr/>
        </p:nvSpPr>
        <p:spPr>
          <a:xfrm>
            <a:off x="6077697" y="4101891"/>
            <a:ext cx="1751861"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xiêm</a:t>
            </a:r>
          </a:p>
        </p:txBody>
      </p:sp>
      <p:sp>
        <p:nvSpPr>
          <p:cNvPr id="18" name="Title 1"/>
          <p:cNvSpPr txBox="1">
            <a:spLocks/>
          </p:cNvSpPr>
          <p:nvPr/>
        </p:nvSpPr>
        <p:spPr>
          <a:xfrm>
            <a:off x="1400178" y="4883898"/>
            <a:ext cx="192704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yên</a:t>
            </a:r>
          </a:p>
        </p:txBody>
      </p:sp>
      <p:sp>
        <p:nvSpPr>
          <p:cNvPr id="19" name="Title 1"/>
          <p:cNvSpPr txBox="1">
            <a:spLocks/>
          </p:cNvSpPr>
          <p:nvPr/>
        </p:nvSpPr>
        <p:spPr>
          <a:xfrm>
            <a:off x="3639912" y="4905792"/>
            <a:ext cx="192704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yến</a:t>
            </a: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8959" y="-165701"/>
            <a:ext cx="4428758" cy="351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3318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 y="609600"/>
            <a:ext cx="8915400" cy="5486400"/>
            <a:chOff x="3450566" y="609600"/>
            <a:chExt cx="5969479" cy="4297517"/>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20" t="44811" r="27600" b="23585"/>
            <a:stretch/>
          </p:blipFill>
          <p:spPr bwMode="auto">
            <a:xfrm>
              <a:off x="3450566" y="609600"/>
              <a:ext cx="5969479" cy="231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800" t="34729" r="29514" b="38148"/>
            <a:stretch/>
          </p:blipFill>
          <p:spPr bwMode="auto">
            <a:xfrm>
              <a:off x="3476443" y="2923040"/>
              <a:ext cx="5814205" cy="198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20242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9994"/>
          <a:stretch/>
        </p:blipFill>
        <p:spPr>
          <a:xfrm>
            <a:off x="2457451" y="857250"/>
            <a:ext cx="5107907" cy="2631812"/>
          </a:xfrm>
          <a:prstGeom prst="rect">
            <a:avLst/>
          </a:prstGeom>
        </p:spPr>
      </p:pic>
      <p:sp>
        <p:nvSpPr>
          <p:cNvPr id="6" name="Title 1"/>
          <p:cNvSpPr txBox="1">
            <a:spLocks/>
          </p:cNvSpPr>
          <p:nvPr/>
        </p:nvSpPr>
        <p:spPr>
          <a:xfrm>
            <a:off x="161797" y="4318501"/>
            <a:ext cx="8742542" cy="162684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Hà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theo</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bố</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đến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sân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Sân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có</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cò</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diệc</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sáo</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bồ</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nông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Hà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chăm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chú</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nhìn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đàn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cò</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diệc</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xám</a:t>
            </a:r>
            <a:r>
              <a:rPr lang="en-US" sz="3300" dirty="0">
                <a:solidFill>
                  <a:srgbClr val="0070C0"/>
                </a:solidFill>
                <a:latin typeface="Arial-Rounded" pitchFamily="34" charset="0"/>
                <a:ea typeface="Arial-Rounded" pitchFamily="34" charset="0"/>
                <a:cs typeface="Arial-Rounded" pitchFamily="34" charset="0"/>
              </a:rPr>
              <a:t> bay </a:t>
            </a:r>
            <a:r>
              <a:rPr lang="en-US" sz="3300" dirty="0" err="1">
                <a:solidFill>
                  <a:srgbClr val="0070C0"/>
                </a:solidFill>
                <a:latin typeface="Arial-Rounded" pitchFamily="34" charset="0"/>
                <a:ea typeface="Arial-Rounded" pitchFamily="34" charset="0"/>
                <a:cs typeface="Arial-Rounded" pitchFamily="34" charset="0"/>
              </a:rPr>
              <a:t>liệng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đậu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kín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trên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ngọn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cây</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Sau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một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ngày</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kiếm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ăn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từng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đàn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ríu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rít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về</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tổ</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trông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thật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yên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bình</a:t>
            </a:r>
            <a:r>
              <a:rPr lang="en-US" sz="3300" dirty="0">
                <a:solidFill>
                  <a:srgbClr val="0070C0"/>
                </a:solidFill>
                <a:latin typeface="Arial-Rounded" pitchFamily="34" charset="0"/>
                <a:ea typeface="Arial-Rounded" pitchFamily="34" charset="0"/>
                <a:cs typeface="Arial-Rounded" pitchFamily="34" charset="0"/>
              </a:rPr>
              <a:t>.</a:t>
            </a:r>
            <a:endParaRPr lang="en-US" sz="2700" dirty="0">
              <a:solidFill>
                <a:srgbClr val="0070C0"/>
              </a:solidFill>
              <a:latin typeface="Arial-Rounded" pitchFamily="34" charset="0"/>
              <a:ea typeface="Arial-Rounded" pitchFamily="34" charset="0"/>
              <a:cs typeface="Arial-Rounded" pitchFamily="34" charset="0"/>
            </a:endParaRPr>
          </a:p>
        </p:txBody>
      </p:sp>
      <p:sp>
        <p:nvSpPr>
          <p:cNvPr id="13" name="Oval 12"/>
          <p:cNvSpPr/>
          <p:nvPr/>
        </p:nvSpPr>
        <p:spPr>
          <a:xfrm>
            <a:off x="902443" y="3558913"/>
            <a:ext cx="354857" cy="2346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black"/>
                </a:solidFill>
                <a:latin typeface="Arial" pitchFamily="34" charset="0"/>
                <a:ea typeface="Arial-Rounded" pitchFamily="34" charset="0"/>
                <a:cs typeface="Arial" pitchFamily="34" charset="0"/>
              </a:rPr>
              <a:t>1</a:t>
            </a:r>
          </a:p>
        </p:txBody>
      </p:sp>
      <p:sp>
        <p:nvSpPr>
          <p:cNvPr id="14" name="Oval 13"/>
          <p:cNvSpPr/>
          <p:nvPr/>
        </p:nvSpPr>
        <p:spPr>
          <a:xfrm>
            <a:off x="5760024" y="3505200"/>
            <a:ext cx="354857" cy="2346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black"/>
                </a:solidFill>
                <a:latin typeface="Arial" pitchFamily="34" charset="0"/>
                <a:ea typeface="Arial-Rounded" pitchFamily="34" charset="0"/>
                <a:cs typeface="Arial" pitchFamily="34" charset="0"/>
              </a:rPr>
              <a:t>2</a:t>
            </a:r>
          </a:p>
        </p:txBody>
      </p:sp>
      <p:sp>
        <p:nvSpPr>
          <p:cNvPr id="17" name="Oval 16"/>
          <p:cNvSpPr/>
          <p:nvPr/>
        </p:nvSpPr>
        <p:spPr>
          <a:xfrm>
            <a:off x="5011404" y="4046005"/>
            <a:ext cx="322597" cy="2132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black"/>
                </a:solidFill>
                <a:latin typeface="Arial" pitchFamily="34" charset="0"/>
                <a:ea typeface="Arial-Rounded" pitchFamily="34" charset="0"/>
                <a:cs typeface="Arial" pitchFamily="34" charset="0"/>
              </a:rPr>
              <a:t>3</a:t>
            </a:r>
          </a:p>
        </p:txBody>
      </p:sp>
      <p:cxnSp>
        <p:nvCxnSpPr>
          <p:cNvPr id="22" name="Straight Connector 21"/>
          <p:cNvCxnSpPr/>
          <p:nvPr/>
        </p:nvCxnSpPr>
        <p:spPr>
          <a:xfrm>
            <a:off x="161797" y="6436360"/>
            <a:ext cx="8685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62105" y="5972034"/>
            <a:ext cx="8177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057544" y="5111153"/>
            <a:ext cx="697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72858" y="1009818"/>
            <a:ext cx="1965938" cy="705889"/>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dirty="0">
                  <a:solidFill>
                    <a:prstClr val="black"/>
                  </a:solidFill>
                  <a:latin typeface="Arial Rounded MT Bold" pitchFamily="34" charset="0"/>
                  <a:ea typeface="Arial-Rounded" pitchFamily="34" charset="0"/>
                  <a:cs typeface="Arial-Rounded" pitchFamily="34" charset="0"/>
                </a:rPr>
                <a:t>4</a:t>
              </a:r>
            </a:p>
          </p:txBody>
        </p:sp>
      </p:grpSp>
      <p:sp>
        <p:nvSpPr>
          <p:cNvPr id="24" name="Oval 23"/>
          <p:cNvSpPr/>
          <p:nvPr/>
        </p:nvSpPr>
        <p:spPr>
          <a:xfrm>
            <a:off x="5448489" y="4963519"/>
            <a:ext cx="322597" cy="2132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black"/>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382328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par>
                                <p:cTn id="11" presetID="6" presetClass="entr" presetSubtype="16"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78233" y="1771650"/>
            <a:ext cx="4094018" cy="998199"/>
          </a:xfrm>
          <a:prstGeom prst="rect">
            <a:avLst/>
          </a:prstGeom>
          <a:solidFill>
            <a:srgbClr val="006F96"/>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6600">
                <a:solidFill>
                  <a:prstClr val="white"/>
                </a:solidFill>
                <a:latin typeface="Arial-Rounded" pitchFamily="34" charset="0"/>
                <a:ea typeface="Arial-Rounded" pitchFamily="34" charset="0"/>
                <a:cs typeface="Arial-Rounded" pitchFamily="34" charset="0"/>
              </a:rPr>
              <a:t>bay liệng</a:t>
            </a:r>
          </a:p>
        </p:txBody>
      </p:sp>
      <p:sp>
        <p:nvSpPr>
          <p:cNvPr id="6" name="Title 1"/>
          <p:cNvSpPr txBox="1">
            <a:spLocks/>
          </p:cNvSpPr>
          <p:nvPr/>
        </p:nvSpPr>
        <p:spPr>
          <a:xfrm>
            <a:off x="2478232" y="4361447"/>
            <a:ext cx="4094018" cy="998199"/>
          </a:xfrm>
          <a:prstGeom prst="rect">
            <a:avLst/>
          </a:prstGeom>
          <a:solidFill>
            <a:srgbClr val="006F96"/>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6600">
                <a:solidFill>
                  <a:prstClr val="white"/>
                </a:solidFill>
                <a:latin typeface="Arial-Rounded" pitchFamily="34" charset="0"/>
                <a:ea typeface="Arial-Rounded" pitchFamily="34" charset="0"/>
                <a:cs typeface="Arial-Rounded" pitchFamily="34" charset="0"/>
              </a:rPr>
              <a:t>yên bình</a:t>
            </a:r>
          </a:p>
        </p:txBody>
      </p:sp>
      <p:sp>
        <p:nvSpPr>
          <p:cNvPr id="5" name="Title 1"/>
          <p:cNvSpPr txBox="1">
            <a:spLocks/>
          </p:cNvSpPr>
          <p:nvPr/>
        </p:nvSpPr>
        <p:spPr>
          <a:xfrm>
            <a:off x="2478233" y="3062248"/>
            <a:ext cx="4094018" cy="998199"/>
          </a:xfrm>
          <a:prstGeom prst="rect">
            <a:avLst/>
          </a:prstGeom>
          <a:solidFill>
            <a:srgbClr val="006F96"/>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6600">
                <a:solidFill>
                  <a:prstClr val="white"/>
                </a:solidFill>
                <a:latin typeface="Arial-Rounded" pitchFamily="34" charset="0"/>
                <a:ea typeface="Arial-Rounded" pitchFamily="34" charset="0"/>
                <a:cs typeface="Arial-Rounded" pitchFamily="34" charset="0"/>
              </a:rPr>
              <a:t>kiếm ăn</a:t>
            </a:r>
          </a:p>
        </p:txBody>
      </p:sp>
    </p:spTree>
    <p:extLst>
      <p:ext uri="{BB962C8B-B14F-4D97-AF65-F5344CB8AC3E}">
        <p14:creationId xmlns:p14="http://schemas.microsoft.com/office/powerpoint/2010/main" val="5079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9994"/>
          <a:stretch/>
        </p:blipFill>
        <p:spPr>
          <a:xfrm>
            <a:off x="2457451" y="857250"/>
            <a:ext cx="5107907" cy="2631812"/>
          </a:xfrm>
          <a:prstGeom prst="rect">
            <a:avLst/>
          </a:prstGeom>
        </p:spPr>
      </p:pic>
      <p:sp>
        <p:nvSpPr>
          <p:cNvPr id="6" name="Title 1"/>
          <p:cNvSpPr txBox="1">
            <a:spLocks/>
          </p:cNvSpPr>
          <p:nvPr/>
        </p:nvSpPr>
        <p:spPr>
          <a:xfrm>
            <a:off x="161797" y="3861301"/>
            <a:ext cx="8742542" cy="162684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Sân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có</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cò</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diệc</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sáo</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bồ</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nông</a:t>
            </a:r>
            <a:r>
              <a:rPr lang="en-US" sz="3300" dirty="0">
                <a:solidFill>
                  <a:srgbClr val="0070C0"/>
                </a:solidFill>
                <a:latin typeface="Arial-Rounded" pitchFamily="34" charset="0"/>
                <a:ea typeface="Arial-Rounded" pitchFamily="34" charset="0"/>
                <a:cs typeface="Arial-Rounded" pitchFamily="34" charset="0"/>
              </a:rPr>
              <a:t>,…</a:t>
            </a:r>
            <a:endParaRPr lang="en-US" sz="2700" dirty="0">
              <a:solidFill>
                <a:srgbClr val="0070C0"/>
              </a:solidFill>
              <a:latin typeface="Arial-Rounded" pitchFamily="34" charset="0"/>
              <a:ea typeface="Arial-Rounded" pitchFamily="34" charset="0"/>
              <a:cs typeface="Arial-Rounded" pitchFamily="34" charset="0"/>
            </a:endParaRPr>
          </a:p>
        </p:txBody>
      </p:sp>
      <p:grpSp>
        <p:nvGrpSpPr>
          <p:cNvPr id="7" name="Group 6"/>
          <p:cNvGrpSpPr/>
          <p:nvPr/>
        </p:nvGrpSpPr>
        <p:grpSpPr>
          <a:xfrm>
            <a:off x="172858" y="1009818"/>
            <a:ext cx="1965938" cy="705889"/>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dirty="0">
                  <a:solidFill>
                    <a:prstClr val="black"/>
                  </a:solidFill>
                  <a:latin typeface="Arial Rounded MT Bold" pitchFamily="34" charset="0"/>
                  <a:ea typeface="Arial-Rounded" pitchFamily="34" charset="0"/>
                  <a:cs typeface="Arial-Rounded" pitchFamily="34" charset="0"/>
                </a:rPr>
                <a:t>4</a:t>
              </a:r>
            </a:p>
          </p:txBody>
        </p:sp>
      </p:grpSp>
      <p:cxnSp>
        <p:nvCxnSpPr>
          <p:cNvPr id="45" name="Straight Connector 44"/>
          <p:cNvCxnSpPr/>
          <p:nvPr/>
        </p:nvCxnSpPr>
        <p:spPr>
          <a:xfrm flipH="1">
            <a:off x="4887246" y="4477592"/>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3904567" y="4436406"/>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8023122" y="4421081"/>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8096645" y="4436405"/>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833570" y="4437673"/>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42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par>
                                <p:cTn id="11" presetID="22" presetClass="entr" presetSubtype="4"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down)">
                                      <p:cBhvr>
                                        <p:cTn id="13" dur="500"/>
                                        <p:tgtEl>
                                          <p:spTgt spid="49"/>
                                        </p:tgtEl>
                                      </p:cBhvr>
                                    </p:animEffect>
                                  </p:childTnLst>
                                </p:cTn>
                              </p:par>
                              <p:par>
                                <p:cTn id="14" presetID="22" presetClass="entr" presetSubtype="4"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down)">
                                      <p:cBhvr>
                                        <p:cTn id="16" dur="500"/>
                                        <p:tgtEl>
                                          <p:spTgt spid="47"/>
                                        </p:tgtEl>
                                      </p:cBhvr>
                                    </p:animEffect>
                                  </p:childTnLst>
                                </p:cTn>
                              </p:par>
                              <p:par>
                                <p:cTn id="17" presetID="22" presetClass="entr" presetSubtype="4"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down)">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9994"/>
          <a:stretch/>
        </p:blipFill>
        <p:spPr>
          <a:xfrm>
            <a:off x="2457451" y="857250"/>
            <a:ext cx="5107907" cy="2631812"/>
          </a:xfrm>
          <a:prstGeom prst="rect">
            <a:avLst/>
          </a:prstGeom>
        </p:spPr>
      </p:pic>
      <p:sp>
        <p:nvSpPr>
          <p:cNvPr id="6" name="Title 1"/>
          <p:cNvSpPr txBox="1">
            <a:spLocks/>
          </p:cNvSpPr>
          <p:nvPr/>
        </p:nvSpPr>
        <p:spPr>
          <a:xfrm>
            <a:off x="161797" y="3861301"/>
            <a:ext cx="8742542" cy="162684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Hà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chăm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chú</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nhìn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đàn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cò</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diệc</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xám</a:t>
            </a:r>
            <a:r>
              <a:rPr lang="en-US" sz="3300" dirty="0">
                <a:solidFill>
                  <a:srgbClr val="0070C0"/>
                </a:solidFill>
                <a:latin typeface="Arial-Rounded" pitchFamily="34" charset="0"/>
                <a:ea typeface="Arial-Rounded" pitchFamily="34" charset="0"/>
                <a:cs typeface="Arial-Rounded" pitchFamily="34" charset="0"/>
              </a:rPr>
              <a:t> bay </a:t>
            </a:r>
            <a:r>
              <a:rPr lang="en-US" sz="3300" dirty="0" err="1">
                <a:solidFill>
                  <a:srgbClr val="0070C0"/>
                </a:solidFill>
                <a:latin typeface="Arial-Rounded" pitchFamily="34" charset="0"/>
                <a:ea typeface="Arial-Rounded" pitchFamily="34" charset="0"/>
                <a:cs typeface="Arial-Rounded" pitchFamily="34" charset="0"/>
              </a:rPr>
              <a:t>liệng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đậu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kín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trên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ngọn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cây</a:t>
            </a:r>
            <a:r>
              <a:rPr lang="en-US" sz="3300" dirty="0">
                <a:solidFill>
                  <a:srgbClr val="0070C0"/>
                </a:solidFill>
                <a:latin typeface="Arial-Rounded" pitchFamily="34" charset="0"/>
                <a:ea typeface="Arial-Rounded" pitchFamily="34" charset="0"/>
                <a:cs typeface="Arial-Rounded" pitchFamily="34" charset="0"/>
              </a:rPr>
              <a:t>. </a:t>
            </a:r>
            <a:endParaRPr lang="en-US" sz="2700" dirty="0">
              <a:solidFill>
                <a:srgbClr val="0070C0"/>
              </a:solidFill>
              <a:latin typeface="Arial-Rounded" pitchFamily="34" charset="0"/>
              <a:ea typeface="Arial-Rounded" pitchFamily="34" charset="0"/>
              <a:cs typeface="Arial-Rounded" pitchFamily="34" charset="0"/>
            </a:endParaRPr>
          </a:p>
        </p:txBody>
      </p:sp>
      <p:grpSp>
        <p:nvGrpSpPr>
          <p:cNvPr id="7" name="Group 6"/>
          <p:cNvGrpSpPr/>
          <p:nvPr/>
        </p:nvGrpSpPr>
        <p:grpSpPr>
          <a:xfrm>
            <a:off x="172858" y="1009818"/>
            <a:ext cx="1965938" cy="705889"/>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dirty="0">
                  <a:solidFill>
                    <a:prstClr val="black"/>
                  </a:solidFill>
                  <a:latin typeface="Arial Rounded MT Bold" pitchFamily="34" charset="0"/>
                  <a:ea typeface="Arial-Rounded" pitchFamily="34" charset="0"/>
                  <a:cs typeface="Arial-Rounded" pitchFamily="34" charset="0"/>
                </a:rPr>
                <a:t>4</a:t>
              </a:r>
            </a:p>
          </p:txBody>
        </p:sp>
      </p:grpSp>
      <p:cxnSp>
        <p:nvCxnSpPr>
          <p:cNvPr id="9" name="Straight Connector 8"/>
          <p:cNvCxnSpPr/>
          <p:nvPr/>
        </p:nvCxnSpPr>
        <p:spPr>
          <a:xfrm flipH="1">
            <a:off x="3943350" y="4484966"/>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867983" y="4020234"/>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629150" y="3992581"/>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42418" y="4914900"/>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971550" y="4914900"/>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09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9994"/>
          <a:stretch/>
        </p:blipFill>
        <p:spPr>
          <a:xfrm>
            <a:off x="2369992" y="1153421"/>
            <a:ext cx="5107907" cy="2631812"/>
          </a:xfrm>
          <a:prstGeom prst="rect">
            <a:avLst/>
          </a:prstGeom>
        </p:spPr>
      </p:pic>
      <p:sp>
        <p:nvSpPr>
          <p:cNvPr id="6" name="Title 1"/>
          <p:cNvSpPr txBox="1">
            <a:spLocks/>
          </p:cNvSpPr>
          <p:nvPr/>
        </p:nvSpPr>
        <p:spPr>
          <a:xfrm>
            <a:off x="172858" y="3861301"/>
            <a:ext cx="8742542" cy="162684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Sau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một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ngày</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kiếm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ăn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từng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đàn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ríu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rít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về</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tổ</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trông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thật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yên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bình</a:t>
            </a:r>
            <a:r>
              <a:rPr lang="en-US" sz="3300" dirty="0">
                <a:solidFill>
                  <a:srgbClr val="0070C0"/>
                </a:solidFill>
                <a:latin typeface="Arial-Rounded" pitchFamily="34" charset="0"/>
                <a:ea typeface="Arial-Rounded" pitchFamily="34" charset="0"/>
                <a:cs typeface="Arial-Rounded" pitchFamily="34" charset="0"/>
              </a:rPr>
              <a:t>.</a:t>
            </a:r>
            <a:endParaRPr lang="en-US" sz="2700" dirty="0">
              <a:solidFill>
                <a:srgbClr val="0070C0"/>
              </a:solidFill>
              <a:latin typeface="Arial-Rounded" pitchFamily="34" charset="0"/>
              <a:ea typeface="Arial-Rounded" pitchFamily="34" charset="0"/>
              <a:cs typeface="Arial-Rounded" pitchFamily="34" charset="0"/>
            </a:endParaRPr>
          </a:p>
        </p:txBody>
      </p:sp>
      <p:grpSp>
        <p:nvGrpSpPr>
          <p:cNvPr id="7" name="Group 6"/>
          <p:cNvGrpSpPr/>
          <p:nvPr/>
        </p:nvGrpSpPr>
        <p:grpSpPr>
          <a:xfrm>
            <a:off x="172858" y="1009818"/>
            <a:ext cx="1965938" cy="705889"/>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dirty="0">
                  <a:solidFill>
                    <a:prstClr val="black"/>
                  </a:solidFill>
                  <a:latin typeface="Arial Rounded MT Bold" pitchFamily="34" charset="0"/>
                  <a:ea typeface="Arial-Rounded" pitchFamily="34" charset="0"/>
                  <a:cs typeface="Arial-Rounded" pitchFamily="34" charset="0"/>
                </a:rPr>
                <a:t>4</a:t>
              </a:r>
            </a:p>
          </p:txBody>
        </p:sp>
      </p:grpSp>
      <p:cxnSp>
        <p:nvCxnSpPr>
          <p:cNvPr id="9" name="Straight Connector 8"/>
          <p:cNvCxnSpPr/>
          <p:nvPr/>
        </p:nvCxnSpPr>
        <p:spPr>
          <a:xfrm flipH="1">
            <a:off x="5893824" y="4229100"/>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360774" y="4674726"/>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115050" y="4674726"/>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192776" y="4674726"/>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12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KARAOKE] VÀO RỪNG HOA (BEAT HTS) LỚP 1 - Kết Nối Tri Thức Với Cuộc Số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857250"/>
            <a:ext cx="0" cy="0"/>
          </a:xfrm>
        </p:spPr>
      </p:pic>
      <p:pic>
        <p:nvPicPr>
          <p:cNvPr id="5" name="[KARAOKE] VÀO RỪNG HOA (BEAT HTS) LỚP 1 - Kết Nối Tri Thức Với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550353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9994"/>
          <a:stretch/>
        </p:blipFill>
        <p:spPr>
          <a:xfrm>
            <a:off x="2457451" y="857250"/>
            <a:ext cx="5107907" cy="2631812"/>
          </a:xfrm>
          <a:prstGeom prst="rect">
            <a:avLst/>
          </a:prstGeom>
        </p:spPr>
      </p:pic>
      <p:sp>
        <p:nvSpPr>
          <p:cNvPr id="6" name="Title 1"/>
          <p:cNvSpPr txBox="1">
            <a:spLocks/>
          </p:cNvSpPr>
          <p:nvPr/>
        </p:nvSpPr>
        <p:spPr>
          <a:xfrm>
            <a:off x="161797" y="3861301"/>
            <a:ext cx="8742542" cy="162684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Hà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theo</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bố</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đến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sân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Sân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có</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cò</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diệc</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sáo</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bồ</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nông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Hà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chăm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chú</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nhìn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đàn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cò</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diệc</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xám</a:t>
            </a:r>
            <a:r>
              <a:rPr lang="en-US" sz="3300" dirty="0">
                <a:solidFill>
                  <a:srgbClr val="0070C0"/>
                </a:solidFill>
                <a:latin typeface="Arial-Rounded" pitchFamily="34" charset="0"/>
                <a:ea typeface="Arial-Rounded" pitchFamily="34" charset="0"/>
                <a:cs typeface="Arial-Rounded" pitchFamily="34" charset="0"/>
              </a:rPr>
              <a:t> bay </a:t>
            </a:r>
            <a:r>
              <a:rPr lang="en-US" sz="3300" dirty="0" err="1">
                <a:solidFill>
                  <a:srgbClr val="0070C0"/>
                </a:solidFill>
                <a:latin typeface="Arial-Rounded" pitchFamily="34" charset="0"/>
                <a:ea typeface="Arial-Rounded" pitchFamily="34" charset="0"/>
                <a:cs typeface="Arial-Rounded" pitchFamily="34" charset="0"/>
              </a:rPr>
              <a:t>liệng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đậu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kín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trên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ngọn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cây</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Sau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một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ngày</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kiếm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ăn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từng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đàn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ríu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rít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về</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tổ</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trông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thật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yên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bình</a:t>
            </a:r>
            <a:r>
              <a:rPr lang="en-US" sz="3300" dirty="0">
                <a:solidFill>
                  <a:srgbClr val="0070C0"/>
                </a:solidFill>
                <a:latin typeface="Arial-Rounded" pitchFamily="34" charset="0"/>
                <a:ea typeface="Arial-Rounded" pitchFamily="34" charset="0"/>
                <a:cs typeface="Arial-Rounded" pitchFamily="34" charset="0"/>
              </a:rPr>
              <a:t>.</a:t>
            </a:r>
            <a:endParaRPr lang="en-US" sz="2700" dirty="0">
              <a:solidFill>
                <a:srgbClr val="0070C0"/>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flipH="1">
            <a:off x="4156389" y="4249632"/>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902443" y="3137233"/>
            <a:ext cx="354857" cy="2346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black"/>
                </a:solidFill>
                <a:latin typeface="Arial" pitchFamily="34" charset="0"/>
                <a:ea typeface="Arial-Rounded" pitchFamily="34" charset="0"/>
                <a:cs typeface="Arial" pitchFamily="34" charset="0"/>
              </a:rPr>
              <a:t>1</a:t>
            </a:r>
          </a:p>
        </p:txBody>
      </p:sp>
      <p:sp>
        <p:nvSpPr>
          <p:cNvPr id="14" name="Oval 13"/>
          <p:cNvSpPr/>
          <p:nvPr/>
        </p:nvSpPr>
        <p:spPr>
          <a:xfrm>
            <a:off x="5760024" y="3169782"/>
            <a:ext cx="354857" cy="2346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black"/>
                </a:solidFill>
                <a:latin typeface="Arial" pitchFamily="34" charset="0"/>
                <a:ea typeface="Arial-Rounded" pitchFamily="34" charset="0"/>
                <a:cs typeface="Arial" pitchFamily="34" charset="0"/>
              </a:rPr>
              <a:t>2</a:t>
            </a:r>
          </a:p>
        </p:txBody>
      </p:sp>
      <p:cxnSp>
        <p:nvCxnSpPr>
          <p:cNvPr id="15" name="Straight Connector 14"/>
          <p:cNvCxnSpPr/>
          <p:nvPr/>
        </p:nvCxnSpPr>
        <p:spPr>
          <a:xfrm flipH="1">
            <a:off x="5723669" y="3321868"/>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290011" y="4652170"/>
            <a:ext cx="87980" cy="4174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011404" y="3624325"/>
            <a:ext cx="322597" cy="2132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black"/>
                </a:solidFill>
                <a:latin typeface="Arial" pitchFamily="34" charset="0"/>
                <a:ea typeface="Arial-Rounded" pitchFamily="34" charset="0"/>
                <a:cs typeface="Arial" pitchFamily="34" charset="0"/>
              </a:rPr>
              <a:t>3</a:t>
            </a:r>
          </a:p>
        </p:txBody>
      </p:sp>
      <p:cxnSp>
        <p:nvCxnSpPr>
          <p:cNvPr id="22" name="Straight Connector 21"/>
          <p:cNvCxnSpPr/>
          <p:nvPr/>
        </p:nvCxnSpPr>
        <p:spPr>
          <a:xfrm>
            <a:off x="161797" y="5963880"/>
            <a:ext cx="8685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62105" y="5550354"/>
            <a:ext cx="8177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057544" y="4689473"/>
            <a:ext cx="697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72858" y="1009818"/>
            <a:ext cx="1965938" cy="705889"/>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dirty="0">
                  <a:solidFill>
                    <a:prstClr val="black"/>
                  </a:solidFill>
                  <a:latin typeface="Arial Rounded MT Bold" pitchFamily="34" charset="0"/>
                  <a:ea typeface="Arial-Rounded" pitchFamily="34" charset="0"/>
                  <a:cs typeface="Arial-Rounded" pitchFamily="34" charset="0"/>
                </a:rPr>
                <a:t>4</a:t>
              </a:r>
            </a:p>
          </p:txBody>
        </p:sp>
      </p:grpSp>
      <p:cxnSp>
        <p:nvCxnSpPr>
          <p:cNvPr id="20" name="Straight Connector 19"/>
          <p:cNvCxnSpPr/>
          <p:nvPr/>
        </p:nvCxnSpPr>
        <p:spPr>
          <a:xfrm flipH="1">
            <a:off x="1943101" y="5560130"/>
            <a:ext cx="87980" cy="4174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5448489" y="4541839"/>
            <a:ext cx="322597" cy="2132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black"/>
                </a:solidFill>
                <a:latin typeface="Arial" pitchFamily="34" charset="0"/>
                <a:ea typeface="Arial-Rounded" pitchFamily="34" charset="0"/>
                <a:cs typeface="Arial" pitchFamily="34" charset="0"/>
              </a:rPr>
              <a:t>4</a:t>
            </a:r>
          </a:p>
        </p:txBody>
      </p:sp>
      <p:cxnSp>
        <p:nvCxnSpPr>
          <p:cNvPr id="18" name="Straight Connector 17"/>
          <p:cNvCxnSpPr/>
          <p:nvPr/>
        </p:nvCxnSpPr>
        <p:spPr>
          <a:xfrm flipH="1">
            <a:off x="5771085" y="3329730"/>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831627" y="3321867"/>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176962" y="3789321"/>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28483" y="3789321"/>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686300" y="3743415"/>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759011" y="3730969"/>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867983" y="3771874"/>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001000" y="4249631"/>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359813" y="4685892"/>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828800" y="5144765"/>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956739" y="5164032"/>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023454" y="5572575"/>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1664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9994"/>
          <a:stretch/>
        </p:blipFill>
        <p:spPr>
          <a:xfrm>
            <a:off x="2457451" y="857250"/>
            <a:ext cx="5107907" cy="2631812"/>
          </a:xfrm>
          <a:prstGeom prst="rect">
            <a:avLst/>
          </a:prstGeom>
        </p:spPr>
      </p:pic>
      <p:sp>
        <p:nvSpPr>
          <p:cNvPr id="6" name="Title 1"/>
          <p:cNvSpPr txBox="1">
            <a:spLocks/>
          </p:cNvSpPr>
          <p:nvPr/>
        </p:nvSpPr>
        <p:spPr>
          <a:xfrm>
            <a:off x="161797" y="3861301"/>
            <a:ext cx="8742542" cy="162684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Hà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theo</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bố</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đến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sân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Sân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có</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cò</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diệc</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sáo</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bồ</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nông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Hà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chăm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chú</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nhìn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đàn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cò</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diệc</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xám</a:t>
            </a:r>
            <a:r>
              <a:rPr lang="en-US" sz="3300" dirty="0">
                <a:solidFill>
                  <a:srgbClr val="0070C0"/>
                </a:solidFill>
                <a:latin typeface="Arial-Rounded" pitchFamily="34" charset="0"/>
                <a:ea typeface="Arial-Rounded" pitchFamily="34" charset="0"/>
                <a:cs typeface="Arial-Rounded" pitchFamily="34" charset="0"/>
              </a:rPr>
              <a:t> bay </a:t>
            </a:r>
            <a:r>
              <a:rPr lang="en-US" sz="3300" dirty="0" err="1">
                <a:solidFill>
                  <a:srgbClr val="0070C0"/>
                </a:solidFill>
                <a:latin typeface="Arial-Rounded" pitchFamily="34" charset="0"/>
                <a:ea typeface="Arial-Rounded" pitchFamily="34" charset="0"/>
                <a:cs typeface="Arial-Rounded" pitchFamily="34" charset="0"/>
              </a:rPr>
              <a:t>liệng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đậu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kín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trên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ngọn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cây</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Sau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một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ngày</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kiếm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ăn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từng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đàn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chim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ríu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rít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về</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tổ</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trông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thật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yên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bình</a:t>
            </a:r>
            <a:r>
              <a:rPr lang="en-US" sz="3300" dirty="0">
                <a:solidFill>
                  <a:srgbClr val="0070C0"/>
                </a:solidFill>
                <a:latin typeface="Arial-Rounded" pitchFamily="34" charset="0"/>
                <a:ea typeface="Arial-Rounded" pitchFamily="34" charset="0"/>
                <a:cs typeface="Arial-Rounded" pitchFamily="34" charset="0"/>
              </a:rPr>
              <a:t>.</a:t>
            </a:r>
            <a:endParaRPr lang="en-US" sz="2700" dirty="0">
              <a:solidFill>
                <a:srgbClr val="0070C0"/>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flipH="1">
            <a:off x="4156389" y="4249632"/>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902443" y="3137233"/>
            <a:ext cx="354857" cy="2346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black"/>
                </a:solidFill>
                <a:latin typeface="Arial" pitchFamily="34" charset="0"/>
                <a:ea typeface="Arial-Rounded" pitchFamily="34" charset="0"/>
                <a:cs typeface="Arial" pitchFamily="34" charset="0"/>
              </a:rPr>
              <a:t>1</a:t>
            </a:r>
          </a:p>
        </p:txBody>
      </p:sp>
      <p:sp>
        <p:nvSpPr>
          <p:cNvPr id="14" name="Oval 13"/>
          <p:cNvSpPr/>
          <p:nvPr/>
        </p:nvSpPr>
        <p:spPr>
          <a:xfrm>
            <a:off x="5760024" y="3169782"/>
            <a:ext cx="354857" cy="2346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black"/>
                </a:solidFill>
                <a:latin typeface="Arial" pitchFamily="34" charset="0"/>
                <a:ea typeface="Arial-Rounded" pitchFamily="34" charset="0"/>
                <a:cs typeface="Arial" pitchFamily="34" charset="0"/>
              </a:rPr>
              <a:t>2</a:t>
            </a:r>
          </a:p>
        </p:txBody>
      </p:sp>
      <p:cxnSp>
        <p:nvCxnSpPr>
          <p:cNvPr id="15" name="Straight Connector 14"/>
          <p:cNvCxnSpPr/>
          <p:nvPr/>
        </p:nvCxnSpPr>
        <p:spPr>
          <a:xfrm flipH="1">
            <a:off x="5723669" y="3321868"/>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290011" y="4652170"/>
            <a:ext cx="87980" cy="4174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011404" y="3624325"/>
            <a:ext cx="322597" cy="2132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black"/>
                </a:solidFill>
                <a:latin typeface="Arial" pitchFamily="34" charset="0"/>
                <a:ea typeface="Arial-Rounded" pitchFamily="34" charset="0"/>
                <a:cs typeface="Arial" pitchFamily="34" charset="0"/>
              </a:rPr>
              <a:t>3</a:t>
            </a:r>
          </a:p>
        </p:txBody>
      </p:sp>
      <p:cxnSp>
        <p:nvCxnSpPr>
          <p:cNvPr id="22" name="Straight Connector 21"/>
          <p:cNvCxnSpPr/>
          <p:nvPr/>
        </p:nvCxnSpPr>
        <p:spPr>
          <a:xfrm>
            <a:off x="161797" y="5963880"/>
            <a:ext cx="8685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62105" y="5550354"/>
            <a:ext cx="8177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057544" y="4689473"/>
            <a:ext cx="697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72858" y="1009818"/>
            <a:ext cx="1965938" cy="705889"/>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dirty="0">
                  <a:solidFill>
                    <a:prstClr val="black"/>
                  </a:solidFill>
                  <a:latin typeface="Arial Rounded MT Bold" pitchFamily="34" charset="0"/>
                  <a:ea typeface="Arial-Rounded" pitchFamily="34" charset="0"/>
                  <a:cs typeface="Arial-Rounded" pitchFamily="34" charset="0"/>
                </a:rPr>
                <a:t>4</a:t>
              </a:r>
            </a:p>
          </p:txBody>
        </p:sp>
      </p:grpSp>
      <p:cxnSp>
        <p:nvCxnSpPr>
          <p:cNvPr id="20" name="Straight Connector 19"/>
          <p:cNvCxnSpPr/>
          <p:nvPr/>
        </p:nvCxnSpPr>
        <p:spPr>
          <a:xfrm flipH="1">
            <a:off x="1943101" y="5560130"/>
            <a:ext cx="87980" cy="4174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5448489" y="4541839"/>
            <a:ext cx="322597" cy="2132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black"/>
                </a:solidFill>
                <a:latin typeface="Arial" pitchFamily="34" charset="0"/>
                <a:ea typeface="Arial-Rounded" pitchFamily="34" charset="0"/>
                <a:cs typeface="Arial" pitchFamily="34" charset="0"/>
              </a:rPr>
              <a:t>4</a:t>
            </a:r>
          </a:p>
        </p:txBody>
      </p:sp>
      <p:cxnSp>
        <p:nvCxnSpPr>
          <p:cNvPr id="18" name="Straight Connector 17"/>
          <p:cNvCxnSpPr/>
          <p:nvPr/>
        </p:nvCxnSpPr>
        <p:spPr>
          <a:xfrm flipH="1">
            <a:off x="5771085" y="3329730"/>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831627" y="3321867"/>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176962" y="3789321"/>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28483" y="3789321"/>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686300" y="3743415"/>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759011" y="3730969"/>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867983" y="3771874"/>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001000" y="4249631"/>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359813" y="4685892"/>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828800" y="5144765"/>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956739" y="5164032"/>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023454" y="5572575"/>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8986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iá vé khu du lịch sinh thái Thung Nham Ninh Bình - Phuotdi.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2" y="864799"/>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3398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ình yên Thung Nham, đất lành chim đậu - Kênh truyền hình Đài Tiếng nói  Việt Nam - VOV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287" y="989992"/>
            <a:ext cx="7793182" cy="4870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264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ề Cần Thơ thăm vườn cò Bằng Lăng - Tổng cục Du lị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823" y="740478"/>
            <a:ext cx="7331747" cy="529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0290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28600" y="2171700"/>
            <a:ext cx="8603300" cy="162684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r>
              <a:rPr lang="en-US" sz="4050">
                <a:solidFill>
                  <a:srgbClr val="0070C0"/>
                </a:solidFill>
                <a:latin typeface="Arial-Rounded" pitchFamily="34" charset="0"/>
                <a:ea typeface="Arial-Rounded" pitchFamily="34" charset="0"/>
                <a:cs typeface="Arial-Rounded" pitchFamily="34" charset="0"/>
              </a:rPr>
              <a:t>	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6600">
              <a:solidFill>
                <a:srgbClr val="0070C0"/>
              </a:solidFill>
              <a:latin typeface="Arial-Rounded" pitchFamily="34" charset="0"/>
              <a:ea typeface="Arial-Rounded" pitchFamily="34" charset="0"/>
              <a:cs typeface="Arial-Rounded" pitchFamily="34" charset="0"/>
            </a:endParaRPr>
          </a:p>
        </p:txBody>
      </p:sp>
      <p:sp>
        <p:nvSpPr>
          <p:cNvPr id="12" name="Rounded Rectangle 11"/>
          <p:cNvSpPr/>
          <p:nvPr/>
        </p:nvSpPr>
        <p:spPr>
          <a:xfrm>
            <a:off x="631275" y="5395439"/>
            <a:ext cx="7881451" cy="92965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Arial-Rounded" pitchFamily="34" charset="0"/>
                <a:ea typeface="Arial-Rounded" pitchFamily="34" charset="0"/>
                <a:cs typeface="Arial-Rounded" pitchFamily="34" charset="0"/>
              </a:rPr>
              <a:t>Hà theo bố đi đâu?</a:t>
            </a:r>
          </a:p>
        </p:txBody>
      </p:sp>
      <p:cxnSp>
        <p:nvCxnSpPr>
          <p:cNvPr id="24" name="Straight Connector 23"/>
          <p:cNvCxnSpPr/>
          <p:nvPr/>
        </p:nvCxnSpPr>
        <p:spPr>
          <a:xfrm>
            <a:off x="5257800" y="1543050"/>
            <a:ext cx="2171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31275" y="5395439"/>
            <a:ext cx="7881451" cy="92965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a:solidFill>
                  <a:prstClr val="white"/>
                </a:solidFill>
                <a:latin typeface="Arial-Rounded" pitchFamily="34" charset="0"/>
                <a:ea typeface="Arial-Rounded" pitchFamily="34" charset="0"/>
                <a:cs typeface="Arial-Rounded" pitchFamily="34" charset="0"/>
              </a:rPr>
              <a:t>Sân chim có những loài chim nào?</a:t>
            </a:r>
          </a:p>
        </p:txBody>
      </p:sp>
      <p:cxnSp>
        <p:nvCxnSpPr>
          <p:cNvPr id="19" name="Straight Connector 18"/>
          <p:cNvCxnSpPr/>
          <p:nvPr/>
        </p:nvCxnSpPr>
        <p:spPr>
          <a:xfrm>
            <a:off x="2228850" y="2114550"/>
            <a:ext cx="571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143250" y="2171700"/>
            <a:ext cx="7606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43400" y="2101646"/>
            <a:ext cx="7606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6400" y="2121960"/>
            <a:ext cx="17664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237203" y="5395439"/>
            <a:ext cx="8669596" cy="92965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dirty="0" err="1">
                <a:solidFill>
                  <a:prstClr val="white"/>
                </a:solidFill>
                <a:latin typeface="Arial-Rounded" pitchFamily="34" charset="0"/>
                <a:ea typeface="Arial-Rounded" pitchFamily="34" charset="0"/>
                <a:cs typeface="Arial-Rounded" pitchFamily="34" charset="0"/>
              </a:rPr>
              <a:t>Đàn</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chim</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làm</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gì</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sau</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một</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ngày</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đi</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kiếm</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ăn</a:t>
            </a:r>
            <a:r>
              <a:rPr lang="en-US" sz="3600" dirty="0">
                <a:solidFill>
                  <a:prstClr val="white"/>
                </a:solidFill>
                <a:latin typeface="Arial-Rounded" pitchFamily="34" charset="0"/>
                <a:ea typeface="Arial-Rounded" pitchFamily="34" charset="0"/>
                <a:cs typeface="Arial-Rounded" pitchFamily="34" charset="0"/>
              </a:rPr>
              <a:t>?</a:t>
            </a:r>
          </a:p>
        </p:txBody>
      </p:sp>
      <p:cxnSp>
        <p:nvCxnSpPr>
          <p:cNvPr id="32" name="Straight Connector 31"/>
          <p:cNvCxnSpPr/>
          <p:nvPr/>
        </p:nvCxnSpPr>
        <p:spPr>
          <a:xfrm>
            <a:off x="6115050" y="4343400"/>
            <a:ext cx="2457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21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31741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a:xfrm>
            <a:off x="11311" y="863395"/>
            <a:ext cx="5092037" cy="513099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86">
              <a:defRPr/>
            </a:pPr>
            <a:endParaRPr lang="en-US" sz="1346">
              <a:solidFill>
                <a:prstClr val="white"/>
              </a:solidFill>
              <a:latin typeface="Calibri"/>
              <a:sym typeface="Arial"/>
            </a:endParaRPr>
          </a:p>
        </p:txBody>
      </p:sp>
      <p:grpSp>
        <p:nvGrpSpPr>
          <p:cNvPr id="52" name="Group 51"/>
          <p:cNvGrpSpPr/>
          <p:nvPr/>
        </p:nvGrpSpPr>
        <p:grpSpPr>
          <a:xfrm>
            <a:off x="2949861" y="803615"/>
            <a:ext cx="4798261" cy="4669452"/>
            <a:chOff x="2952915" y="260848"/>
            <a:chExt cx="6413548" cy="6241377"/>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915" y="260848"/>
              <a:ext cx="6413548" cy="6241377"/>
            </a:xfrm>
            <a:prstGeom prst="rect">
              <a:avLst/>
            </a:prstGeom>
          </p:spPr>
        </p:pic>
        <p:sp>
          <p:nvSpPr>
            <p:cNvPr id="8" name="TextBox 7"/>
            <p:cNvSpPr txBox="1"/>
            <p:nvPr/>
          </p:nvSpPr>
          <p:spPr>
            <a:xfrm rot="1500000">
              <a:off x="6844404" y="4058997"/>
              <a:ext cx="2019116" cy="400245"/>
            </a:xfrm>
            <a:prstGeom prst="rect">
              <a:avLst/>
            </a:prstGeom>
            <a:noFill/>
          </p:spPr>
          <p:txBody>
            <a:bodyPr wrap="square" rtlCol="0">
              <a:spAutoFit/>
            </a:bodyPr>
            <a:lstStyle/>
            <a:p>
              <a:pPr algn="ctr" defTabSz="684086">
                <a:defRPr/>
              </a:pPr>
              <a:r>
                <a:rPr lang="en-US" sz="1346" smtClean="0">
                  <a:solidFill>
                    <a:prstClr val="black"/>
                  </a:solidFill>
                  <a:latin typeface="Calibri"/>
                  <a:cs typeface="Arial"/>
                  <a:sym typeface="Arial"/>
                </a:rPr>
                <a:t>Minh Khôi</a:t>
              </a:r>
              <a:endParaRPr lang="en-US" sz="1346" dirty="0">
                <a:solidFill>
                  <a:prstClr val="black"/>
                </a:solidFill>
                <a:latin typeface="Calibri"/>
                <a:cs typeface="Arial"/>
                <a:sym typeface="Arial"/>
              </a:endParaRPr>
            </a:p>
          </p:txBody>
        </p:sp>
        <p:sp>
          <p:nvSpPr>
            <p:cNvPr id="11" name="TextBox 10"/>
            <p:cNvSpPr txBox="1"/>
            <p:nvPr/>
          </p:nvSpPr>
          <p:spPr>
            <a:xfrm rot="2906069">
              <a:off x="6339821" y="4698973"/>
              <a:ext cx="2036663" cy="400245"/>
            </a:xfrm>
            <a:prstGeom prst="rect">
              <a:avLst/>
            </a:prstGeom>
            <a:noFill/>
          </p:spPr>
          <p:txBody>
            <a:bodyPr wrap="square" rtlCol="0">
              <a:spAutoFit/>
            </a:bodyPr>
            <a:lstStyle/>
            <a:p>
              <a:pPr algn="ctr" defTabSz="684086">
                <a:defRPr/>
              </a:pPr>
              <a:r>
                <a:rPr lang="en-US" sz="1346" smtClean="0">
                  <a:solidFill>
                    <a:prstClr val="white"/>
                  </a:solidFill>
                  <a:latin typeface="Calibri"/>
                  <a:cs typeface="Arial"/>
                  <a:sym typeface="Arial"/>
                </a:rPr>
                <a:t>Gia Huy</a:t>
              </a:r>
              <a:endParaRPr lang="en-US" sz="1346" dirty="0">
                <a:solidFill>
                  <a:prstClr val="white"/>
                </a:solidFill>
                <a:latin typeface="Calibri"/>
                <a:cs typeface="Arial"/>
                <a:sym typeface="Arial"/>
              </a:endParaRPr>
            </a:p>
          </p:txBody>
        </p:sp>
        <p:sp>
          <p:nvSpPr>
            <p:cNvPr id="24" name="TextBox 23"/>
            <p:cNvSpPr txBox="1"/>
            <p:nvPr/>
          </p:nvSpPr>
          <p:spPr>
            <a:xfrm rot="5100000">
              <a:off x="5257814" y="5176428"/>
              <a:ext cx="2019117" cy="400245"/>
            </a:xfrm>
            <a:prstGeom prst="rect">
              <a:avLst/>
            </a:prstGeom>
            <a:noFill/>
          </p:spPr>
          <p:txBody>
            <a:bodyPr wrap="square" rtlCol="0">
              <a:spAutoFit/>
            </a:bodyPr>
            <a:lstStyle/>
            <a:p>
              <a:pPr algn="ctr" defTabSz="684086">
                <a:defRPr/>
              </a:pPr>
              <a:r>
                <a:rPr lang="en-US" sz="1346" smtClean="0">
                  <a:solidFill>
                    <a:prstClr val="black"/>
                  </a:solidFill>
                  <a:latin typeface="Calibri"/>
                  <a:cs typeface="Arial"/>
                  <a:sym typeface="Arial"/>
                </a:rPr>
                <a:t>Đinh  Thảo</a:t>
              </a:r>
              <a:endParaRPr lang="en-US" sz="1346" dirty="0">
                <a:solidFill>
                  <a:prstClr val="black"/>
                </a:solidFill>
                <a:latin typeface="Calibri"/>
                <a:cs typeface="Arial"/>
                <a:sym typeface="Arial"/>
              </a:endParaRPr>
            </a:p>
          </p:txBody>
        </p:sp>
        <p:sp>
          <p:nvSpPr>
            <p:cNvPr id="27" name="TextBox 26"/>
            <p:cNvSpPr txBox="1"/>
            <p:nvPr/>
          </p:nvSpPr>
          <p:spPr>
            <a:xfrm rot="6900000">
              <a:off x="4272657" y="4998636"/>
              <a:ext cx="2019117" cy="400245"/>
            </a:xfrm>
            <a:prstGeom prst="rect">
              <a:avLst/>
            </a:prstGeom>
            <a:noFill/>
          </p:spPr>
          <p:txBody>
            <a:bodyPr wrap="square" rtlCol="0">
              <a:spAutoFit/>
            </a:bodyPr>
            <a:lstStyle/>
            <a:p>
              <a:pPr algn="ctr" defTabSz="684086">
                <a:defRPr/>
              </a:pPr>
              <a:r>
                <a:rPr lang="en-US" sz="1346" smtClean="0">
                  <a:solidFill>
                    <a:prstClr val="black"/>
                  </a:solidFill>
                  <a:latin typeface="Calibri"/>
                  <a:cs typeface="Arial"/>
                  <a:sym typeface="Arial"/>
                </a:rPr>
                <a:t>Đăng Khôi</a:t>
              </a:r>
              <a:endParaRPr lang="en-US" sz="1346" dirty="0">
                <a:solidFill>
                  <a:prstClr val="black"/>
                </a:solidFill>
                <a:latin typeface="Calibri"/>
                <a:cs typeface="Arial"/>
                <a:sym typeface="Arial"/>
              </a:endParaRPr>
            </a:p>
          </p:txBody>
        </p:sp>
        <p:sp>
          <p:nvSpPr>
            <p:cNvPr id="29" name="TextBox 28"/>
            <p:cNvSpPr txBox="1"/>
            <p:nvPr/>
          </p:nvSpPr>
          <p:spPr>
            <a:xfrm rot="8100000">
              <a:off x="3754711" y="4583224"/>
              <a:ext cx="2019116" cy="400245"/>
            </a:xfrm>
            <a:prstGeom prst="rect">
              <a:avLst/>
            </a:prstGeom>
            <a:noFill/>
          </p:spPr>
          <p:txBody>
            <a:bodyPr wrap="square" rtlCol="0">
              <a:spAutoFit/>
            </a:bodyPr>
            <a:lstStyle/>
            <a:p>
              <a:pPr algn="ctr" defTabSz="684086">
                <a:defRPr/>
              </a:pPr>
              <a:r>
                <a:rPr lang="en-US" sz="1346" smtClean="0">
                  <a:solidFill>
                    <a:prstClr val="black"/>
                  </a:solidFill>
                  <a:latin typeface="Calibri"/>
                  <a:cs typeface="Arial"/>
                  <a:sym typeface="Arial"/>
                </a:rPr>
                <a:t>Minh Ngọc</a:t>
              </a:r>
              <a:endParaRPr lang="en-US" sz="1346" dirty="0">
                <a:solidFill>
                  <a:prstClr val="black"/>
                </a:solidFill>
                <a:latin typeface="Calibri"/>
                <a:cs typeface="Arial"/>
                <a:sym typeface="Arial"/>
              </a:endParaRPr>
            </a:p>
          </p:txBody>
        </p:sp>
        <p:sp>
          <p:nvSpPr>
            <p:cNvPr id="32" name="TextBox 31"/>
            <p:cNvSpPr txBox="1"/>
            <p:nvPr/>
          </p:nvSpPr>
          <p:spPr>
            <a:xfrm rot="9900000">
              <a:off x="3145585" y="3749628"/>
              <a:ext cx="2019116" cy="400245"/>
            </a:xfrm>
            <a:prstGeom prst="rect">
              <a:avLst/>
            </a:prstGeom>
            <a:noFill/>
          </p:spPr>
          <p:txBody>
            <a:bodyPr wrap="square" rtlCol="0">
              <a:spAutoFit/>
            </a:bodyPr>
            <a:lstStyle/>
            <a:p>
              <a:pPr algn="ctr" defTabSz="684086">
                <a:defRPr/>
              </a:pPr>
              <a:r>
                <a:rPr lang="en-US" sz="1346" smtClean="0">
                  <a:solidFill>
                    <a:srgbClr val="5B9BD5">
                      <a:lumMod val="50000"/>
                    </a:srgbClr>
                  </a:solidFill>
                  <a:latin typeface="Calibri"/>
                  <a:cs typeface="Arial"/>
                  <a:sym typeface="Arial"/>
                </a:rPr>
                <a:t>Minh Khang</a:t>
              </a:r>
              <a:endParaRPr lang="en-US" sz="1346" dirty="0">
                <a:solidFill>
                  <a:srgbClr val="5B9BD5">
                    <a:lumMod val="50000"/>
                  </a:srgbClr>
                </a:solidFill>
                <a:latin typeface="Calibri"/>
                <a:cs typeface="Arial"/>
                <a:sym typeface="Arial"/>
              </a:endParaRPr>
            </a:p>
          </p:txBody>
        </p:sp>
        <p:sp>
          <p:nvSpPr>
            <p:cNvPr id="35" name="TextBox 34"/>
            <p:cNvSpPr txBox="1"/>
            <p:nvPr/>
          </p:nvSpPr>
          <p:spPr>
            <a:xfrm rot="11700000">
              <a:off x="3213081" y="2748977"/>
              <a:ext cx="2019116" cy="400245"/>
            </a:xfrm>
            <a:prstGeom prst="rect">
              <a:avLst/>
            </a:prstGeom>
            <a:noFill/>
          </p:spPr>
          <p:txBody>
            <a:bodyPr wrap="square" rtlCol="0">
              <a:spAutoFit/>
            </a:bodyPr>
            <a:lstStyle/>
            <a:p>
              <a:pPr algn="ctr" defTabSz="684086">
                <a:defRPr/>
              </a:pPr>
              <a:r>
                <a:rPr lang="en-US" sz="1346" smtClean="0">
                  <a:solidFill>
                    <a:prstClr val="black"/>
                  </a:solidFill>
                  <a:latin typeface="Calibri"/>
                  <a:cs typeface="Arial"/>
                  <a:sym typeface="Arial"/>
                </a:rPr>
                <a:t>Thái An</a:t>
              </a:r>
              <a:endParaRPr lang="en-US" sz="1346" dirty="0">
                <a:solidFill>
                  <a:prstClr val="black"/>
                </a:solidFill>
                <a:latin typeface="Calibri"/>
                <a:cs typeface="Arial"/>
                <a:sym typeface="Arial"/>
              </a:endParaRPr>
            </a:p>
          </p:txBody>
        </p:sp>
        <p:sp>
          <p:nvSpPr>
            <p:cNvPr id="37" name="TextBox 36"/>
            <p:cNvSpPr txBox="1"/>
            <p:nvPr/>
          </p:nvSpPr>
          <p:spPr>
            <a:xfrm rot="12900000">
              <a:off x="3499718" y="2132135"/>
              <a:ext cx="2019116" cy="400245"/>
            </a:xfrm>
            <a:prstGeom prst="rect">
              <a:avLst/>
            </a:prstGeom>
            <a:noFill/>
          </p:spPr>
          <p:txBody>
            <a:bodyPr wrap="square" rtlCol="0">
              <a:spAutoFit/>
            </a:bodyPr>
            <a:lstStyle/>
            <a:p>
              <a:pPr algn="ctr" defTabSz="684086">
                <a:defRPr/>
              </a:pPr>
              <a:endParaRPr lang="en-US" sz="1346" dirty="0">
                <a:solidFill>
                  <a:srgbClr val="002060"/>
                </a:solidFill>
                <a:latin typeface="Calibri"/>
                <a:cs typeface="Arial"/>
                <a:sym typeface="Arial"/>
              </a:endParaRPr>
            </a:p>
          </p:txBody>
        </p:sp>
        <p:sp>
          <p:nvSpPr>
            <p:cNvPr id="39" name="TextBox 38"/>
            <p:cNvSpPr txBox="1"/>
            <p:nvPr/>
          </p:nvSpPr>
          <p:spPr>
            <a:xfrm rot="14100000">
              <a:off x="3975040" y="1660433"/>
              <a:ext cx="2019117" cy="400245"/>
            </a:xfrm>
            <a:prstGeom prst="rect">
              <a:avLst/>
            </a:prstGeom>
            <a:noFill/>
          </p:spPr>
          <p:txBody>
            <a:bodyPr wrap="square" rtlCol="0">
              <a:spAutoFit/>
            </a:bodyPr>
            <a:lstStyle/>
            <a:p>
              <a:pPr algn="ctr" defTabSz="684086">
                <a:defRPr/>
              </a:pPr>
              <a:r>
                <a:rPr lang="en-US" sz="1346" smtClean="0">
                  <a:solidFill>
                    <a:prstClr val="black"/>
                  </a:solidFill>
                  <a:latin typeface="Calibri"/>
                  <a:cs typeface="Arial"/>
                  <a:sym typeface="Arial"/>
                </a:rPr>
                <a:t>Hoàng BáchI</a:t>
              </a:r>
              <a:endParaRPr lang="en-US" sz="1346" dirty="0">
                <a:solidFill>
                  <a:prstClr val="black"/>
                </a:solidFill>
                <a:latin typeface="Calibri"/>
                <a:cs typeface="Arial"/>
                <a:sym typeface="Arial"/>
              </a:endParaRPr>
            </a:p>
          </p:txBody>
        </p:sp>
        <p:sp>
          <p:nvSpPr>
            <p:cNvPr id="42" name="TextBox 41"/>
            <p:cNvSpPr txBox="1"/>
            <p:nvPr/>
          </p:nvSpPr>
          <p:spPr>
            <a:xfrm rot="15900000">
              <a:off x="4954316" y="1428939"/>
              <a:ext cx="2019117" cy="400245"/>
            </a:xfrm>
            <a:prstGeom prst="rect">
              <a:avLst/>
            </a:prstGeom>
            <a:noFill/>
          </p:spPr>
          <p:txBody>
            <a:bodyPr wrap="square" rtlCol="0">
              <a:spAutoFit/>
            </a:bodyPr>
            <a:lstStyle/>
            <a:p>
              <a:pPr algn="ctr" defTabSz="684086">
                <a:defRPr/>
              </a:pPr>
              <a:r>
                <a:rPr lang="en-US" sz="1346" smtClean="0">
                  <a:solidFill>
                    <a:srgbClr val="7030A0"/>
                  </a:solidFill>
                  <a:latin typeface="Calibri"/>
                  <a:cs typeface="Arial"/>
                  <a:sym typeface="Arial"/>
                </a:rPr>
                <a:t>Hồng AnhI</a:t>
              </a:r>
              <a:endParaRPr lang="en-US" sz="1346" dirty="0">
                <a:solidFill>
                  <a:srgbClr val="7030A0"/>
                </a:solidFill>
                <a:latin typeface="Calibri"/>
                <a:cs typeface="Arial"/>
                <a:sym typeface="Arial"/>
              </a:endParaRPr>
            </a:p>
          </p:txBody>
        </p:sp>
        <p:sp>
          <p:nvSpPr>
            <p:cNvPr id="45" name="TextBox 44"/>
            <p:cNvSpPr txBox="1"/>
            <p:nvPr/>
          </p:nvSpPr>
          <p:spPr>
            <a:xfrm rot="17700000">
              <a:off x="5829364" y="1457737"/>
              <a:ext cx="2019117" cy="400245"/>
            </a:xfrm>
            <a:prstGeom prst="rect">
              <a:avLst/>
            </a:prstGeom>
            <a:noFill/>
          </p:spPr>
          <p:txBody>
            <a:bodyPr wrap="square" rtlCol="0">
              <a:spAutoFit/>
            </a:bodyPr>
            <a:lstStyle/>
            <a:p>
              <a:pPr algn="ctr" defTabSz="684086">
                <a:defRPr/>
              </a:pPr>
              <a:r>
                <a:rPr lang="en-US" sz="1346" smtClean="0">
                  <a:solidFill>
                    <a:srgbClr val="0070C0"/>
                  </a:solidFill>
                  <a:latin typeface="Calibri"/>
                  <a:cs typeface="Arial"/>
                  <a:sym typeface="Arial"/>
                </a:rPr>
                <a:t>Hải Lâm</a:t>
              </a:r>
              <a:endParaRPr lang="en-US" sz="1346" dirty="0">
                <a:solidFill>
                  <a:srgbClr val="0070C0"/>
                </a:solidFill>
                <a:latin typeface="Calibri"/>
                <a:cs typeface="Arial"/>
                <a:sym typeface="Arial"/>
              </a:endParaRPr>
            </a:p>
          </p:txBody>
        </p:sp>
        <p:sp>
          <p:nvSpPr>
            <p:cNvPr id="48" name="TextBox 47"/>
            <p:cNvSpPr txBox="1"/>
            <p:nvPr/>
          </p:nvSpPr>
          <p:spPr>
            <a:xfrm rot="19500000">
              <a:off x="6705354" y="2090220"/>
              <a:ext cx="2019116" cy="400245"/>
            </a:xfrm>
            <a:prstGeom prst="rect">
              <a:avLst/>
            </a:prstGeom>
            <a:noFill/>
          </p:spPr>
          <p:txBody>
            <a:bodyPr wrap="square" rtlCol="0">
              <a:spAutoFit/>
            </a:bodyPr>
            <a:lstStyle/>
            <a:p>
              <a:pPr algn="ctr" defTabSz="684086">
                <a:defRPr/>
              </a:pPr>
              <a:r>
                <a:rPr lang="en-US" sz="1346" smtClean="0">
                  <a:solidFill>
                    <a:srgbClr val="7030A0"/>
                  </a:solidFill>
                  <a:latin typeface="Calibri"/>
                  <a:cs typeface="Arial"/>
                  <a:sym typeface="Arial"/>
                </a:rPr>
                <a:t>Duy Khoa</a:t>
              </a:r>
              <a:endParaRPr lang="en-US" sz="1346" dirty="0">
                <a:solidFill>
                  <a:srgbClr val="7030A0"/>
                </a:solidFill>
                <a:latin typeface="Calibri"/>
                <a:cs typeface="Arial"/>
                <a:sym typeface="Arial"/>
              </a:endParaRPr>
            </a:p>
          </p:txBody>
        </p:sp>
        <p:sp>
          <p:nvSpPr>
            <p:cNvPr id="51" name="TextBox 50"/>
            <p:cNvSpPr txBox="1"/>
            <p:nvPr/>
          </p:nvSpPr>
          <p:spPr>
            <a:xfrm rot="21300000">
              <a:off x="6981870" y="3220324"/>
              <a:ext cx="2019116" cy="400245"/>
            </a:xfrm>
            <a:prstGeom prst="rect">
              <a:avLst/>
            </a:prstGeom>
            <a:noFill/>
          </p:spPr>
          <p:txBody>
            <a:bodyPr wrap="square" rtlCol="0">
              <a:spAutoFit/>
            </a:bodyPr>
            <a:lstStyle/>
            <a:p>
              <a:pPr algn="ctr" defTabSz="684086">
                <a:defRPr/>
              </a:pPr>
              <a:r>
                <a:rPr lang="en-US" sz="1346" smtClean="0">
                  <a:solidFill>
                    <a:prstClr val="black"/>
                  </a:solidFill>
                  <a:latin typeface="Calibri"/>
                  <a:cs typeface="Arial"/>
                  <a:sym typeface="Arial"/>
                </a:rPr>
                <a:t>Mẫn Nhi</a:t>
              </a:r>
              <a:endParaRPr lang="en-US" sz="1346" dirty="0">
                <a:solidFill>
                  <a:prstClr val="black"/>
                </a:solidFill>
                <a:latin typeface="Calibri"/>
                <a:cs typeface="Arial"/>
                <a:sym typeface="Arial"/>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59" name="Picture 5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2823" y="5211063"/>
            <a:ext cx="2093538" cy="834679"/>
          </a:xfrm>
          <a:prstGeom prst="rect">
            <a:avLst/>
          </a:prstGeom>
        </p:spPr>
      </p:pic>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3" name="Picture 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8" name="Picture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9" name="Picture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0" name="Picture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1"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6" name="Picture 7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7" name="Picture 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9" name="Picture 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0"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1" name="Picture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2" name="Picture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3" name="Picture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4" name="Picture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5" name="Picture 8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6"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7" name="Picture 8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8" name="Picture 8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9" name="Picture 8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0" name="Picture 8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1" name="Picture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2" name="Picture 9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3" name="Picture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4" name="Picture 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6" name="Picture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8" name="Picture 9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9" name="Picture 9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0" name="Picture 9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1" name="Picture 10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2" name="Picture 10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3" name="Picture 10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4" name="Picture 10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5" name="Picture 10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6" name="Picture 10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7" name="Picture 10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8" name="Picture 10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9" name="Picture 10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90036" y="2871369"/>
            <a:ext cx="969184" cy="533948"/>
          </a:xfrm>
          <a:prstGeom prst="rect">
            <a:avLst/>
          </a:prstGeom>
        </p:spPr>
      </p:pic>
      <p:pic>
        <p:nvPicPr>
          <p:cNvPr id="110"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7708" y="-456287"/>
            <a:ext cx="456069" cy="456069"/>
          </a:xfrm>
          <a:prstGeom prst="rect">
            <a:avLst/>
          </a:prstGeom>
        </p:spPr>
      </p:pic>
      <p:sp>
        <p:nvSpPr>
          <p:cNvPr id="112" name="TextBox 111"/>
          <p:cNvSpPr txBox="1"/>
          <p:nvPr/>
        </p:nvSpPr>
        <p:spPr>
          <a:xfrm>
            <a:off x="230688" y="1104829"/>
            <a:ext cx="2841868" cy="1335750"/>
          </a:xfrm>
          <a:prstGeom prst="rect">
            <a:avLst/>
          </a:prstGeom>
          <a:noFill/>
        </p:spPr>
        <p:txBody>
          <a:bodyPr wrap="none" rtlCol="0">
            <a:spAutoFit/>
          </a:bodyPr>
          <a:lstStyle/>
          <a:p>
            <a:pPr algn="ctr" defTabSz="684086">
              <a:defRPr/>
            </a:pPr>
            <a:r>
              <a:rPr lang="en-US" sz="4040" b="1" dirty="0">
                <a:solidFill>
                  <a:srgbClr val="FF6600"/>
                </a:solidFill>
                <a:latin typeface="Calibri"/>
                <a:cs typeface="Arial"/>
                <a:sym typeface="Arial"/>
              </a:rPr>
              <a:t>VÒNG QUAY</a:t>
            </a:r>
          </a:p>
          <a:p>
            <a:pPr algn="ctr" defTabSz="684086">
              <a:defRPr/>
            </a:pPr>
            <a:r>
              <a:rPr lang="en-US" sz="4040" b="1" dirty="0">
                <a:solidFill>
                  <a:srgbClr val="FF6600"/>
                </a:solidFill>
                <a:latin typeface="Calibri"/>
                <a:cs typeface="Arial"/>
                <a:sym typeface="Arial"/>
              </a:rPr>
              <a:t>MAY MẮN</a:t>
            </a:r>
          </a:p>
        </p:txBody>
      </p:sp>
      <p:sp>
        <p:nvSpPr>
          <p:cNvPr id="2" name="TextBox 1"/>
          <p:cNvSpPr txBox="1"/>
          <p:nvPr/>
        </p:nvSpPr>
        <p:spPr>
          <a:xfrm>
            <a:off x="589063" y="3265725"/>
            <a:ext cx="1878329" cy="715581"/>
          </a:xfrm>
          <a:prstGeom prst="rect">
            <a:avLst/>
          </a:prstGeom>
          <a:noFill/>
        </p:spPr>
        <p:txBody>
          <a:bodyPr wrap="square" rtlCol="0">
            <a:spAutoFit/>
          </a:bodyPr>
          <a:lstStyle/>
          <a:p>
            <a:pPr algn="ctr"/>
            <a:r>
              <a:rPr lang="en-US" sz="4050" b="1" dirty="0">
                <a:solidFill>
                  <a:srgbClr val="FF0000"/>
                </a:solidFill>
              </a:rPr>
              <a:t>TỔ 1</a:t>
            </a:r>
          </a:p>
        </p:txBody>
      </p:sp>
      <p:sp>
        <p:nvSpPr>
          <p:cNvPr id="3" name="Right Arrow 2"/>
          <p:cNvSpPr/>
          <p:nvPr/>
        </p:nvSpPr>
        <p:spPr>
          <a:xfrm>
            <a:off x="11311" y="5404419"/>
            <a:ext cx="807555" cy="790983"/>
          </a:xfrm>
          <a:prstGeom prst="rightArrow">
            <a:avLst/>
          </a:prstGeom>
          <a:noFill/>
        </p:spPr>
        <p:txBody>
          <a:bodyPr wrap="square" lIns="51435" tIns="25718" rIns="51435" bIns="25718" rtlCol="0" anchor="ctr">
            <a:spAutoFit/>
          </a:bodyPr>
          <a:lstStyle/>
          <a:p>
            <a:pPr marL="342900" indent="-342900" algn="ctr">
              <a:buFont typeface="Arial" panose="020B0604020202020204" pitchFamily="34" charset="0"/>
              <a:buChar char="•"/>
            </a:pPr>
            <a:endParaRPr lang="en-US" sz="2250" dirty="0">
              <a:ln w="0">
                <a:noFill/>
              </a:ln>
              <a:solidFill>
                <a:schemeClr val="bg1"/>
              </a:solidFill>
              <a:latin typeface="FontAwesome" pitchFamily="2" charset="0"/>
            </a:endParaRPr>
          </a:p>
        </p:txBody>
      </p:sp>
      <p:pic>
        <p:nvPicPr>
          <p:cNvPr id="113" name="Picture 112">
            <a:hlinkClick r:id="rId8" action="ppaction://hlinksldjump"/>
            <a:extLst>
              <a:ext uri="{FF2B5EF4-FFF2-40B4-BE49-F238E27FC236}">
                <a16:creationId xmlns:a16="http://schemas.microsoft.com/office/drawing/2014/main" id="{537FD7E5-F176-53AC-DD4E-A86F8082A7EA}"/>
              </a:ext>
            </a:extLst>
          </p:cNvPr>
          <p:cNvPicPr>
            <a:picLocks noChangeAspect="1"/>
          </p:cNvPicPr>
          <p:nvPr/>
        </p:nvPicPr>
        <p:blipFill>
          <a:blip r:embed="rId9"/>
          <a:stretch>
            <a:fillRect/>
          </a:stretch>
        </p:blipFill>
        <p:spPr>
          <a:xfrm>
            <a:off x="8333247" y="892861"/>
            <a:ext cx="660530" cy="500493"/>
          </a:xfrm>
          <a:prstGeom prst="rect">
            <a:avLst/>
          </a:prstGeom>
        </p:spPr>
      </p:pic>
    </p:spTree>
    <p:extLst>
      <p:ext uri="{BB962C8B-B14F-4D97-AF65-F5344CB8AC3E}">
        <p14:creationId xmlns:p14="http://schemas.microsoft.com/office/powerpoint/2010/main" val="4243785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112"/>
                                        </p:tgtEl>
                                        <p:attrNameLst>
                                          <p:attrName>style.color</p:attrName>
                                        </p:attrNameLst>
                                      </p:cBhvr>
                                      <p:by>
                                        <p:hsl h="10842353" s="0" l="0"/>
                                      </p:by>
                                    </p:animClr>
                                    <p:animClr clrSpc="hsl" dir="cw">
                                      <p:cBhvr>
                                        <p:cTn id="7" dur="500" fill="hold"/>
                                        <p:tgtEl>
                                          <p:spTgt spid="112"/>
                                        </p:tgtEl>
                                        <p:attrNameLst>
                                          <p:attrName>fillcolor</p:attrName>
                                        </p:attrNameLst>
                                      </p:cBhvr>
                                      <p:by>
                                        <p:hsl h="10842353" s="0" l="0"/>
                                      </p:by>
                                    </p:animClr>
                                    <p:animClr clrSpc="hsl" dir="cw">
                                      <p:cBhvr>
                                        <p:cTn id="8" dur="500" fill="hold"/>
                                        <p:tgtEl>
                                          <p:spTgt spid="112"/>
                                        </p:tgtEl>
                                        <p:attrNameLst>
                                          <p:attrName>stroke.color</p:attrName>
                                        </p:attrNameLst>
                                      </p:cBhvr>
                                      <p:by>
                                        <p:hsl h="10842353" s="0" l="0"/>
                                      </p:by>
                                    </p:animClr>
                                    <p:set>
                                      <p:cBhvr>
                                        <p:cTn id="9" dur="500" fill="hold"/>
                                        <p:tgtEl>
                                          <p:spTgt spid="1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
                                        <p:tgtEl>
                                          <p:spTgt spid="60"/>
                                        </p:tgtEl>
                                      </p:cBhvr>
                                    </p:animEffect>
                                    <p:set>
                                      <p:cBhvr>
                                        <p:cTn id="14" dur="1" fill="hold">
                                          <p:stCondLst>
                                            <p:cond delay="9"/>
                                          </p:stCondLst>
                                        </p:cTn>
                                        <p:tgtEl>
                                          <p:spTgt spid="60"/>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10"/>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
                                        <p:tgtEl>
                                          <p:spTgt spid="61"/>
                                        </p:tgtEl>
                                      </p:cBhvr>
                                    </p:animEffect>
                                    <p:set>
                                      <p:cBhvr>
                                        <p:cTn id="21" dur="1" fill="hold">
                                          <p:stCondLst>
                                            <p:cond delay="9"/>
                                          </p:stCondLst>
                                        </p:cTn>
                                        <p:tgtEl>
                                          <p:spTgt spid="61"/>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10"/>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
                                        <p:tgtEl>
                                          <p:spTgt spid="62"/>
                                        </p:tgtEl>
                                      </p:cBhvr>
                                    </p:animEffect>
                                    <p:set>
                                      <p:cBhvr>
                                        <p:cTn id="28" dur="1" fill="hold">
                                          <p:stCondLst>
                                            <p:cond delay="9"/>
                                          </p:stCondLst>
                                        </p:cTn>
                                        <p:tgtEl>
                                          <p:spTgt spid="62"/>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10"/>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
                                        <p:tgtEl>
                                          <p:spTgt spid="63"/>
                                        </p:tgtEl>
                                      </p:cBhvr>
                                    </p:animEffect>
                                    <p:set>
                                      <p:cBhvr>
                                        <p:cTn id="35" dur="1" fill="hold">
                                          <p:stCondLst>
                                            <p:cond delay="9"/>
                                          </p:stCondLst>
                                        </p:cTn>
                                        <p:tgtEl>
                                          <p:spTgt spid="63"/>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10"/>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
                                        <p:tgtEl>
                                          <p:spTgt spid="64"/>
                                        </p:tgtEl>
                                      </p:cBhvr>
                                    </p:animEffect>
                                    <p:set>
                                      <p:cBhvr>
                                        <p:cTn id="42" dur="1" fill="hold">
                                          <p:stCondLst>
                                            <p:cond delay="9"/>
                                          </p:stCondLst>
                                        </p:cTn>
                                        <p:tgtEl>
                                          <p:spTgt spid="64"/>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10"/>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
                                        <p:tgtEl>
                                          <p:spTgt spid="65"/>
                                        </p:tgtEl>
                                      </p:cBhvr>
                                    </p:animEffect>
                                    <p:set>
                                      <p:cBhvr>
                                        <p:cTn id="49" dur="1" fill="hold">
                                          <p:stCondLst>
                                            <p:cond delay="9"/>
                                          </p:stCondLst>
                                        </p:cTn>
                                        <p:tgtEl>
                                          <p:spTgt spid="65"/>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10"/>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
                                        <p:tgtEl>
                                          <p:spTgt spid="66"/>
                                        </p:tgtEl>
                                      </p:cBhvr>
                                    </p:animEffect>
                                    <p:set>
                                      <p:cBhvr>
                                        <p:cTn id="56" dur="1" fill="hold">
                                          <p:stCondLst>
                                            <p:cond delay="9"/>
                                          </p:stCondLst>
                                        </p:cTn>
                                        <p:tgtEl>
                                          <p:spTgt spid="66"/>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10"/>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
                                        <p:tgtEl>
                                          <p:spTgt spid="67"/>
                                        </p:tgtEl>
                                      </p:cBhvr>
                                    </p:animEffect>
                                    <p:set>
                                      <p:cBhvr>
                                        <p:cTn id="63" dur="1" fill="hold">
                                          <p:stCondLst>
                                            <p:cond delay="9"/>
                                          </p:stCondLst>
                                        </p:cTn>
                                        <p:tgtEl>
                                          <p:spTgt spid="67"/>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10"/>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10"/>
                                        <p:tgtEl>
                                          <p:spTgt spid="68"/>
                                        </p:tgtEl>
                                      </p:cBhvr>
                                    </p:animEffect>
                                    <p:set>
                                      <p:cBhvr>
                                        <p:cTn id="70" dur="1" fill="hold">
                                          <p:stCondLst>
                                            <p:cond delay="9"/>
                                          </p:stCondLst>
                                        </p:cTn>
                                        <p:tgtEl>
                                          <p:spTgt spid="68"/>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10"/>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
                                        <p:tgtEl>
                                          <p:spTgt spid="69"/>
                                        </p:tgtEl>
                                      </p:cBhvr>
                                    </p:animEffect>
                                    <p:set>
                                      <p:cBhvr>
                                        <p:cTn id="77" dur="1" fill="hold">
                                          <p:stCondLst>
                                            <p:cond delay="9"/>
                                          </p:stCondLst>
                                        </p:cTn>
                                        <p:tgtEl>
                                          <p:spTgt spid="69"/>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10"/>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0"/>
                                        <p:tgtEl>
                                          <p:spTgt spid="70"/>
                                        </p:tgtEl>
                                      </p:cBhvr>
                                    </p:animEffect>
                                    <p:set>
                                      <p:cBhvr>
                                        <p:cTn id="84" dur="1" fill="hold">
                                          <p:stCondLst>
                                            <p:cond delay="9"/>
                                          </p:stCondLst>
                                        </p:cTn>
                                        <p:tgtEl>
                                          <p:spTgt spid="70"/>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10"/>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10"/>
                                        <p:tgtEl>
                                          <p:spTgt spid="71"/>
                                        </p:tgtEl>
                                      </p:cBhvr>
                                    </p:animEffect>
                                    <p:set>
                                      <p:cBhvr>
                                        <p:cTn id="91" dur="1" fill="hold">
                                          <p:stCondLst>
                                            <p:cond delay="9"/>
                                          </p:stCondLst>
                                        </p:cTn>
                                        <p:tgtEl>
                                          <p:spTgt spid="71"/>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10"/>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10"/>
                                        <p:tgtEl>
                                          <p:spTgt spid="72"/>
                                        </p:tgtEl>
                                      </p:cBhvr>
                                    </p:animEffect>
                                    <p:set>
                                      <p:cBhvr>
                                        <p:cTn id="98" dur="1" fill="hold">
                                          <p:stCondLst>
                                            <p:cond delay="9"/>
                                          </p:stCondLst>
                                        </p:cTn>
                                        <p:tgtEl>
                                          <p:spTgt spid="72"/>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10"/>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10"/>
                                        <p:tgtEl>
                                          <p:spTgt spid="73"/>
                                        </p:tgtEl>
                                      </p:cBhvr>
                                    </p:animEffect>
                                    <p:set>
                                      <p:cBhvr>
                                        <p:cTn id="105" dur="1" fill="hold">
                                          <p:stCondLst>
                                            <p:cond delay="9"/>
                                          </p:stCondLst>
                                        </p:cTn>
                                        <p:tgtEl>
                                          <p:spTgt spid="73"/>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10"/>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10"/>
                                        <p:tgtEl>
                                          <p:spTgt spid="74"/>
                                        </p:tgtEl>
                                      </p:cBhvr>
                                    </p:animEffect>
                                    <p:set>
                                      <p:cBhvr>
                                        <p:cTn id="112" dur="1" fill="hold">
                                          <p:stCondLst>
                                            <p:cond delay="9"/>
                                          </p:stCondLst>
                                        </p:cTn>
                                        <p:tgtEl>
                                          <p:spTgt spid="74"/>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10"/>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10"/>
                                        <p:tgtEl>
                                          <p:spTgt spid="75"/>
                                        </p:tgtEl>
                                      </p:cBhvr>
                                    </p:animEffect>
                                    <p:set>
                                      <p:cBhvr>
                                        <p:cTn id="119" dur="1" fill="hold">
                                          <p:stCondLst>
                                            <p:cond delay="9"/>
                                          </p:stCondLst>
                                        </p:cTn>
                                        <p:tgtEl>
                                          <p:spTgt spid="75"/>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10"/>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10"/>
                                        <p:tgtEl>
                                          <p:spTgt spid="76"/>
                                        </p:tgtEl>
                                      </p:cBhvr>
                                    </p:animEffect>
                                    <p:set>
                                      <p:cBhvr>
                                        <p:cTn id="126" dur="1" fill="hold">
                                          <p:stCondLst>
                                            <p:cond delay="9"/>
                                          </p:stCondLst>
                                        </p:cTn>
                                        <p:tgtEl>
                                          <p:spTgt spid="76"/>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10"/>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10"/>
                                        <p:tgtEl>
                                          <p:spTgt spid="77"/>
                                        </p:tgtEl>
                                      </p:cBhvr>
                                    </p:animEffect>
                                    <p:set>
                                      <p:cBhvr>
                                        <p:cTn id="133" dur="1" fill="hold">
                                          <p:stCondLst>
                                            <p:cond delay="9"/>
                                          </p:stCondLst>
                                        </p:cTn>
                                        <p:tgtEl>
                                          <p:spTgt spid="77"/>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10"/>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10"/>
                                        <p:tgtEl>
                                          <p:spTgt spid="78"/>
                                        </p:tgtEl>
                                      </p:cBhvr>
                                    </p:animEffect>
                                    <p:set>
                                      <p:cBhvr>
                                        <p:cTn id="140" dur="1" fill="hold">
                                          <p:stCondLst>
                                            <p:cond delay="9"/>
                                          </p:stCondLst>
                                        </p:cTn>
                                        <p:tgtEl>
                                          <p:spTgt spid="78"/>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10"/>
                                        </p:tgtEl>
                                      </p:cBhvr>
                                    </p:cmd>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10"/>
                                        <p:tgtEl>
                                          <p:spTgt spid="79"/>
                                        </p:tgtEl>
                                      </p:cBhvr>
                                    </p:animEffect>
                                    <p:set>
                                      <p:cBhvr>
                                        <p:cTn id="147" dur="1" fill="hold">
                                          <p:stCondLst>
                                            <p:cond delay="9"/>
                                          </p:stCondLst>
                                        </p:cTn>
                                        <p:tgtEl>
                                          <p:spTgt spid="79"/>
                                        </p:tgtEl>
                                        <p:attrNameLst>
                                          <p:attrName>style.visibility</p:attrName>
                                        </p:attrNameLst>
                                      </p:cBhvr>
                                      <p:to>
                                        <p:strVal val="hidden"/>
                                      </p:to>
                                    </p:set>
                                  </p:childTnLst>
                                </p:cTn>
                              </p:par>
                              <p:par>
                                <p:cTn id="148" presetID="3" presetClass="mediacall" presetSubtype="0" fill="hold" nodeType="withEffect">
                                  <p:stCondLst>
                                    <p:cond delay="0"/>
                                  </p:stCondLst>
                                  <p:childTnLst>
                                    <p:cmd type="call" cmd="stop">
                                      <p:cBhvr>
                                        <p:cTn id="149" dur="1" fill="hold"/>
                                        <p:tgtEl>
                                          <p:spTgt spid="110"/>
                                        </p:tgtEl>
                                      </p:cBhvr>
                                    </p:cmd>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10"/>
                                        <p:tgtEl>
                                          <p:spTgt spid="80"/>
                                        </p:tgtEl>
                                      </p:cBhvr>
                                    </p:animEffect>
                                    <p:set>
                                      <p:cBhvr>
                                        <p:cTn id="154" dur="1" fill="hold">
                                          <p:stCondLst>
                                            <p:cond delay="9"/>
                                          </p:stCondLst>
                                        </p:cTn>
                                        <p:tgtEl>
                                          <p:spTgt spid="80"/>
                                        </p:tgtEl>
                                        <p:attrNameLst>
                                          <p:attrName>style.visibility</p:attrName>
                                        </p:attrNameLst>
                                      </p:cBhvr>
                                      <p:to>
                                        <p:strVal val="hidden"/>
                                      </p:to>
                                    </p:set>
                                  </p:childTnLst>
                                </p:cTn>
                              </p:par>
                              <p:par>
                                <p:cTn id="155" presetID="3" presetClass="mediacall" presetSubtype="0" fill="hold" nodeType="withEffect">
                                  <p:stCondLst>
                                    <p:cond delay="0"/>
                                  </p:stCondLst>
                                  <p:childTnLst>
                                    <p:cmd type="call" cmd="stop">
                                      <p:cBhvr>
                                        <p:cTn id="156" dur="1" fill="hold"/>
                                        <p:tgtEl>
                                          <p:spTgt spid="110"/>
                                        </p:tgtEl>
                                      </p:cBhvr>
                                    </p:cmd>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nodeType="clickEffect">
                                  <p:stCondLst>
                                    <p:cond delay="0"/>
                                  </p:stCondLst>
                                  <p:childTnLst>
                                    <p:animEffect transition="out" filter="fade">
                                      <p:cBhvr>
                                        <p:cTn id="160" dur="10"/>
                                        <p:tgtEl>
                                          <p:spTgt spid="81"/>
                                        </p:tgtEl>
                                      </p:cBhvr>
                                    </p:animEffect>
                                    <p:set>
                                      <p:cBhvr>
                                        <p:cTn id="161" dur="1" fill="hold">
                                          <p:stCondLst>
                                            <p:cond delay="9"/>
                                          </p:stCondLst>
                                        </p:cTn>
                                        <p:tgtEl>
                                          <p:spTgt spid="81"/>
                                        </p:tgtEl>
                                        <p:attrNameLst>
                                          <p:attrName>style.visibility</p:attrName>
                                        </p:attrNameLst>
                                      </p:cBhvr>
                                      <p:to>
                                        <p:strVal val="hidden"/>
                                      </p:to>
                                    </p:set>
                                  </p:childTnLst>
                                </p:cTn>
                              </p:par>
                              <p:par>
                                <p:cTn id="162" presetID="3" presetClass="mediacall" presetSubtype="0" fill="hold" nodeType="withEffect">
                                  <p:stCondLst>
                                    <p:cond delay="0"/>
                                  </p:stCondLst>
                                  <p:childTnLst>
                                    <p:cmd type="call" cmd="stop">
                                      <p:cBhvr>
                                        <p:cTn id="163" dur="1" fill="hold"/>
                                        <p:tgtEl>
                                          <p:spTgt spid="110"/>
                                        </p:tgtEl>
                                      </p:cBhvr>
                                    </p:cmd>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10"/>
                                        <p:tgtEl>
                                          <p:spTgt spid="82"/>
                                        </p:tgtEl>
                                      </p:cBhvr>
                                    </p:animEffect>
                                    <p:set>
                                      <p:cBhvr>
                                        <p:cTn id="168" dur="1" fill="hold">
                                          <p:stCondLst>
                                            <p:cond delay="9"/>
                                          </p:stCondLst>
                                        </p:cTn>
                                        <p:tgtEl>
                                          <p:spTgt spid="82"/>
                                        </p:tgtEl>
                                        <p:attrNameLst>
                                          <p:attrName>style.visibility</p:attrName>
                                        </p:attrNameLst>
                                      </p:cBhvr>
                                      <p:to>
                                        <p:strVal val="hidden"/>
                                      </p:to>
                                    </p:set>
                                  </p:childTnLst>
                                </p:cTn>
                              </p:par>
                              <p:par>
                                <p:cTn id="169" presetID="3" presetClass="mediacall" presetSubtype="0" fill="hold" nodeType="withEffect">
                                  <p:stCondLst>
                                    <p:cond delay="0"/>
                                  </p:stCondLst>
                                  <p:childTnLst>
                                    <p:cmd type="call" cmd="stop">
                                      <p:cBhvr>
                                        <p:cTn id="170" dur="1" fill="hold"/>
                                        <p:tgtEl>
                                          <p:spTgt spid="110"/>
                                        </p:tgtEl>
                                      </p:cBhvr>
                                    </p:cmd>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10"/>
                                        <p:tgtEl>
                                          <p:spTgt spid="83"/>
                                        </p:tgtEl>
                                      </p:cBhvr>
                                    </p:animEffect>
                                    <p:set>
                                      <p:cBhvr>
                                        <p:cTn id="175" dur="1" fill="hold">
                                          <p:stCondLst>
                                            <p:cond delay="9"/>
                                          </p:stCondLst>
                                        </p:cTn>
                                        <p:tgtEl>
                                          <p:spTgt spid="83"/>
                                        </p:tgtEl>
                                        <p:attrNameLst>
                                          <p:attrName>style.visibility</p:attrName>
                                        </p:attrNameLst>
                                      </p:cBhvr>
                                      <p:to>
                                        <p:strVal val="hidden"/>
                                      </p:to>
                                    </p:set>
                                  </p:childTnLst>
                                </p:cTn>
                              </p:par>
                              <p:par>
                                <p:cTn id="176" presetID="3" presetClass="mediacall" presetSubtype="0" fill="hold" nodeType="withEffect">
                                  <p:stCondLst>
                                    <p:cond delay="0"/>
                                  </p:stCondLst>
                                  <p:childTnLst>
                                    <p:cmd type="call" cmd="stop">
                                      <p:cBhvr>
                                        <p:cTn id="177" dur="1" fill="hold"/>
                                        <p:tgtEl>
                                          <p:spTgt spid="110"/>
                                        </p:tgtEl>
                                      </p:cBhvr>
                                    </p:cmd>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nodeType="clickEffect">
                                  <p:stCondLst>
                                    <p:cond delay="0"/>
                                  </p:stCondLst>
                                  <p:childTnLst>
                                    <p:animEffect transition="out" filter="fade">
                                      <p:cBhvr>
                                        <p:cTn id="181" dur="10"/>
                                        <p:tgtEl>
                                          <p:spTgt spid="84"/>
                                        </p:tgtEl>
                                      </p:cBhvr>
                                    </p:animEffect>
                                    <p:set>
                                      <p:cBhvr>
                                        <p:cTn id="182" dur="1" fill="hold">
                                          <p:stCondLst>
                                            <p:cond delay="9"/>
                                          </p:stCondLst>
                                        </p:cTn>
                                        <p:tgtEl>
                                          <p:spTgt spid="84"/>
                                        </p:tgtEl>
                                        <p:attrNameLst>
                                          <p:attrName>style.visibility</p:attrName>
                                        </p:attrNameLst>
                                      </p:cBhvr>
                                      <p:to>
                                        <p:strVal val="hidden"/>
                                      </p:to>
                                    </p:set>
                                  </p:childTnLst>
                                </p:cTn>
                              </p:par>
                              <p:par>
                                <p:cTn id="183" presetID="3" presetClass="mediacall" presetSubtype="0" fill="hold" nodeType="withEffect">
                                  <p:stCondLst>
                                    <p:cond delay="0"/>
                                  </p:stCondLst>
                                  <p:childTnLst>
                                    <p:cmd type="call" cmd="stop">
                                      <p:cBhvr>
                                        <p:cTn id="184" dur="1" fill="hold"/>
                                        <p:tgtEl>
                                          <p:spTgt spid="110"/>
                                        </p:tgtEl>
                                      </p:cBhvr>
                                    </p:cmd>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nodeType="clickEffect">
                                  <p:stCondLst>
                                    <p:cond delay="0"/>
                                  </p:stCondLst>
                                  <p:childTnLst>
                                    <p:animEffect transition="out" filter="fade">
                                      <p:cBhvr>
                                        <p:cTn id="188" dur="10"/>
                                        <p:tgtEl>
                                          <p:spTgt spid="85"/>
                                        </p:tgtEl>
                                      </p:cBhvr>
                                    </p:animEffect>
                                    <p:set>
                                      <p:cBhvr>
                                        <p:cTn id="189" dur="1" fill="hold">
                                          <p:stCondLst>
                                            <p:cond delay="9"/>
                                          </p:stCondLst>
                                        </p:cTn>
                                        <p:tgtEl>
                                          <p:spTgt spid="85"/>
                                        </p:tgtEl>
                                        <p:attrNameLst>
                                          <p:attrName>style.visibility</p:attrName>
                                        </p:attrNameLst>
                                      </p:cBhvr>
                                      <p:to>
                                        <p:strVal val="hidden"/>
                                      </p:to>
                                    </p:set>
                                  </p:childTnLst>
                                </p:cTn>
                              </p:par>
                              <p:par>
                                <p:cTn id="190" presetID="3" presetClass="mediacall" presetSubtype="0" fill="hold" nodeType="withEffect">
                                  <p:stCondLst>
                                    <p:cond delay="0"/>
                                  </p:stCondLst>
                                  <p:childTnLst>
                                    <p:cmd type="call" cmd="stop">
                                      <p:cBhvr>
                                        <p:cTn id="191" dur="1" fill="hold"/>
                                        <p:tgtEl>
                                          <p:spTgt spid="110"/>
                                        </p:tgtEl>
                                      </p:cBhvr>
                                    </p:cmd>
                                  </p:childTnLst>
                                </p:cTn>
                              </p:par>
                            </p:childTnLst>
                          </p:cTn>
                        </p:par>
                      </p:childTnLst>
                    </p:cTn>
                  </p:par>
                  <p:par>
                    <p:cTn id="192" fill="hold">
                      <p:stCondLst>
                        <p:cond delay="indefinite"/>
                      </p:stCondLst>
                      <p:childTnLst>
                        <p:par>
                          <p:cTn id="193" fill="hold">
                            <p:stCondLst>
                              <p:cond delay="0"/>
                            </p:stCondLst>
                            <p:childTnLst>
                              <p:par>
                                <p:cTn id="194" presetID="10" presetClass="exit" presetSubtype="0" fill="hold" nodeType="clickEffect">
                                  <p:stCondLst>
                                    <p:cond delay="0"/>
                                  </p:stCondLst>
                                  <p:childTnLst>
                                    <p:animEffect transition="out" filter="fade">
                                      <p:cBhvr>
                                        <p:cTn id="195" dur="10"/>
                                        <p:tgtEl>
                                          <p:spTgt spid="86"/>
                                        </p:tgtEl>
                                      </p:cBhvr>
                                    </p:animEffect>
                                    <p:set>
                                      <p:cBhvr>
                                        <p:cTn id="196" dur="1" fill="hold">
                                          <p:stCondLst>
                                            <p:cond delay="9"/>
                                          </p:stCondLst>
                                        </p:cTn>
                                        <p:tgtEl>
                                          <p:spTgt spid="86"/>
                                        </p:tgtEl>
                                        <p:attrNameLst>
                                          <p:attrName>style.visibility</p:attrName>
                                        </p:attrNameLst>
                                      </p:cBhvr>
                                      <p:to>
                                        <p:strVal val="hidden"/>
                                      </p:to>
                                    </p:set>
                                  </p:childTnLst>
                                </p:cTn>
                              </p:par>
                              <p:par>
                                <p:cTn id="197" presetID="3" presetClass="mediacall" presetSubtype="0" fill="hold" nodeType="withEffect">
                                  <p:stCondLst>
                                    <p:cond delay="0"/>
                                  </p:stCondLst>
                                  <p:childTnLst>
                                    <p:cmd type="call" cmd="stop">
                                      <p:cBhvr>
                                        <p:cTn id="198" dur="1" fill="hold"/>
                                        <p:tgtEl>
                                          <p:spTgt spid="110"/>
                                        </p:tgtEl>
                                      </p:cBhvr>
                                    </p:cmd>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10"/>
                                        <p:tgtEl>
                                          <p:spTgt spid="87"/>
                                        </p:tgtEl>
                                      </p:cBhvr>
                                    </p:animEffect>
                                    <p:set>
                                      <p:cBhvr>
                                        <p:cTn id="203" dur="1" fill="hold">
                                          <p:stCondLst>
                                            <p:cond delay="9"/>
                                          </p:stCondLst>
                                        </p:cTn>
                                        <p:tgtEl>
                                          <p:spTgt spid="87"/>
                                        </p:tgtEl>
                                        <p:attrNameLst>
                                          <p:attrName>style.visibility</p:attrName>
                                        </p:attrNameLst>
                                      </p:cBhvr>
                                      <p:to>
                                        <p:strVal val="hidden"/>
                                      </p:to>
                                    </p:set>
                                  </p:childTnLst>
                                </p:cTn>
                              </p:par>
                              <p:par>
                                <p:cTn id="204" presetID="3" presetClass="mediacall" presetSubtype="0" fill="hold" nodeType="withEffect">
                                  <p:stCondLst>
                                    <p:cond delay="0"/>
                                  </p:stCondLst>
                                  <p:childTnLst>
                                    <p:cmd type="call" cmd="stop">
                                      <p:cBhvr>
                                        <p:cTn id="205" dur="1" fill="hold"/>
                                        <p:tgtEl>
                                          <p:spTgt spid="110"/>
                                        </p:tgtEl>
                                      </p:cBhvr>
                                    </p:cmd>
                                  </p:childTnLst>
                                </p:cTn>
                              </p:par>
                            </p:childTnLst>
                          </p:cTn>
                        </p:par>
                      </p:childTnLst>
                    </p:cTn>
                  </p:par>
                  <p:par>
                    <p:cTn id="206" fill="hold">
                      <p:stCondLst>
                        <p:cond delay="indefinite"/>
                      </p:stCondLst>
                      <p:childTnLst>
                        <p:par>
                          <p:cTn id="207" fill="hold">
                            <p:stCondLst>
                              <p:cond delay="0"/>
                            </p:stCondLst>
                            <p:childTnLst>
                              <p:par>
                                <p:cTn id="208" presetID="10" presetClass="exit" presetSubtype="0" fill="hold" nodeType="clickEffect">
                                  <p:stCondLst>
                                    <p:cond delay="0"/>
                                  </p:stCondLst>
                                  <p:childTnLst>
                                    <p:animEffect transition="out" filter="fade">
                                      <p:cBhvr>
                                        <p:cTn id="209" dur="10"/>
                                        <p:tgtEl>
                                          <p:spTgt spid="88"/>
                                        </p:tgtEl>
                                      </p:cBhvr>
                                    </p:animEffect>
                                    <p:set>
                                      <p:cBhvr>
                                        <p:cTn id="210" dur="1" fill="hold">
                                          <p:stCondLst>
                                            <p:cond delay="9"/>
                                          </p:stCondLst>
                                        </p:cTn>
                                        <p:tgtEl>
                                          <p:spTgt spid="88"/>
                                        </p:tgtEl>
                                        <p:attrNameLst>
                                          <p:attrName>style.visibility</p:attrName>
                                        </p:attrNameLst>
                                      </p:cBhvr>
                                      <p:to>
                                        <p:strVal val="hidden"/>
                                      </p:to>
                                    </p:set>
                                  </p:childTnLst>
                                </p:cTn>
                              </p:par>
                              <p:par>
                                <p:cTn id="211" presetID="3" presetClass="mediacall" presetSubtype="0" fill="hold" nodeType="withEffect">
                                  <p:stCondLst>
                                    <p:cond delay="0"/>
                                  </p:stCondLst>
                                  <p:childTnLst>
                                    <p:cmd type="call" cmd="stop">
                                      <p:cBhvr>
                                        <p:cTn id="212" dur="1" fill="hold"/>
                                        <p:tgtEl>
                                          <p:spTgt spid="110"/>
                                        </p:tgtEl>
                                      </p:cBhvr>
                                    </p:cmd>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10"/>
                                        <p:tgtEl>
                                          <p:spTgt spid="89"/>
                                        </p:tgtEl>
                                      </p:cBhvr>
                                    </p:animEffect>
                                    <p:set>
                                      <p:cBhvr>
                                        <p:cTn id="217" dur="1" fill="hold">
                                          <p:stCondLst>
                                            <p:cond delay="9"/>
                                          </p:stCondLst>
                                        </p:cTn>
                                        <p:tgtEl>
                                          <p:spTgt spid="89"/>
                                        </p:tgtEl>
                                        <p:attrNameLst>
                                          <p:attrName>style.visibility</p:attrName>
                                        </p:attrNameLst>
                                      </p:cBhvr>
                                      <p:to>
                                        <p:strVal val="hidden"/>
                                      </p:to>
                                    </p:set>
                                  </p:childTnLst>
                                </p:cTn>
                              </p:par>
                              <p:par>
                                <p:cTn id="218" presetID="3" presetClass="mediacall" presetSubtype="0" fill="hold" nodeType="withEffect">
                                  <p:stCondLst>
                                    <p:cond delay="0"/>
                                  </p:stCondLst>
                                  <p:childTnLst>
                                    <p:cmd type="call" cmd="stop">
                                      <p:cBhvr>
                                        <p:cTn id="219" dur="1" fill="hold"/>
                                        <p:tgtEl>
                                          <p:spTgt spid="110"/>
                                        </p:tgtEl>
                                      </p:cBhvr>
                                    </p:cmd>
                                  </p:childTnLst>
                                </p:cTn>
                              </p:par>
                            </p:childTnLst>
                          </p:cTn>
                        </p:par>
                      </p:childTnLst>
                    </p:cTn>
                  </p:par>
                  <p:par>
                    <p:cTn id="220" fill="hold">
                      <p:stCondLst>
                        <p:cond delay="indefinite"/>
                      </p:stCondLst>
                      <p:childTnLst>
                        <p:par>
                          <p:cTn id="221" fill="hold">
                            <p:stCondLst>
                              <p:cond delay="0"/>
                            </p:stCondLst>
                            <p:childTnLst>
                              <p:par>
                                <p:cTn id="222" presetID="10" presetClass="exit" presetSubtype="0" fill="hold" nodeType="clickEffect">
                                  <p:stCondLst>
                                    <p:cond delay="0"/>
                                  </p:stCondLst>
                                  <p:childTnLst>
                                    <p:animEffect transition="out" filter="fade">
                                      <p:cBhvr>
                                        <p:cTn id="223" dur="10"/>
                                        <p:tgtEl>
                                          <p:spTgt spid="90"/>
                                        </p:tgtEl>
                                      </p:cBhvr>
                                    </p:animEffect>
                                    <p:set>
                                      <p:cBhvr>
                                        <p:cTn id="224" dur="1" fill="hold">
                                          <p:stCondLst>
                                            <p:cond delay="9"/>
                                          </p:stCondLst>
                                        </p:cTn>
                                        <p:tgtEl>
                                          <p:spTgt spid="90"/>
                                        </p:tgtEl>
                                        <p:attrNameLst>
                                          <p:attrName>style.visibility</p:attrName>
                                        </p:attrNameLst>
                                      </p:cBhvr>
                                      <p:to>
                                        <p:strVal val="hidden"/>
                                      </p:to>
                                    </p:set>
                                  </p:childTnLst>
                                </p:cTn>
                              </p:par>
                              <p:par>
                                <p:cTn id="225" presetID="3" presetClass="mediacall" presetSubtype="0" fill="hold" nodeType="withEffect">
                                  <p:stCondLst>
                                    <p:cond delay="0"/>
                                  </p:stCondLst>
                                  <p:childTnLst>
                                    <p:cmd type="call" cmd="stop">
                                      <p:cBhvr>
                                        <p:cTn id="226" dur="1" fill="hold"/>
                                        <p:tgtEl>
                                          <p:spTgt spid="110"/>
                                        </p:tgtEl>
                                      </p:cBhvr>
                                    </p:cmd>
                                  </p:childTnLst>
                                </p:cTn>
                              </p:par>
                            </p:childTnLst>
                          </p:cTn>
                        </p:par>
                      </p:childTnLst>
                    </p:cTn>
                  </p:par>
                  <p:par>
                    <p:cTn id="227" fill="hold">
                      <p:stCondLst>
                        <p:cond delay="indefinite"/>
                      </p:stCondLst>
                      <p:childTnLst>
                        <p:par>
                          <p:cTn id="228" fill="hold">
                            <p:stCondLst>
                              <p:cond delay="0"/>
                            </p:stCondLst>
                            <p:childTnLst>
                              <p:par>
                                <p:cTn id="229" presetID="10" presetClass="exit" presetSubtype="0" fill="hold" nodeType="clickEffect">
                                  <p:stCondLst>
                                    <p:cond delay="0"/>
                                  </p:stCondLst>
                                  <p:childTnLst>
                                    <p:animEffect transition="out" filter="fade">
                                      <p:cBhvr>
                                        <p:cTn id="230" dur="10"/>
                                        <p:tgtEl>
                                          <p:spTgt spid="91"/>
                                        </p:tgtEl>
                                      </p:cBhvr>
                                    </p:animEffect>
                                    <p:set>
                                      <p:cBhvr>
                                        <p:cTn id="231" dur="1" fill="hold">
                                          <p:stCondLst>
                                            <p:cond delay="9"/>
                                          </p:stCondLst>
                                        </p:cTn>
                                        <p:tgtEl>
                                          <p:spTgt spid="91"/>
                                        </p:tgtEl>
                                        <p:attrNameLst>
                                          <p:attrName>style.visibility</p:attrName>
                                        </p:attrNameLst>
                                      </p:cBhvr>
                                      <p:to>
                                        <p:strVal val="hidden"/>
                                      </p:to>
                                    </p:set>
                                  </p:childTnLst>
                                </p:cTn>
                              </p:par>
                              <p:par>
                                <p:cTn id="232" presetID="3" presetClass="mediacall" presetSubtype="0" fill="hold" nodeType="withEffect">
                                  <p:stCondLst>
                                    <p:cond delay="0"/>
                                  </p:stCondLst>
                                  <p:childTnLst>
                                    <p:cmd type="call" cmd="stop">
                                      <p:cBhvr>
                                        <p:cTn id="233" dur="1" fill="hold"/>
                                        <p:tgtEl>
                                          <p:spTgt spid="110"/>
                                        </p:tgtEl>
                                      </p:cBhvr>
                                    </p:cmd>
                                  </p:childTnLst>
                                </p:cTn>
                              </p:par>
                            </p:childTnLst>
                          </p:cTn>
                        </p:par>
                      </p:childTnLst>
                    </p:cTn>
                  </p:par>
                  <p:par>
                    <p:cTn id="234" fill="hold">
                      <p:stCondLst>
                        <p:cond delay="indefinite"/>
                      </p:stCondLst>
                      <p:childTnLst>
                        <p:par>
                          <p:cTn id="235" fill="hold">
                            <p:stCondLst>
                              <p:cond delay="0"/>
                            </p:stCondLst>
                            <p:childTnLst>
                              <p:par>
                                <p:cTn id="236" presetID="10" presetClass="exit" presetSubtype="0" fill="hold" nodeType="clickEffect">
                                  <p:stCondLst>
                                    <p:cond delay="0"/>
                                  </p:stCondLst>
                                  <p:childTnLst>
                                    <p:animEffect transition="out" filter="fade">
                                      <p:cBhvr>
                                        <p:cTn id="237" dur="10"/>
                                        <p:tgtEl>
                                          <p:spTgt spid="92"/>
                                        </p:tgtEl>
                                      </p:cBhvr>
                                    </p:animEffect>
                                    <p:set>
                                      <p:cBhvr>
                                        <p:cTn id="238" dur="1" fill="hold">
                                          <p:stCondLst>
                                            <p:cond delay="9"/>
                                          </p:stCondLst>
                                        </p:cTn>
                                        <p:tgtEl>
                                          <p:spTgt spid="92"/>
                                        </p:tgtEl>
                                        <p:attrNameLst>
                                          <p:attrName>style.visibility</p:attrName>
                                        </p:attrNameLst>
                                      </p:cBhvr>
                                      <p:to>
                                        <p:strVal val="hidden"/>
                                      </p:to>
                                    </p:set>
                                  </p:childTnLst>
                                </p:cTn>
                              </p:par>
                              <p:par>
                                <p:cTn id="239" presetID="3" presetClass="mediacall" presetSubtype="0" fill="hold" nodeType="withEffect">
                                  <p:stCondLst>
                                    <p:cond delay="0"/>
                                  </p:stCondLst>
                                  <p:childTnLst>
                                    <p:cmd type="call" cmd="stop">
                                      <p:cBhvr>
                                        <p:cTn id="240" dur="1" fill="hold"/>
                                        <p:tgtEl>
                                          <p:spTgt spid="110"/>
                                        </p:tgtEl>
                                      </p:cBhvr>
                                    </p:cmd>
                                  </p:childTnLst>
                                </p:cTn>
                              </p:par>
                            </p:childTnLst>
                          </p:cTn>
                        </p:par>
                      </p:childTnLst>
                    </p:cTn>
                  </p:par>
                  <p:par>
                    <p:cTn id="241" fill="hold">
                      <p:stCondLst>
                        <p:cond delay="indefinite"/>
                      </p:stCondLst>
                      <p:childTnLst>
                        <p:par>
                          <p:cTn id="242" fill="hold">
                            <p:stCondLst>
                              <p:cond delay="0"/>
                            </p:stCondLst>
                            <p:childTnLst>
                              <p:par>
                                <p:cTn id="243" presetID="10" presetClass="exit" presetSubtype="0" fill="hold" nodeType="clickEffect">
                                  <p:stCondLst>
                                    <p:cond delay="0"/>
                                  </p:stCondLst>
                                  <p:childTnLst>
                                    <p:animEffect transition="out" filter="fade">
                                      <p:cBhvr>
                                        <p:cTn id="244" dur="10"/>
                                        <p:tgtEl>
                                          <p:spTgt spid="93"/>
                                        </p:tgtEl>
                                      </p:cBhvr>
                                    </p:animEffect>
                                    <p:set>
                                      <p:cBhvr>
                                        <p:cTn id="245" dur="1" fill="hold">
                                          <p:stCondLst>
                                            <p:cond delay="9"/>
                                          </p:stCondLst>
                                        </p:cTn>
                                        <p:tgtEl>
                                          <p:spTgt spid="93"/>
                                        </p:tgtEl>
                                        <p:attrNameLst>
                                          <p:attrName>style.visibility</p:attrName>
                                        </p:attrNameLst>
                                      </p:cBhvr>
                                      <p:to>
                                        <p:strVal val="hidden"/>
                                      </p:to>
                                    </p:set>
                                  </p:childTnLst>
                                </p:cTn>
                              </p:par>
                              <p:par>
                                <p:cTn id="246" presetID="3" presetClass="mediacall" presetSubtype="0" fill="hold" nodeType="withEffect">
                                  <p:stCondLst>
                                    <p:cond delay="0"/>
                                  </p:stCondLst>
                                  <p:childTnLst>
                                    <p:cmd type="call" cmd="stop">
                                      <p:cBhvr>
                                        <p:cTn id="247" dur="1" fill="hold"/>
                                        <p:tgtEl>
                                          <p:spTgt spid="110"/>
                                        </p:tgtEl>
                                      </p:cBhvr>
                                    </p:cmd>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nodeType="clickEffect">
                                  <p:stCondLst>
                                    <p:cond delay="0"/>
                                  </p:stCondLst>
                                  <p:childTnLst>
                                    <p:animEffect transition="out" filter="fade">
                                      <p:cBhvr>
                                        <p:cTn id="251" dur="10"/>
                                        <p:tgtEl>
                                          <p:spTgt spid="94"/>
                                        </p:tgtEl>
                                      </p:cBhvr>
                                    </p:animEffect>
                                    <p:set>
                                      <p:cBhvr>
                                        <p:cTn id="252" dur="1" fill="hold">
                                          <p:stCondLst>
                                            <p:cond delay="9"/>
                                          </p:stCondLst>
                                        </p:cTn>
                                        <p:tgtEl>
                                          <p:spTgt spid="94"/>
                                        </p:tgtEl>
                                        <p:attrNameLst>
                                          <p:attrName>style.visibility</p:attrName>
                                        </p:attrNameLst>
                                      </p:cBhvr>
                                      <p:to>
                                        <p:strVal val="hidden"/>
                                      </p:to>
                                    </p:set>
                                  </p:childTnLst>
                                </p:cTn>
                              </p:par>
                              <p:par>
                                <p:cTn id="253" presetID="3" presetClass="mediacall" presetSubtype="0" fill="hold" nodeType="withEffect">
                                  <p:stCondLst>
                                    <p:cond delay="0"/>
                                  </p:stCondLst>
                                  <p:childTnLst>
                                    <p:cmd type="call" cmd="stop">
                                      <p:cBhvr>
                                        <p:cTn id="254" dur="1" fill="hold"/>
                                        <p:tgtEl>
                                          <p:spTgt spid="110"/>
                                        </p:tgtEl>
                                      </p:cBhvr>
                                    </p:cmd>
                                  </p:childTnLst>
                                </p:cTn>
                              </p:par>
                            </p:childTnLst>
                          </p:cTn>
                        </p:par>
                      </p:childTnLst>
                    </p:cTn>
                  </p:par>
                  <p:par>
                    <p:cTn id="255" fill="hold">
                      <p:stCondLst>
                        <p:cond delay="indefinite"/>
                      </p:stCondLst>
                      <p:childTnLst>
                        <p:par>
                          <p:cTn id="256" fill="hold">
                            <p:stCondLst>
                              <p:cond delay="0"/>
                            </p:stCondLst>
                            <p:childTnLst>
                              <p:par>
                                <p:cTn id="257" presetID="10" presetClass="exit" presetSubtype="0" fill="hold" nodeType="clickEffect">
                                  <p:stCondLst>
                                    <p:cond delay="0"/>
                                  </p:stCondLst>
                                  <p:childTnLst>
                                    <p:animEffect transition="out" filter="fade">
                                      <p:cBhvr>
                                        <p:cTn id="258" dur="10"/>
                                        <p:tgtEl>
                                          <p:spTgt spid="95"/>
                                        </p:tgtEl>
                                      </p:cBhvr>
                                    </p:animEffect>
                                    <p:set>
                                      <p:cBhvr>
                                        <p:cTn id="259" dur="1" fill="hold">
                                          <p:stCondLst>
                                            <p:cond delay="9"/>
                                          </p:stCondLst>
                                        </p:cTn>
                                        <p:tgtEl>
                                          <p:spTgt spid="95"/>
                                        </p:tgtEl>
                                        <p:attrNameLst>
                                          <p:attrName>style.visibility</p:attrName>
                                        </p:attrNameLst>
                                      </p:cBhvr>
                                      <p:to>
                                        <p:strVal val="hidden"/>
                                      </p:to>
                                    </p:set>
                                  </p:childTnLst>
                                </p:cTn>
                              </p:par>
                              <p:par>
                                <p:cTn id="260" presetID="3" presetClass="mediacall" presetSubtype="0" fill="hold" nodeType="withEffect">
                                  <p:stCondLst>
                                    <p:cond delay="0"/>
                                  </p:stCondLst>
                                  <p:childTnLst>
                                    <p:cmd type="call" cmd="stop">
                                      <p:cBhvr>
                                        <p:cTn id="261" dur="1" fill="hold"/>
                                        <p:tgtEl>
                                          <p:spTgt spid="110"/>
                                        </p:tgtEl>
                                      </p:cBhvr>
                                    </p:cmd>
                                  </p:childTnLst>
                                </p:cTn>
                              </p:par>
                            </p:childTnLst>
                          </p:cTn>
                        </p:par>
                      </p:childTnLst>
                    </p:cTn>
                  </p:par>
                  <p:par>
                    <p:cTn id="262" fill="hold">
                      <p:stCondLst>
                        <p:cond delay="indefinite"/>
                      </p:stCondLst>
                      <p:childTnLst>
                        <p:par>
                          <p:cTn id="263" fill="hold">
                            <p:stCondLst>
                              <p:cond delay="0"/>
                            </p:stCondLst>
                            <p:childTnLst>
                              <p:par>
                                <p:cTn id="264" presetID="10" presetClass="exit" presetSubtype="0" fill="hold" nodeType="clickEffect">
                                  <p:stCondLst>
                                    <p:cond delay="0"/>
                                  </p:stCondLst>
                                  <p:childTnLst>
                                    <p:animEffect transition="out" filter="fade">
                                      <p:cBhvr>
                                        <p:cTn id="265" dur="10"/>
                                        <p:tgtEl>
                                          <p:spTgt spid="96"/>
                                        </p:tgtEl>
                                      </p:cBhvr>
                                    </p:animEffect>
                                    <p:set>
                                      <p:cBhvr>
                                        <p:cTn id="266" dur="1" fill="hold">
                                          <p:stCondLst>
                                            <p:cond delay="9"/>
                                          </p:stCondLst>
                                        </p:cTn>
                                        <p:tgtEl>
                                          <p:spTgt spid="96"/>
                                        </p:tgtEl>
                                        <p:attrNameLst>
                                          <p:attrName>style.visibility</p:attrName>
                                        </p:attrNameLst>
                                      </p:cBhvr>
                                      <p:to>
                                        <p:strVal val="hidden"/>
                                      </p:to>
                                    </p:set>
                                  </p:childTnLst>
                                </p:cTn>
                              </p:par>
                              <p:par>
                                <p:cTn id="267" presetID="3" presetClass="mediacall" presetSubtype="0" fill="hold" nodeType="withEffect">
                                  <p:stCondLst>
                                    <p:cond delay="0"/>
                                  </p:stCondLst>
                                  <p:childTnLst>
                                    <p:cmd type="call" cmd="stop">
                                      <p:cBhvr>
                                        <p:cTn id="268" dur="1" fill="hold"/>
                                        <p:tgtEl>
                                          <p:spTgt spid="110"/>
                                        </p:tgtEl>
                                      </p:cBhvr>
                                    </p:cmd>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nodeType="clickEffect">
                                  <p:stCondLst>
                                    <p:cond delay="0"/>
                                  </p:stCondLst>
                                  <p:childTnLst>
                                    <p:animEffect transition="out" filter="fade">
                                      <p:cBhvr>
                                        <p:cTn id="272" dur="10"/>
                                        <p:tgtEl>
                                          <p:spTgt spid="97"/>
                                        </p:tgtEl>
                                      </p:cBhvr>
                                    </p:animEffect>
                                    <p:set>
                                      <p:cBhvr>
                                        <p:cTn id="273" dur="1" fill="hold">
                                          <p:stCondLst>
                                            <p:cond delay="9"/>
                                          </p:stCondLst>
                                        </p:cTn>
                                        <p:tgtEl>
                                          <p:spTgt spid="97"/>
                                        </p:tgtEl>
                                        <p:attrNameLst>
                                          <p:attrName>style.visibility</p:attrName>
                                        </p:attrNameLst>
                                      </p:cBhvr>
                                      <p:to>
                                        <p:strVal val="hidden"/>
                                      </p:to>
                                    </p:set>
                                  </p:childTnLst>
                                </p:cTn>
                              </p:par>
                              <p:par>
                                <p:cTn id="274" presetID="3" presetClass="mediacall" presetSubtype="0" fill="hold" nodeType="withEffect">
                                  <p:stCondLst>
                                    <p:cond delay="0"/>
                                  </p:stCondLst>
                                  <p:childTnLst>
                                    <p:cmd type="call" cmd="stop">
                                      <p:cBhvr>
                                        <p:cTn id="275" dur="1" fill="hold"/>
                                        <p:tgtEl>
                                          <p:spTgt spid="110"/>
                                        </p:tgtEl>
                                      </p:cBhvr>
                                    </p:cmd>
                                  </p:childTnLst>
                                </p:cTn>
                              </p:par>
                            </p:childTnLst>
                          </p:cTn>
                        </p:par>
                      </p:childTnLst>
                    </p:cTn>
                  </p:par>
                  <p:par>
                    <p:cTn id="276" fill="hold">
                      <p:stCondLst>
                        <p:cond delay="indefinite"/>
                      </p:stCondLst>
                      <p:childTnLst>
                        <p:par>
                          <p:cTn id="277" fill="hold">
                            <p:stCondLst>
                              <p:cond delay="0"/>
                            </p:stCondLst>
                            <p:childTnLst>
                              <p:par>
                                <p:cTn id="278" presetID="10" presetClass="exit" presetSubtype="0" fill="hold" nodeType="clickEffect">
                                  <p:stCondLst>
                                    <p:cond delay="0"/>
                                  </p:stCondLst>
                                  <p:childTnLst>
                                    <p:animEffect transition="out" filter="fade">
                                      <p:cBhvr>
                                        <p:cTn id="279" dur="10"/>
                                        <p:tgtEl>
                                          <p:spTgt spid="98"/>
                                        </p:tgtEl>
                                      </p:cBhvr>
                                    </p:animEffect>
                                    <p:set>
                                      <p:cBhvr>
                                        <p:cTn id="280" dur="1" fill="hold">
                                          <p:stCondLst>
                                            <p:cond delay="9"/>
                                          </p:stCondLst>
                                        </p:cTn>
                                        <p:tgtEl>
                                          <p:spTgt spid="98"/>
                                        </p:tgtEl>
                                        <p:attrNameLst>
                                          <p:attrName>style.visibility</p:attrName>
                                        </p:attrNameLst>
                                      </p:cBhvr>
                                      <p:to>
                                        <p:strVal val="hidden"/>
                                      </p:to>
                                    </p:set>
                                  </p:childTnLst>
                                </p:cTn>
                              </p:par>
                              <p:par>
                                <p:cTn id="281" presetID="3" presetClass="mediacall" presetSubtype="0" fill="hold" nodeType="withEffect">
                                  <p:stCondLst>
                                    <p:cond delay="0"/>
                                  </p:stCondLst>
                                  <p:childTnLst>
                                    <p:cmd type="call" cmd="stop">
                                      <p:cBhvr>
                                        <p:cTn id="282" dur="1" fill="hold"/>
                                        <p:tgtEl>
                                          <p:spTgt spid="110"/>
                                        </p:tgtEl>
                                      </p:cBhvr>
                                    </p:cmd>
                                  </p:childTnLst>
                                </p:cTn>
                              </p:par>
                            </p:childTnLst>
                          </p:cTn>
                        </p:par>
                      </p:childTnLst>
                    </p:cTn>
                  </p:par>
                  <p:par>
                    <p:cTn id="283" fill="hold">
                      <p:stCondLst>
                        <p:cond delay="indefinite"/>
                      </p:stCondLst>
                      <p:childTnLst>
                        <p:par>
                          <p:cTn id="284" fill="hold">
                            <p:stCondLst>
                              <p:cond delay="0"/>
                            </p:stCondLst>
                            <p:childTnLst>
                              <p:par>
                                <p:cTn id="285" presetID="10" presetClass="exit" presetSubtype="0" fill="hold" nodeType="clickEffect">
                                  <p:stCondLst>
                                    <p:cond delay="0"/>
                                  </p:stCondLst>
                                  <p:childTnLst>
                                    <p:animEffect transition="out" filter="fade">
                                      <p:cBhvr>
                                        <p:cTn id="286" dur="10"/>
                                        <p:tgtEl>
                                          <p:spTgt spid="99"/>
                                        </p:tgtEl>
                                      </p:cBhvr>
                                    </p:animEffect>
                                    <p:set>
                                      <p:cBhvr>
                                        <p:cTn id="287" dur="1" fill="hold">
                                          <p:stCondLst>
                                            <p:cond delay="9"/>
                                          </p:stCondLst>
                                        </p:cTn>
                                        <p:tgtEl>
                                          <p:spTgt spid="99"/>
                                        </p:tgtEl>
                                        <p:attrNameLst>
                                          <p:attrName>style.visibility</p:attrName>
                                        </p:attrNameLst>
                                      </p:cBhvr>
                                      <p:to>
                                        <p:strVal val="hidden"/>
                                      </p:to>
                                    </p:set>
                                  </p:childTnLst>
                                </p:cTn>
                              </p:par>
                              <p:par>
                                <p:cTn id="288" presetID="3" presetClass="mediacall" presetSubtype="0" fill="hold" nodeType="withEffect">
                                  <p:stCondLst>
                                    <p:cond delay="0"/>
                                  </p:stCondLst>
                                  <p:childTnLst>
                                    <p:cmd type="call" cmd="stop">
                                      <p:cBhvr>
                                        <p:cTn id="289" dur="1" fill="hold"/>
                                        <p:tgtEl>
                                          <p:spTgt spid="110"/>
                                        </p:tgtEl>
                                      </p:cBhvr>
                                    </p:cmd>
                                  </p:childTnLst>
                                </p:cTn>
                              </p:par>
                            </p:childTnLst>
                          </p:cTn>
                        </p:par>
                      </p:childTnLst>
                    </p:cTn>
                  </p:par>
                  <p:par>
                    <p:cTn id="290" fill="hold">
                      <p:stCondLst>
                        <p:cond delay="indefinite"/>
                      </p:stCondLst>
                      <p:childTnLst>
                        <p:par>
                          <p:cTn id="291" fill="hold">
                            <p:stCondLst>
                              <p:cond delay="0"/>
                            </p:stCondLst>
                            <p:childTnLst>
                              <p:par>
                                <p:cTn id="292" presetID="10" presetClass="exit" presetSubtype="0" fill="hold" nodeType="clickEffect">
                                  <p:stCondLst>
                                    <p:cond delay="0"/>
                                  </p:stCondLst>
                                  <p:childTnLst>
                                    <p:animEffect transition="out" filter="fade">
                                      <p:cBhvr>
                                        <p:cTn id="293" dur="10"/>
                                        <p:tgtEl>
                                          <p:spTgt spid="100"/>
                                        </p:tgtEl>
                                      </p:cBhvr>
                                    </p:animEffect>
                                    <p:set>
                                      <p:cBhvr>
                                        <p:cTn id="294" dur="1" fill="hold">
                                          <p:stCondLst>
                                            <p:cond delay="9"/>
                                          </p:stCondLst>
                                        </p:cTn>
                                        <p:tgtEl>
                                          <p:spTgt spid="100"/>
                                        </p:tgtEl>
                                        <p:attrNameLst>
                                          <p:attrName>style.visibility</p:attrName>
                                        </p:attrNameLst>
                                      </p:cBhvr>
                                      <p:to>
                                        <p:strVal val="hidden"/>
                                      </p:to>
                                    </p:set>
                                  </p:childTnLst>
                                </p:cTn>
                              </p:par>
                              <p:par>
                                <p:cTn id="295" presetID="3" presetClass="mediacall" presetSubtype="0" fill="hold" nodeType="withEffect">
                                  <p:stCondLst>
                                    <p:cond delay="0"/>
                                  </p:stCondLst>
                                  <p:childTnLst>
                                    <p:cmd type="call" cmd="stop">
                                      <p:cBhvr>
                                        <p:cTn id="296" dur="1" fill="hold"/>
                                        <p:tgtEl>
                                          <p:spTgt spid="110"/>
                                        </p:tgtEl>
                                      </p:cBhvr>
                                    </p:cmd>
                                  </p:childTnLst>
                                </p:cTn>
                              </p:par>
                            </p:childTnLst>
                          </p:cTn>
                        </p:par>
                      </p:childTnLst>
                    </p:cTn>
                  </p:par>
                  <p:par>
                    <p:cTn id="297" fill="hold">
                      <p:stCondLst>
                        <p:cond delay="indefinite"/>
                      </p:stCondLst>
                      <p:childTnLst>
                        <p:par>
                          <p:cTn id="298" fill="hold">
                            <p:stCondLst>
                              <p:cond delay="0"/>
                            </p:stCondLst>
                            <p:childTnLst>
                              <p:par>
                                <p:cTn id="299" presetID="10" presetClass="exit" presetSubtype="0" fill="hold" nodeType="clickEffect">
                                  <p:stCondLst>
                                    <p:cond delay="0"/>
                                  </p:stCondLst>
                                  <p:childTnLst>
                                    <p:animEffect transition="out" filter="fade">
                                      <p:cBhvr>
                                        <p:cTn id="300" dur="10"/>
                                        <p:tgtEl>
                                          <p:spTgt spid="101"/>
                                        </p:tgtEl>
                                      </p:cBhvr>
                                    </p:animEffect>
                                    <p:set>
                                      <p:cBhvr>
                                        <p:cTn id="301" dur="1" fill="hold">
                                          <p:stCondLst>
                                            <p:cond delay="9"/>
                                          </p:stCondLst>
                                        </p:cTn>
                                        <p:tgtEl>
                                          <p:spTgt spid="101"/>
                                        </p:tgtEl>
                                        <p:attrNameLst>
                                          <p:attrName>style.visibility</p:attrName>
                                        </p:attrNameLst>
                                      </p:cBhvr>
                                      <p:to>
                                        <p:strVal val="hidden"/>
                                      </p:to>
                                    </p:set>
                                  </p:childTnLst>
                                </p:cTn>
                              </p:par>
                              <p:par>
                                <p:cTn id="302" presetID="3" presetClass="mediacall" presetSubtype="0" fill="hold" nodeType="withEffect">
                                  <p:stCondLst>
                                    <p:cond delay="0"/>
                                  </p:stCondLst>
                                  <p:childTnLst>
                                    <p:cmd type="call" cmd="stop">
                                      <p:cBhvr>
                                        <p:cTn id="303" dur="1" fill="hold"/>
                                        <p:tgtEl>
                                          <p:spTgt spid="110"/>
                                        </p:tgtEl>
                                      </p:cBhvr>
                                    </p:cmd>
                                  </p:childTnLst>
                                </p:cTn>
                              </p:par>
                            </p:childTnLst>
                          </p:cTn>
                        </p:par>
                      </p:childTnLst>
                    </p:cTn>
                  </p:par>
                  <p:par>
                    <p:cTn id="304" fill="hold">
                      <p:stCondLst>
                        <p:cond delay="indefinite"/>
                      </p:stCondLst>
                      <p:childTnLst>
                        <p:par>
                          <p:cTn id="305" fill="hold">
                            <p:stCondLst>
                              <p:cond delay="0"/>
                            </p:stCondLst>
                            <p:childTnLst>
                              <p:par>
                                <p:cTn id="306" presetID="10" presetClass="exit" presetSubtype="0" fill="hold" nodeType="clickEffect">
                                  <p:stCondLst>
                                    <p:cond delay="0"/>
                                  </p:stCondLst>
                                  <p:childTnLst>
                                    <p:animEffect transition="out" filter="fade">
                                      <p:cBhvr>
                                        <p:cTn id="307" dur="10"/>
                                        <p:tgtEl>
                                          <p:spTgt spid="102"/>
                                        </p:tgtEl>
                                      </p:cBhvr>
                                    </p:animEffect>
                                    <p:set>
                                      <p:cBhvr>
                                        <p:cTn id="308" dur="1" fill="hold">
                                          <p:stCondLst>
                                            <p:cond delay="9"/>
                                          </p:stCondLst>
                                        </p:cTn>
                                        <p:tgtEl>
                                          <p:spTgt spid="102"/>
                                        </p:tgtEl>
                                        <p:attrNameLst>
                                          <p:attrName>style.visibility</p:attrName>
                                        </p:attrNameLst>
                                      </p:cBhvr>
                                      <p:to>
                                        <p:strVal val="hidden"/>
                                      </p:to>
                                    </p:set>
                                  </p:childTnLst>
                                </p:cTn>
                              </p:par>
                              <p:par>
                                <p:cTn id="309" presetID="3" presetClass="mediacall" presetSubtype="0" fill="hold" nodeType="withEffect">
                                  <p:stCondLst>
                                    <p:cond delay="0"/>
                                  </p:stCondLst>
                                  <p:childTnLst>
                                    <p:cmd type="call" cmd="stop">
                                      <p:cBhvr>
                                        <p:cTn id="310" dur="1" fill="hold"/>
                                        <p:tgtEl>
                                          <p:spTgt spid="110"/>
                                        </p:tgtEl>
                                      </p:cBhvr>
                                    </p:cmd>
                                  </p:childTnLst>
                                </p:cTn>
                              </p:par>
                            </p:childTnLst>
                          </p:cTn>
                        </p:par>
                      </p:childTnLst>
                    </p:cTn>
                  </p:par>
                  <p:par>
                    <p:cTn id="311" fill="hold">
                      <p:stCondLst>
                        <p:cond delay="indefinite"/>
                      </p:stCondLst>
                      <p:childTnLst>
                        <p:par>
                          <p:cTn id="312" fill="hold">
                            <p:stCondLst>
                              <p:cond delay="0"/>
                            </p:stCondLst>
                            <p:childTnLst>
                              <p:par>
                                <p:cTn id="313" presetID="10" presetClass="exit" presetSubtype="0" fill="hold" nodeType="clickEffect">
                                  <p:stCondLst>
                                    <p:cond delay="0"/>
                                  </p:stCondLst>
                                  <p:childTnLst>
                                    <p:animEffect transition="out" filter="fade">
                                      <p:cBhvr>
                                        <p:cTn id="314" dur="10"/>
                                        <p:tgtEl>
                                          <p:spTgt spid="103"/>
                                        </p:tgtEl>
                                      </p:cBhvr>
                                    </p:animEffect>
                                    <p:set>
                                      <p:cBhvr>
                                        <p:cTn id="315" dur="1" fill="hold">
                                          <p:stCondLst>
                                            <p:cond delay="9"/>
                                          </p:stCondLst>
                                        </p:cTn>
                                        <p:tgtEl>
                                          <p:spTgt spid="103"/>
                                        </p:tgtEl>
                                        <p:attrNameLst>
                                          <p:attrName>style.visibility</p:attrName>
                                        </p:attrNameLst>
                                      </p:cBhvr>
                                      <p:to>
                                        <p:strVal val="hidden"/>
                                      </p:to>
                                    </p:set>
                                  </p:childTnLst>
                                </p:cTn>
                              </p:par>
                              <p:par>
                                <p:cTn id="316" presetID="3" presetClass="mediacall" presetSubtype="0" fill="hold" nodeType="withEffect">
                                  <p:stCondLst>
                                    <p:cond delay="0"/>
                                  </p:stCondLst>
                                  <p:childTnLst>
                                    <p:cmd type="call" cmd="stop">
                                      <p:cBhvr>
                                        <p:cTn id="317" dur="1" fill="hold"/>
                                        <p:tgtEl>
                                          <p:spTgt spid="110"/>
                                        </p:tgtEl>
                                      </p:cBhvr>
                                    </p:cmd>
                                  </p:childTnLst>
                                </p:cTn>
                              </p:par>
                            </p:childTnLst>
                          </p:cTn>
                        </p:par>
                      </p:childTnLst>
                    </p:cTn>
                  </p:par>
                  <p:par>
                    <p:cTn id="318" fill="hold">
                      <p:stCondLst>
                        <p:cond delay="indefinite"/>
                      </p:stCondLst>
                      <p:childTnLst>
                        <p:par>
                          <p:cTn id="319" fill="hold">
                            <p:stCondLst>
                              <p:cond delay="0"/>
                            </p:stCondLst>
                            <p:childTnLst>
                              <p:par>
                                <p:cTn id="320" presetID="10" presetClass="exit" presetSubtype="0" fill="hold" nodeType="clickEffect">
                                  <p:stCondLst>
                                    <p:cond delay="0"/>
                                  </p:stCondLst>
                                  <p:childTnLst>
                                    <p:animEffect transition="out" filter="fade">
                                      <p:cBhvr>
                                        <p:cTn id="321" dur="10"/>
                                        <p:tgtEl>
                                          <p:spTgt spid="104"/>
                                        </p:tgtEl>
                                      </p:cBhvr>
                                    </p:animEffect>
                                    <p:set>
                                      <p:cBhvr>
                                        <p:cTn id="322" dur="1" fill="hold">
                                          <p:stCondLst>
                                            <p:cond delay="9"/>
                                          </p:stCondLst>
                                        </p:cTn>
                                        <p:tgtEl>
                                          <p:spTgt spid="104"/>
                                        </p:tgtEl>
                                        <p:attrNameLst>
                                          <p:attrName>style.visibility</p:attrName>
                                        </p:attrNameLst>
                                      </p:cBhvr>
                                      <p:to>
                                        <p:strVal val="hidden"/>
                                      </p:to>
                                    </p:set>
                                  </p:childTnLst>
                                </p:cTn>
                              </p:par>
                              <p:par>
                                <p:cTn id="323" presetID="3" presetClass="mediacall" presetSubtype="0" fill="hold" nodeType="withEffect">
                                  <p:stCondLst>
                                    <p:cond delay="0"/>
                                  </p:stCondLst>
                                  <p:childTnLst>
                                    <p:cmd type="call" cmd="stop">
                                      <p:cBhvr>
                                        <p:cTn id="324" dur="1" fill="hold"/>
                                        <p:tgtEl>
                                          <p:spTgt spid="110"/>
                                        </p:tgtEl>
                                      </p:cBhvr>
                                    </p:cmd>
                                  </p:childTnLst>
                                </p:cTn>
                              </p:par>
                            </p:childTnLst>
                          </p:cTn>
                        </p:par>
                      </p:childTnLst>
                    </p:cTn>
                  </p:par>
                  <p:par>
                    <p:cTn id="325" fill="hold">
                      <p:stCondLst>
                        <p:cond delay="indefinite"/>
                      </p:stCondLst>
                      <p:childTnLst>
                        <p:par>
                          <p:cTn id="326" fill="hold">
                            <p:stCondLst>
                              <p:cond delay="0"/>
                            </p:stCondLst>
                            <p:childTnLst>
                              <p:par>
                                <p:cTn id="327" presetID="10" presetClass="exit" presetSubtype="0" fill="hold" nodeType="clickEffect">
                                  <p:stCondLst>
                                    <p:cond delay="0"/>
                                  </p:stCondLst>
                                  <p:childTnLst>
                                    <p:animEffect transition="out" filter="fade">
                                      <p:cBhvr>
                                        <p:cTn id="328" dur="10"/>
                                        <p:tgtEl>
                                          <p:spTgt spid="105"/>
                                        </p:tgtEl>
                                      </p:cBhvr>
                                    </p:animEffect>
                                    <p:set>
                                      <p:cBhvr>
                                        <p:cTn id="329" dur="1" fill="hold">
                                          <p:stCondLst>
                                            <p:cond delay="9"/>
                                          </p:stCondLst>
                                        </p:cTn>
                                        <p:tgtEl>
                                          <p:spTgt spid="105"/>
                                        </p:tgtEl>
                                        <p:attrNameLst>
                                          <p:attrName>style.visibility</p:attrName>
                                        </p:attrNameLst>
                                      </p:cBhvr>
                                      <p:to>
                                        <p:strVal val="hidden"/>
                                      </p:to>
                                    </p:set>
                                  </p:childTnLst>
                                </p:cTn>
                              </p:par>
                              <p:par>
                                <p:cTn id="330" presetID="3" presetClass="mediacall" presetSubtype="0" fill="hold" nodeType="withEffect">
                                  <p:stCondLst>
                                    <p:cond delay="0"/>
                                  </p:stCondLst>
                                  <p:childTnLst>
                                    <p:cmd type="call" cmd="stop">
                                      <p:cBhvr>
                                        <p:cTn id="331" dur="1" fill="hold"/>
                                        <p:tgtEl>
                                          <p:spTgt spid="110"/>
                                        </p:tgtEl>
                                      </p:cBhvr>
                                    </p:cmd>
                                  </p:childTnLst>
                                </p:cTn>
                              </p:par>
                            </p:childTnLst>
                          </p:cTn>
                        </p:par>
                      </p:childTnLst>
                    </p:cTn>
                  </p:par>
                  <p:par>
                    <p:cTn id="332" fill="hold">
                      <p:stCondLst>
                        <p:cond delay="indefinite"/>
                      </p:stCondLst>
                      <p:childTnLst>
                        <p:par>
                          <p:cTn id="333" fill="hold">
                            <p:stCondLst>
                              <p:cond delay="0"/>
                            </p:stCondLst>
                            <p:childTnLst>
                              <p:par>
                                <p:cTn id="334" presetID="10" presetClass="exit" presetSubtype="0" fill="hold" nodeType="clickEffect">
                                  <p:stCondLst>
                                    <p:cond delay="0"/>
                                  </p:stCondLst>
                                  <p:childTnLst>
                                    <p:animEffect transition="out" filter="fade">
                                      <p:cBhvr>
                                        <p:cTn id="335" dur="10"/>
                                        <p:tgtEl>
                                          <p:spTgt spid="106"/>
                                        </p:tgtEl>
                                      </p:cBhvr>
                                    </p:animEffect>
                                    <p:set>
                                      <p:cBhvr>
                                        <p:cTn id="336" dur="1" fill="hold">
                                          <p:stCondLst>
                                            <p:cond delay="9"/>
                                          </p:stCondLst>
                                        </p:cTn>
                                        <p:tgtEl>
                                          <p:spTgt spid="106"/>
                                        </p:tgtEl>
                                        <p:attrNameLst>
                                          <p:attrName>style.visibility</p:attrName>
                                        </p:attrNameLst>
                                      </p:cBhvr>
                                      <p:to>
                                        <p:strVal val="hidden"/>
                                      </p:to>
                                    </p:set>
                                  </p:childTnLst>
                                </p:cTn>
                              </p:par>
                              <p:par>
                                <p:cTn id="337" presetID="3" presetClass="mediacall" presetSubtype="0" fill="hold" nodeType="withEffect">
                                  <p:stCondLst>
                                    <p:cond delay="0"/>
                                  </p:stCondLst>
                                  <p:childTnLst>
                                    <p:cmd type="call" cmd="stop">
                                      <p:cBhvr>
                                        <p:cTn id="338" dur="1" fill="hold"/>
                                        <p:tgtEl>
                                          <p:spTgt spid="110"/>
                                        </p:tgtEl>
                                      </p:cBhvr>
                                    </p:cmd>
                                  </p:childTnLst>
                                </p:cTn>
                              </p:par>
                            </p:childTnLst>
                          </p:cTn>
                        </p:par>
                      </p:childTnLst>
                    </p:cTn>
                  </p:par>
                  <p:par>
                    <p:cTn id="339" fill="hold">
                      <p:stCondLst>
                        <p:cond delay="indefinite"/>
                      </p:stCondLst>
                      <p:childTnLst>
                        <p:par>
                          <p:cTn id="340" fill="hold">
                            <p:stCondLst>
                              <p:cond delay="0"/>
                            </p:stCondLst>
                            <p:childTnLst>
                              <p:par>
                                <p:cTn id="341" presetID="10" presetClass="exit" presetSubtype="0" fill="hold" nodeType="clickEffect">
                                  <p:stCondLst>
                                    <p:cond delay="0"/>
                                  </p:stCondLst>
                                  <p:childTnLst>
                                    <p:animEffect transition="out" filter="fade">
                                      <p:cBhvr>
                                        <p:cTn id="342" dur="10"/>
                                        <p:tgtEl>
                                          <p:spTgt spid="107"/>
                                        </p:tgtEl>
                                      </p:cBhvr>
                                    </p:animEffect>
                                    <p:set>
                                      <p:cBhvr>
                                        <p:cTn id="343" dur="1" fill="hold">
                                          <p:stCondLst>
                                            <p:cond delay="9"/>
                                          </p:stCondLst>
                                        </p:cTn>
                                        <p:tgtEl>
                                          <p:spTgt spid="107"/>
                                        </p:tgtEl>
                                        <p:attrNameLst>
                                          <p:attrName>style.visibility</p:attrName>
                                        </p:attrNameLst>
                                      </p:cBhvr>
                                      <p:to>
                                        <p:strVal val="hidden"/>
                                      </p:to>
                                    </p:set>
                                  </p:childTnLst>
                                </p:cTn>
                              </p:par>
                              <p:par>
                                <p:cTn id="344" presetID="3" presetClass="mediacall" presetSubtype="0" fill="hold" nodeType="withEffect">
                                  <p:stCondLst>
                                    <p:cond delay="0"/>
                                  </p:stCondLst>
                                  <p:childTnLst>
                                    <p:cmd type="call" cmd="stop">
                                      <p:cBhvr>
                                        <p:cTn id="345" dur="1" fill="hold"/>
                                        <p:tgtEl>
                                          <p:spTgt spid="110"/>
                                        </p:tgtEl>
                                      </p:cBhvr>
                                    </p:cmd>
                                  </p:childTnLst>
                                </p:cTn>
                              </p:par>
                            </p:childTnLst>
                          </p:cTn>
                        </p:par>
                      </p:childTnLst>
                    </p:cTn>
                  </p:par>
                  <p:par>
                    <p:cTn id="346" fill="hold">
                      <p:stCondLst>
                        <p:cond delay="indefinite"/>
                      </p:stCondLst>
                      <p:childTnLst>
                        <p:par>
                          <p:cTn id="347" fill="hold">
                            <p:stCondLst>
                              <p:cond delay="0"/>
                            </p:stCondLst>
                            <p:childTnLst>
                              <p:par>
                                <p:cTn id="348" presetID="10" presetClass="exit" presetSubtype="0" fill="hold" nodeType="clickEffect">
                                  <p:stCondLst>
                                    <p:cond delay="0"/>
                                  </p:stCondLst>
                                  <p:childTnLst>
                                    <p:animEffect transition="out" filter="fade">
                                      <p:cBhvr>
                                        <p:cTn id="349" dur="10"/>
                                        <p:tgtEl>
                                          <p:spTgt spid="108"/>
                                        </p:tgtEl>
                                      </p:cBhvr>
                                    </p:animEffect>
                                    <p:set>
                                      <p:cBhvr>
                                        <p:cTn id="350" dur="1" fill="hold">
                                          <p:stCondLst>
                                            <p:cond delay="9"/>
                                          </p:stCondLst>
                                        </p:cTn>
                                        <p:tgtEl>
                                          <p:spTgt spid="108"/>
                                        </p:tgtEl>
                                        <p:attrNameLst>
                                          <p:attrName>style.visibility</p:attrName>
                                        </p:attrNameLst>
                                      </p:cBhvr>
                                      <p:to>
                                        <p:strVal val="hidden"/>
                                      </p:to>
                                    </p:set>
                                  </p:childTnLst>
                                </p:cTn>
                              </p:par>
                              <p:par>
                                <p:cTn id="351" presetID="3" presetClass="mediacall" presetSubtype="0" fill="hold" nodeType="withEffect">
                                  <p:stCondLst>
                                    <p:cond delay="0"/>
                                  </p:stCondLst>
                                  <p:childTnLst>
                                    <p:cmd type="call" cmd="stop">
                                      <p:cBhvr>
                                        <p:cTn id="352" dur="1" fill="hold"/>
                                        <p:tgtEl>
                                          <p:spTgt spid="110"/>
                                        </p:tgtEl>
                                      </p:cBhvr>
                                    </p:cmd>
                                  </p:childTnLst>
                                </p:cTn>
                              </p:par>
                            </p:childTnLst>
                          </p:cTn>
                        </p:par>
                      </p:childTnLst>
                    </p:cTn>
                  </p:par>
                  <p:par>
                    <p:cTn id="353" fill="hold">
                      <p:stCondLst>
                        <p:cond delay="indefinite"/>
                      </p:stCondLst>
                      <p:childTnLst>
                        <p:par>
                          <p:cTn id="354" fill="hold">
                            <p:stCondLst>
                              <p:cond delay="0"/>
                            </p:stCondLst>
                            <p:childTnLst>
                              <p:par>
                                <p:cTn id="355" presetID="10" presetClass="exit" presetSubtype="0" fill="hold" nodeType="clickEffect">
                                  <p:stCondLst>
                                    <p:cond delay="0"/>
                                  </p:stCondLst>
                                  <p:childTnLst>
                                    <p:animEffect transition="out" filter="fade">
                                      <p:cBhvr>
                                        <p:cTn id="356" dur="10"/>
                                        <p:tgtEl>
                                          <p:spTgt spid="109"/>
                                        </p:tgtEl>
                                      </p:cBhvr>
                                    </p:animEffect>
                                    <p:set>
                                      <p:cBhvr>
                                        <p:cTn id="357" dur="1" fill="hold">
                                          <p:stCondLst>
                                            <p:cond delay="9"/>
                                          </p:stCondLst>
                                        </p:cTn>
                                        <p:tgtEl>
                                          <p:spTgt spid="109"/>
                                        </p:tgtEl>
                                        <p:attrNameLst>
                                          <p:attrName>style.visibility</p:attrName>
                                        </p:attrNameLst>
                                      </p:cBhvr>
                                      <p:to>
                                        <p:strVal val="hidden"/>
                                      </p:to>
                                    </p:set>
                                  </p:childTnLst>
                                </p:cTn>
                              </p:par>
                              <p:par>
                                <p:cTn id="358" presetID="3" presetClass="mediacall" presetSubtype="0" fill="hold" nodeType="withEffect">
                                  <p:stCondLst>
                                    <p:cond delay="0"/>
                                  </p:stCondLst>
                                  <p:childTnLst>
                                    <p:cmd type="call" cmd="stop">
                                      <p:cBhvr>
                                        <p:cTn id="359" dur="1"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0" restart="whenNotActive" fill="hold" evtFilter="cancelBubble" nodeType="interactiveSeq">
                <p:stCondLst>
                  <p:cond evt="onClick" delay="0">
                    <p:tgtEl>
                      <p:spTgt spid="59"/>
                    </p:tgtEl>
                  </p:cond>
                </p:stCondLst>
                <p:endSync evt="end" delay="0">
                  <p:rtn val="all"/>
                </p:endSync>
                <p:childTnLst>
                  <p:par>
                    <p:cTn id="361" fill="hold">
                      <p:stCondLst>
                        <p:cond delay="0"/>
                      </p:stCondLst>
                      <p:childTnLst>
                        <p:par>
                          <p:cTn id="362" fill="hold">
                            <p:stCondLst>
                              <p:cond delay="0"/>
                            </p:stCondLst>
                            <p:childTnLst>
                              <p:par>
                                <p:cTn id="363" presetID="30" presetClass="emph" presetSubtype="0" fill="hold" nodeType="clickEffect">
                                  <p:stCondLst>
                                    <p:cond delay="0"/>
                                  </p:stCondLst>
                                  <p:childTnLst>
                                    <p:animClr clrSpc="hsl" dir="cw">
                                      <p:cBhvr override="childStyle">
                                        <p:cTn id="364" dur="500" fill="hold"/>
                                        <p:tgtEl>
                                          <p:spTgt spid="59"/>
                                        </p:tgtEl>
                                        <p:attrNameLst>
                                          <p:attrName>style.color</p:attrName>
                                        </p:attrNameLst>
                                      </p:cBhvr>
                                      <p:by>
                                        <p:hsl h="0" s="12549" l="25098"/>
                                      </p:by>
                                    </p:animClr>
                                    <p:animClr clrSpc="hsl" dir="cw">
                                      <p:cBhvr>
                                        <p:cTn id="365" dur="500" fill="hold"/>
                                        <p:tgtEl>
                                          <p:spTgt spid="59"/>
                                        </p:tgtEl>
                                        <p:attrNameLst>
                                          <p:attrName>fillcolor</p:attrName>
                                        </p:attrNameLst>
                                      </p:cBhvr>
                                      <p:by>
                                        <p:hsl h="0" s="12549" l="25098"/>
                                      </p:by>
                                    </p:animClr>
                                    <p:animClr clrSpc="hsl" dir="cw">
                                      <p:cBhvr>
                                        <p:cTn id="366" dur="500" fill="hold"/>
                                        <p:tgtEl>
                                          <p:spTgt spid="59"/>
                                        </p:tgtEl>
                                        <p:attrNameLst>
                                          <p:attrName>stroke.color</p:attrName>
                                        </p:attrNameLst>
                                      </p:cBhvr>
                                      <p:by>
                                        <p:hsl h="0" s="12549" l="25098"/>
                                      </p:by>
                                    </p:animClr>
                                    <p:set>
                                      <p:cBhvr>
                                        <p:cTn id="367" dur="500" fill="hold"/>
                                        <p:tgtEl>
                                          <p:spTgt spid="59"/>
                                        </p:tgtEl>
                                        <p:attrNameLst>
                                          <p:attrName>fill.type</p:attrName>
                                        </p:attrNameLst>
                                      </p:cBhvr>
                                      <p:to>
                                        <p:strVal val="solid"/>
                                      </p:to>
                                    </p:set>
                                  </p:childTnLst>
                                </p:cTn>
                              </p:par>
                              <p:par>
                                <p:cTn id="368" presetID="8" presetClass="emph" presetSubtype="0" repeatCount="indefinite" fill="hold" nodeType="withEffect">
                                  <p:stCondLst>
                                    <p:cond delay="0"/>
                                  </p:stCondLst>
                                  <p:endCondLst>
                                    <p:cond evt="onNext" delay="0">
                                      <p:tgtEl>
                                        <p:sldTgt/>
                                      </p:tgtEl>
                                    </p:cond>
                                  </p:endCondLst>
                                  <p:childTnLst>
                                    <p:animRot by="21600000">
                                      <p:cBhvr>
                                        <p:cTn id="369" dur="500" fill="hold"/>
                                        <p:tgtEl>
                                          <p:spTgt spid="52"/>
                                        </p:tgtEl>
                                        <p:attrNameLst>
                                          <p:attrName>r</p:attrName>
                                        </p:attrNameLst>
                                      </p:cBhvr>
                                    </p:animRot>
                                  </p:childTnLst>
                                </p:cTn>
                              </p:par>
                              <p:par>
                                <p:cTn id="370" presetID="1" presetClass="mediacall" presetSubtype="0" fill="hold" nodeType="withEffect">
                                  <p:stCondLst>
                                    <p:cond delay="0"/>
                                  </p:stCondLst>
                                  <p:childTnLst>
                                    <p:cmd type="call" cmd="playFrom(0.0)">
                                      <p:cBhvr>
                                        <p:cTn id="371" dur="30406" fill="hold"/>
                                        <p:tgtEl>
                                          <p:spTgt spid="110"/>
                                        </p:tgtEl>
                                      </p:cBhvr>
                                    </p:cmd>
                                  </p:childTnLst>
                                </p:cTn>
                              </p:par>
                            </p:childTnLst>
                          </p:cTn>
                        </p:par>
                      </p:childTnLst>
                    </p:cTn>
                  </p:par>
                </p:childTnLst>
              </p:cTn>
              <p:nextCondLst>
                <p:cond evt="onClick" delay="0">
                  <p:tgtEl>
                    <p:spTgt spid="59"/>
                  </p:tgtEl>
                </p:cond>
              </p:nextCondLst>
            </p:seq>
            <p:audio>
              <p:cMediaNode vol="80000">
                <p:cTn id="372" repeatCount="indefinite" fill="hold" display="0">
                  <p:stCondLst>
                    <p:cond delay="indefinite"/>
                  </p:stCondLst>
                  <p:endCondLst>
                    <p:cond evt="onStopAudio" delay="0">
                      <p:tgtEl>
                        <p:sldTgt/>
                      </p:tgtEl>
                    </p:cond>
                    <p:cond evt="onNext" delay="0">
                      <p:tgtEl>
                        <p:sldTgt/>
                      </p:tgtEl>
                    </p:cond>
                  </p:endCondLst>
                </p:cTn>
                <p:tgtEl>
                  <p:spTgt spid="110"/>
                </p:tgtEl>
              </p:cMediaNode>
            </p:audio>
          </p:childTnLst>
        </p:cTn>
      </p:par>
    </p:tnLst>
    <p:bldLst>
      <p:bldP spid="1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a:xfrm>
            <a:off x="11311" y="863395"/>
            <a:ext cx="5092037" cy="513099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86">
              <a:defRPr/>
            </a:pPr>
            <a:endParaRPr lang="en-US" sz="1346">
              <a:solidFill>
                <a:prstClr val="white"/>
              </a:solidFill>
              <a:latin typeface="Calibri"/>
              <a:sym typeface="Arial"/>
            </a:endParaRPr>
          </a:p>
        </p:txBody>
      </p:sp>
      <p:grpSp>
        <p:nvGrpSpPr>
          <p:cNvPr id="52" name="Group 51"/>
          <p:cNvGrpSpPr/>
          <p:nvPr/>
        </p:nvGrpSpPr>
        <p:grpSpPr>
          <a:xfrm>
            <a:off x="2794379" y="498996"/>
            <a:ext cx="4964373" cy="5037841"/>
            <a:chOff x="2620066" y="-272496"/>
            <a:chExt cx="6822534" cy="67337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066" y="-272496"/>
              <a:ext cx="6822534" cy="6733780"/>
            </a:xfrm>
            <a:prstGeom prst="rect">
              <a:avLst/>
            </a:prstGeom>
          </p:spPr>
        </p:pic>
        <p:sp>
          <p:nvSpPr>
            <p:cNvPr id="8" name="TextBox 7"/>
            <p:cNvSpPr txBox="1"/>
            <p:nvPr/>
          </p:nvSpPr>
          <p:spPr>
            <a:xfrm rot="1500000">
              <a:off x="6844403" y="4058997"/>
              <a:ext cx="2019118" cy="400245"/>
            </a:xfrm>
            <a:prstGeom prst="rect">
              <a:avLst/>
            </a:prstGeom>
            <a:noFill/>
          </p:spPr>
          <p:txBody>
            <a:bodyPr wrap="square" rtlCol="0">
              <a:spAutoFit/>
            </a:bodyPr>
            <a:lstStyle/>
            <a:p>
              <a:pPr algn="ctr" defTabSz="684086">
                <a:defRPr/>
              </a:pPr>
              <a:r>
                <a:rPr lang="en-US" sz="1346" smtClean="0">
                  <a:solidFill>
                    <a:prstClr val="black"/>
                  </a:solidFill>
                  <a:latin typeface="Calibri"/>
                  <a:cs typeface="Arial"/>
                  <a:sym typeface="Arial"/>
                </a:rPr>
                <a:t>Hương Giang</a:t>
              </a:r>
              <a:endParaRPr lang="en-US" sz="1346" dirty="0">
                <a:solidFill>
                  <a:prstClr val="black"/>
                </a:solidFill>
                <a:latin typeface="Calibri"/>
                <a:cs typeface="Arial"/>
                <a:sym typeface="Arial"/>
              </a:endParaRPr>
            </a:p>
          </p:txBody>
        </p:sp>
        <p:sp>
          <p:nvSpPr>
            <p:cNvPr id="11" name="TextBox 10"/>
            <p:cNvSpPr txBox="1"/>
            <p:nvPr/>
          </p:nvSpPr>
          <p:spPr>
            <a:xfrm rot="2906069">
              <a:off x="6339822" y="4693333"/>
              <a:ext cx="2036662" cy="411522"/>
            </a:xfrm>
            <a:prstGeom prst="rect">
              <a:avLst/>
            </a:prstGeom>
            <a:noFill/>
          </p:spPr>
          <p:txBody>
            <a:bodyPr wrap="square" rtlCol="0">
              <a:spAutoFit/>
            </a:bodyPr>
            <a:lstStyle/>
            <a:p>
              <a:pPr algn="ctr" defTabSz="684086">
                <a:defRPr/>
              </a:pPr>
              <a:r>
                <a:rPr lang="en-US" sz="1346" dirty="0">
                  <a:solidFill>
                    <a:prstClr val="white"/>
                  </a:solidFill>
                  <a:latin typeface="Calibri"/>
                  <a:cs typeface="Arial"/>
                  <a:sym typeface="Arial"/>
                </a:rPr>
                <a:t>TRÂM ANH</a:t>
              </a:r>
            </a:p>
          </p:txBody>
        </p:sp>
        <p:sp>
          <p:nvSpPr>
            <p:cNvPr id="24" name="TextBox 23"/>
            <p:cNvSpPr txBox="1"/>
            <p:nvPr/>
          </p:nvSpPr>
          <p:spPr>
            <a:xfrm rot="5100000">
              <a:off x="5257815" y="5170788"/>
              <a:ext cx="2019116" cy="411522"/>
            </a:xfrm>
            <a:prstGeom prst="rect">
              <a:avLst/>
            </a:prstGeom>
            <a:noFill/>
          </p:spPr>
          <p:txBody>
            <a:bodyPr wrap="square" rtlCol="0">
              <a:spAutoFit/>
            </a:bodyPr>
            <a:lstStyle/>
            <a:p>
              <a:pPr algn="ctr" defTabSz="684086">
                <a:defRPr/>
              </a:pPr>
              <a:r>
                <a:rPr lang="en-US" sz="1346" smtClean="0">
                  <a:solidFill>
                    <a:prstClr val="black"/>
                  </a:solidFill>
                  <a:latin typeface="Calibri"/>
                  <a:cs typeface="Arial"/>
                  <a:sym typeface="Arial"/>
                </a:rPr>
                <a:t>Hiếu</a:t>
              </a:r>
              <a:endParaRPr lang="en-US" sz="1346" dirty="0">
                <a:solidFill>
                  <a:prstClr val="black"/>
                </a:solidFill>
                <a:latin typeface="Calibri"/>
                <a:cs typeface="Arial"/>
                <a:sym typeface="Arial"/>
              </a:endParaRPr>
            </a:p>
          </p:txBody>
        </p:sp>
        <p:sp>
          <p:nvSpPr>
            <p:cNvPr id="27" name="TextBox 26"/>
            <p:cNvSpPr txBox="1"/>
            <p:nvPr/>
          </p:nvSpPr>
          <p:spPr>
            <a:xfrm rot="6900000">
              <a:off x="4272657" y="4992998"/>
              <a:ext cx="2019116" cy="411522"/>
            </a:xfrm>
            <a:prstGeom prst="rect">
              <a:avLst/>
            </a:prstGeom>
            <a:noFill/>
          </p:spPr>
          <p:txBody>
            <a:bodyPr wrap="square" rtlCol="0">
              <a:spAutoFit/>
            </a:bodyPr>
            <a:lstStyle/>
            <a:p>
              <a:pPr algn="ctr" defTabSz="684086">
                <a:defRPr/>
              </a:pPr>
              <a:r>
                <a:rPr lang="en-US" sz="1346" smtClean="0">
                  <a:solidFill>
                    <a:prstClr val="black"/>
                  </a:solidFill>
                  <a:latin typeface="Calibri"/>
                  <a:cs typeface="Arial"/>
                  <a:sym typeface="Arial"/>
                </a:rPr>
                <a:t>Việt Anh</a:t>
              </a:r>
              <a:endParaRPr lang="en-US" sz="1346" dirty="0">
                <a:solidFill>
                  <a:prstClr val="black"/>
                </a:solidFill>
                <a:latin typeface="Calibri"/>
                <a:cs typeface="Arial"/>
                <a:sym typeface="Arial"/>
              </a:endParaRPr>
            </a:p>
          </p:txBody>
        </p:sp>
        <p:sp>
          <p:nvSpPr>
            <p:cNvPr id="29" name="TextBox 28"/>
            <p:cNvSpPr txBox="1"/>
            <p:nvPr/>
          </p:nvSpPr>
          <p:spPr>
            <a:xfrm rot="8100000">
              <a:off x="3730130" y="4580938"/>
              <a:ext cx="2019118" cy="400245"/>
            </a:xfrm>
            <a:prstGeom prst="rect">
              <a:avLst/>
            </a:prstGeom>
            <a:noFill/>
          </p:spPr>
          <p:txBody>
            <a:bodyPr wrap="square" rtlCol="0">
              <a:spAutoFit/>
            </a:bodyPr>
            <a:lstStyle/>
            <a:p>
              <a:pPr algn="ctr" defTabSz="684086">
                <a:defRPr/>
              </a:pPr>
              <a:r>
                <a:rPr lang="en-US" sz="1346" smtClean="0">
                  <a:solidFill>
                    <a:prstClr val="black"/>
                  </a:solidFill>
                  <a:latin typeface="Calibri"/>
                  <a:cs typeface="Arial"/>
                  <a:sym typeface="Arial"/>
                </a:rPr>
                <a:t>Bùi Thảo</a:t>
              </a:r>
              <a:endParaRPr lang="en-US" sz="1346" dirty="0">
                <a:solidFill>
                  <a:prstClr val="black"/>
                </a:solidFill>
                <a:latin typeface="Calibri"/>
                <a:cs typeface="Arial"/>
                <a:sym typeface="Arial"/>
              </a:endParaRPr>
            </a:p>
          </p:txBody>
        </p:sp>
        <p:sp>
          <p:nvSpPr>
            <p:cNvPr id="32" name="TextBox 31"/>
            <p:cNvSpPr txBox="1"/>
            <p:nvPr/>
          </p:nvSpPr>
          <p:spPr>
            <a:xfrm rot="9900000">
              <a:off x="3132357" y="3748469"/>
              <a:ext cx="2019118" cy="400245"/>
            </a:xfrm>
            <a:prstGeom prst="rect">
              <a:avLst/>
            </a:prstGeom>
            <a:noFill/>
          </p:spPr>
          <p:txBody>
            <a:bodyPr wrap="square" rtlCol="0">
              <a:spAutoFit/>
            </a:bodyPr>
            <a:lstStyle/>
            <a:p>
              <a:pPr algn="ctr" defTabSz="684086">
                <a:defRPr/>
              </a:pPr>
              <a:r>
                <a:rPr lang="en-US" sz="1346" dirty="0">
                  <a:solidFill>
                    <a:srgbClr val="5B9BD5">
                      <a:lumMod val="50000"/>
                    </a:srgbClr>
                  </a:solidFill>
                  <a:latin typeface="Calibri"/>
                  <a:cs typeface="Arial"/>
                  <a:sym typeface="Arial"/>
                </a:rPr>
                <a:t>GIA BẢO B</a:t>
              </a:r>
            </a:p>
          </p:txBody>
        </p:sp>
        <p:sp>
          <p:nvSpPr>
            <p:cNvPr id="35" name="TextBox 34"/>
            <p:cNvSpPr txBox="1"/>
            <p:nvPr/>
          </p:nvSpPr>
          <p:spPr>
            <a:xfrm rot="11700000">
              <a:off x="3213082" y="2748977"/>
              <a:ext cx="2019118" cy="400245"/>
            </a:xfrm>
            <a:prstGeom prst="rect">
              <a:avLst/>
            </a:prstGeom>
            <a:noFill/>
          </p:spPr>
          <p:txBody>
            <a:bodyPr wrap="square" rtlCol="0">
              <a:spAutoFit/>
            </a:bodyPr>
            <a:lstStyle/>
            <a:p>
              <a:pPr algn="ctr" defTabSz="684086">
                <a:defRPr/>
              </a:pPr>
              <a:r>
                <a:rPr lang="en-US" sz="1346" smtClean="0">
                  <a:solidFill>
                    <a:prstClr val="black"/>
                  </a:solidFill>
                  <a:latin typeface="Calibri"/>
                  <a:cs typeface="Arial"/>
                  <a:sym typeface="Arial"/>
                </a:rPr>
                <a:t>Xuân Hòa</a:t>
              </a:r>
              <a:endParaRPr lang="en-US" sz="1346" dirty="0">
                <a:solidFill>
                  <a:prstClr val="black"/>
                </a:solidFill>
                <a:latin typeface="Calibri"/>
                <a:cs typeface="Arial"/>
                <a:sym typeface="Arial"/>
              </a:endParaRPr>
            </a:p>
          </p:txBody>
        </p:sp>
        <p:sp>
          <p:nvSpPr>
            <p:cNvPr id="39" name="TextBox 38"/>
            <p:cNvSpPr txBox="1"/>
            <p:nvPr/>
          </p:nvSpPr>
          <p:spPr>
            <a:xfrm rot="14100000">
              <a:off x="3975038" y="1654796"/>
              <a:ext cx="2019116" cy="411522"/>
            </a:xfrm>
            <a:prstGeom prst="rect">
              <a:avLst/>
            </a:prstGeom>
            <a:noFill/>
          </p:spPr>
          <p:txBody>
            <a:bodyPr wrap="square" rtlCol="0">
              <a:spAutoFit/>
            </a:bodyPr>
            <a:lstStyle/>
            <a:p>
              <a:pPr algn="ctr" defTabSz="684086">
                <a:defRPr/>
              </a:pPr>
              <a:r>
                <a:rPr lang="en-US" sz="1346" smtClean="0">
                  <a:solidFill>
                    <a:prstClr val="black"/>
                  </a:solidFill>
                  <a:latin typeface="Calibri"/>
                  <a:cs typeface="Arial"/>
                  <a:sym typeface="Arial"/>
                </a:rPr>
                <a:t>Nhật Nam</a:t>
              </a:r>
              <a:endParaRPr lang="en-US" sz="1346" dirty="0">
                <a:solidFill>
                  <a:prstClr val="black"/>
                </a:solidFill>
                <a:latin typeface="Calibri"/>
                <a:cs typeface="Arial"/>
                <a:sym typeface="Arial"/>
              </a:endParaRPr>
            </a:p>
          </p:txBody>
        </p:sp>
        <p:sp>
          <p:nvSpPr>
            <p:cNvPr id="42" name="TextBox 41"/>
            <p:cNvSpPr txBox="1"/>
            <p:nvPr/>
          </p:nvSpPr>
          <p:spPr>
            <a:xfrm rot="15900000">
              <a:off x="4954315" y="1423301"/>
              <a:ext cx="2019116" cy="411522"/>
            </a:xfrm>
            <a:prstGeom prst="rect">
              <a:avLst/>
            </a:prstGeom>
            <a:noFill/>
          </p:spPr>
          <p:txBody>
            <a:bodyPr wrap="square" rtlCol="0">
              <a:spAutoFit/>
            </a:bodyPr>
            <a:lstStyle/>
            <a:p>
              <a:pPr algn="ctr" defTabSz="684086">
                <a:defRPr/>
              </a:pPr>
              <a:r>
                <a:rPr lang="en-US" sz="1346" smtClean="0">
                  <a:solidFill>
                    <a:srgbClr val="7030A0"/>
                  </a:solidFill>
                  <a:latin typeface="Calibri"/>
                  <a:cs typeface="Arial"/>
                  <a:sym typeface="Arial"/>
                </a:rPr>
                <a:t>Bảo Anh</a:t>
              </a:r>
              <a:endParaRPr lang="en-US" sz="1346" dirty="0">
                <a:solidFill>
                  <a:srgbClr val="7030A0"/>
                </a:solidFill>
                <a:latin typeface="Calibri"/>
                <a:cs typeface="Arial"/>
                <a:sym typeface="Arial"/>
              </a:endParaRPr>
            </a:p>
          </p:txBody>
        </p:sp>
        <p:sp>
          <p:nvSpPr>
            <p:cNvPr id="45" name="TextBox 44"/>
            <p:cNvSpPr txBox="1"/>
            <p:nvPr/>
          </p:nvSpPr>
          <p:spPr>
            <a:xfrm rot="17700000">
              <a:off x="5829365" y="1452099"/>
              <a:ext cx="2019116" cy="411522"/>
            </a:xfrm>
            <a:prstGeom prst="rect">
              <a:avLst/>
            </a:prstGeom>
            <a:noFill/>
          </p:spPr>
          <p:txBody>
            <a:bodyPr wrap="square" rtlCol="0">
              <a:spAutoFit/>
            </a:bodyPr>
            <a:lstStyle/>
            <a:p>
              <a:pPr algn="ctr" defTabSz="684086">
                <a:defRPr/>
              </a:pPr>
              <a:r>
                <a:rPr lang="en-US" sz="1346" smtClean="0">
                  <a:solidFill>
                    <a:srgbClr val="0070C0"/>
                  </a:solidFill>
                  <a:latin typeface="Calibri"/>
                  <a:cs typeface="Arial"/>
                  <a:sym typeface="Arial"/>
                </a:rPr>
                <a:t>Ánh Linh</a:t>
              </a:r>
              <a:endParaRPr lang="en-US" sz="1346" dirty="0">
                <a:solidFill>
                  <a:srgbClr val="0070C0"/>
                </a:solidFill>
                <a:latin typeface="Calibri"/>
                <a:cs typeface="Arial"/>
                <a:sym typeface="Arial"/>
              </a:endParaRPr>
            </a:p>
          </p:txBody>
        </p:sp>
        <p:sp>
          <p:nvSpPr>
            <p:cNvPr id="48" name="TextBox 47"/>
            <p:cNvSpPr txBox="1"/>
            <p:nvPr/>
          </p:nvSpPr>
          <p:spPr>
            <a:xfrm rot="19500000">
              <a:off x="6705356" y="2090221"/>
              <a:ext cx="2019118" cy="400245"/>
            </a:xfrm>
            <a:prstGeom prst="rect">
              <a:avLst/>
            </a:prstGeom>
            <a:noFill/>
          </p:spPr>
          <p:txBody>
            <a:bodyPr wrap="square" rtlCol="0">
              <a:spAutoFit/>
            </a:bodyPr>
            <a:lstStyle/>
            <a:p>
              <a:pPr algn="ctr" defTabSz="684086">
                <a:defRPr/>
              </a:pPr>
              <a:r>
                <a:rPr lang="en-US" sz="1346" smtClean="0">
                  <a:solidFill>
                    <a:srgbClr val="7030A0"/>
                  </a:solidFill>
                  <a:latin typeface="Calibri"/>
                  <a:cs typeface="Arial"/>
                  <a:sym typeface="Arial"/>
                </a:rPr>
                <a:t>Minh Phương</a:t>
              </a:r>
              <a:endParaRPr lang="en-US" sz="1346" dirty="0">
                <a:solidFill>
                  <a:srgbClr val="7030A0"/>
                </a:solidFill>
                <a:latin typeface="Calibri"/>
                <a:cs typeface="Arial"/>
                <a:sym typeface="Arial"/>
              </a:endParaRPr>
            </a:p>
          </p:txBody>
        </p:sp>
        <p:sp>
          <p:nvSpPr>
            <p:cNvPr id="51" name="TextBox 50"/>
            <p:cNvSpPr txBox="1"/>
            <p:nvPr/>
          </p:nvSpPr>
          <p:spPr>
            <a:xfrm rot="21300000">
              <a:off x="6981870" y="3220326"/>
              <a:ext cx="2019118" cy="400245"/>
            </a:xfrm>
            <a:prstGeom prst="rect">
              <a:avLst/>
            </a:prstGeom>
            <a:noFill/>
          </p:spPr>
          <p:txBody>
            <a:bodyPr wrap="square" rtlCol="0">
              <a:spAutoFit/>
            </a:bodyPr>
            <a:lstStyle/>
            <a:p>
              <a:pPr algn="ctr" defTabSz="684086">
                <a:defRPr/>
              </a:pPr>
              <a:r>
                <a:rPr lang="en-US" sz="1346" smtClean="0">
                  <a:solidFill>
                    <a:prstClr val="black"/>
                  </a:solidFill>
                  <a:latin typeface="Calibri"/>
                  <a:cs typeface="Arial"/>
                  <a:sym typeface="Arial"/>
                </a:rPr>
                <a:t>Tân Nhật</a:t>
              </a:r>
              <a:endParaRPr lang="en-US" sz="1346" dirty="0">
                <a:solidFill>
                  <a:prstClr val="black"/>
                </a:solidFill>
                <a:latin typeface="Calibri"/>
                <a:cs typeface="Arial"/>
                <a:sym typeface="Arial"/>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59" name="Picture 5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0239" y="5097054"/>
            <a:ext cx="2093538" cy="834679"/>
          </a:xfrm>
          <a:prstGeom prst="rect">
            <a:avLst/>
          </a:prstGeom>
        </p:spPr>
      </p:pic>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3" name="Picture 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8" name="Picture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9" name="Picture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0" name="Picture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1"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6" name="Picture 7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7" name="Picture 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9" name="Picture 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0"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1" name="Picture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2" name="Picture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3" name="Picture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4" name="Picture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5" name="Picture 8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6"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7" name="Picture 8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8" name="Picture 8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9" name="Picture 8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0" name="Picture 8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1" name="Picture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2" name="Picture 9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3" name="Picture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4" name="Picture 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6" name="Picture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8" name="Picture 9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9" name="Picture 9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0" name="Picture 9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1" name="Picture 10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2" name="Picture 10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3" name="Picture 10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4" name="Picture 10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5" name="Picture 10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6" name="Picture 10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7" name="Picture 10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8" name="Picture 10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9" name="Picture 10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210645" y="2881690"/>
            <a:ext cx="969184" cy="533948"/>
          </a:xfrm>
          <a:prstGeom prst="rect">
            <a:avLst/>
          </a:prstGeom>
        </p:spPr>
      </p:pic>
      <p:pic>
        <p:nvPicPr>
          <p:cNvPr id="110"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7708" y="-456287"/>
            <a:ext cx="456069" cy="456069"/>
          </a:xfrm>
          <a:prstGeom prst="rect">
            <a:avLst/>
          </a:prstGeom>
        </p:spPr>
      </p:pic>
      <p:sp>
        <p:nvSpPr>
          <p:cNvPr id="112" name="TextBox 111"/>
          <p:cNvSpPr txBox="1"/>
          <p:nvPr/>
        </p:nvSpPr>
        <p:spPr>
          <a:xfrm>
            <a:off x="132416" y="1493266"/>
            <a:ext cx="2841868" cy="1335750"/>
          </a:xfrm>
          <a:prstGeom prst="rect">
            <a:avLst/>
          </a:prstGeom>
          <a:noFill/>
        </p:spPr>
        <p:txBody>
          <a:bodyPr wrap="none" rtlCol="0">
            <a:spAutoFit/>
          </a:bodyPr>
          <a:lstStyle/>
          <a:p>
            <a:pPr algn="ctr" defTabSz="684086">
              <a:defRPr/>
            </a:pPr>
            <a:r>
              <a:rPr lang="en-US" sz="4040" b="1" dirty="0">
                <a:solidFill>
                  <a:srgbClr val="FF6600"/>
                </a:solidFill>
                <a:latin typeface="Calibri"/>
                <a:cs typeface="Arial"/>
                <a:sym typeface="Arial"/>
              </a:rPr>
              <a:t>VÒNG QUAY</a:t>
            </a:r>
          </a:p>
          <a:p>
            <a:pPr algn="ctr" defTabSz="684086">
              <a:defRPr/>
            </a:pPr>
            <a:r>
              <a:rPr lang="en-US" sz="4040" b="1" dirty="0">
                <a:solidFill>
                  <a:srgbClr val="FF6600"/>
                </a:solidFill>
                <a:latin typeface="Calibri"/>
                <a:cs typeface="Arial"/>
                <a:sym typeface="Arial"/>
              </a:rPr>
              <a:t>MAY MẮN</a:t>
            </a:r>
          </a:p>
        </p:txBody>
      </p:sp>
      <p:sp>
        <p:nvSpPr>
          <p:cNvPr id="2" name="Rectangle 1"/>
          <p:cNvSpPr/>
          <p:nvPr/>
        </p:nvSpPr>
        <p:spPr>
          <a:xfrm>
            <a:off x="688076" y="3343938"/>
            <a:ext cx="1158139" cy="715581"/>
          </a:xfrm>
          <a:prstGeom prst="rect">
            <a:avLst/>
          </a:prstGeom>
        </p:spPr>
        <p:txBody>
          <a:bodyPr wrap="none">
            <a:spAutoFit/>
          </a:bodyPr>
          <a:lstStyle/>
          <a:p>
            <a:pPr lvl="0" algn="ctr"/>
            <a:r>
              <a:rPr lang="en-US" sz="4050" b="1" dirty="0">
                <a:solidFill>
                  <a:srgbClr val="FF0000"/>
                </a:solidFill>
              </a:rPr>
              <a:t>TỔ 2</a:t>
            </a:r>
          </a:p>
        </p:txBody>
      </p:sp>
      <p:pic>
        <p:nvPicPr>
          <p:cNvPr id="111" name="Picture 110">
            <a:hlinkClick r:id="rId8" action="ppaction://hlinksldjump"/>
            <a:extLst>
              <a:ext uri="{FF2B5EF4-FFF2-40B4-BE49-F238E27FC236}">
                <a16:creationId xmlns:a16="http://schemas.microsoft.com/office/drawing/2014/main" id="{537FD7E5-F176-53AC-DD4E-A86F8082A7EA}"/>
              </a:ext>
            </a:extLst>
          </p:cNvPr>
          <p:cNvPicPr>
            <a:picLocks noChangeAspect="1"/>
          </p:cNvPicPr>
          <p:nvPr/>
        </p:nvPicPr>
        <p:blipFill>
          <a:blip r:embed="rId9"/>
          <a:stretch>
            <a:fillRect/>
          </a:stretch>
        </p:blipFill>
        <p:spPr>
          <a:xfrm>
            <a:off x="8333247" y="892861"/>
            <a:ext cx="660530" cy="500493"/>
          </a:xfrm>
          <a:prstGeom prst="rect">
            <a:avLst/>
          </a:prstGeom>
        </p:spPr>
      </p:pic>
    </p:spTree>
    <p:extLst>
      <p:ext uri="{BB962C8B-B14F-4D97-AF65-F5344CB8AC3E}">
        <p14:creationId xmlns:p14="http://schemas.microsoft.com/office/powerpoint/2010/main" val="830448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112"/>
                                        </p:tgtEl>
                                        <p:attrNameLst>
                                          <p:attrName>style.color</p:attrName>
                                        </p:attrNameLst>
                                      </p:cBhvr>
                                      <p:by>
                                        <p:hsl h="10842353" s="0" l="0"/>
                                      </p:by>
                                    </p:animClr>
                                    <p:animClr clrSpc="hsl" dir="cw">
                                      <p:cBhvr>
                                        <p:cTn id="7" dur="500" fill="hold"/>
                                        <p:tgtEl>
                                          <p:spTgt spid="112"/>
                                        </p:tgtEl>
                                        <p:attrNameLst>
                                          <p:attrName>fillcolor</p:attrName>
                                        </p:attrNameLst>
                                      </p:cBhvr>
                                      <p:by>
                                        <p:hsl h="10842353" s="0" l="0"/>
                                      </p:by>
                                    </p:animClr>
                                    <p:animClr clrSpc="hsl" dir="cw">
                                      <p:cBhvr>
                                        <p:cTn id="8" dur="500" fill="hold"/>
                                        <p:tgtEl>
                                          <p:spTgt spid="112"/>
                                        </p:tgtEl>
                                        <p:attrNameLst>
                                          <p:attrName>stroke.color</p:attrName>
                                        </p:attrNameLst>
                                      </p:cBhvr>
                                      <p:by>
                                        <p:hsl h="10842353" s="0" l="0"/>
                                      </p:by>
                                    </p:animClr>
                                    <p:set>
                                      <p:cBhvr>
                                        <p:cTn id="9" dur="500" fill="hold"/>
                                        <p:tgtEl>
                                          <p:spTgt spid="1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
                                        <p:tgtEl>
                                          <p:spTgt spid="60"/>
                                        </p:tgtEl>
                                      </p:cBhvr>
                                    </p:animEffect>
                                    <p:set>
                                      <p:cBhvr>
                                        <p:cTn id="14" dur="1" fill="hold">
                                          <p:stCondLst>
                                            <p:cond delay="9"/>
                                          </p:stCondLst>
                                        </p:cTn>
                                        <p:tgtEl>
                                          <p:spTgt spid="60"/>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10"/>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
                                        <p:tgtEl>
                                          <p:spTgt spid="61"/>
                                        </p:tgtEl>
                                      </p:cBhvr>
                                    </p:animEffect>
                                    <p:set>
                                      <p:cBhvr>
                                        <p:cTn id="21" dur="1" fill="hold">
                                          <p:stCondLst>
                                            <p:cond delay="9"/>
                                          </p:stCondLst>
                                        </p:cTn>
                                        <p:tgtEl>
                                          <p:spTgt spid="61"/>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10"/>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
                                        <p:tgtEl>
                                          <p:spTgt spid="62"/>
                                        </p:tgtEl>
                                      </p:cBhvr>
                                    </p:animEffect>
                                    <p:set>
                                      <p:cBhvr>
                                        <p:cTn id="28" dur="1" fill="hold">
                                          <p:stCondLst>
                                            <p:cond delay="9"/>
                                          </p:stCondLst>
                                        </p:cTn>
                                        <p:tgtEl>
                                          <p:spTgt spid="62"/>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10"/>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
                                        <p:tgtEl>
                                          <p:spTgt spid="63"/>
                                        </p:tgtEl>
                                      </p:cBhvr>
                                    </p:animEffect>
                                    <p:set>
                                      <p:cBhvr>
                                        <p:cTn id="35" dur="1" fill="hold">
                                          <p:stCondLst>
                                            <p:cond delay="9"/>
                                          </p:stCondLst>
                                        </p:cTn>
                                        <p:tgtEl>
                                          <p:spTgt spid="63"/>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10"/>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
                                        <p:tgtEl>
                                          <p:spTgt spid="64"/>
                                        </p:tgtEl>
                                      </p:cBhvr>
                                    </p:animEffect>
                                    <p:set>
                                      <p:cBhvr>
                                        <p:cTn id="42" dur="1" fill="hold">
                                          <p:stCondLst>
                                            <p:cond delay="9"/>
                                          </p:stCondLst>
                                        </p:cTn>
                                        <p:tgtEl>
                                          <p:spTgt spid="64"/>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10"/>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
                                        <p:tgtEl>
                                          <p:spTgt spid="65"/>
                                        </p:tgtEl>
                                      </p:cBhvr>
                                    </p:animEffect>
                                    <p:set>
                                      <p:cBhvr>
                                        <p:cTn id="49" dur="1" fill="hold">
                                          <p:stCondLst>
                                            <p:cond delay="9"/>
                                          </p:stCondLst>
                                        </p:cTn>
                                        <p:tgtEl>
                                          <p:spTgt spid="65"/>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10"/>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
                                        <p:tgtEl>
                                          <p:spTgt spid="66"/>
                                        </p:tgtEl>
                                      </p:cBhvr>
                                    </p:animEffect>
                                    <p:set>
                                      <p:cBhvr>
                                        <p:cTn id="56" dur="1" fill="hold">
                                          <p:stCondLst>
                                            <p:cond delay="9"/>
                                          </p:stCondLst>
                                        </p:cTn>
                                        <p:tgtEl>
                                          <p:spTgt spid="66"/>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10"/>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
                                        <p:tgtEl>
                                          <p:spTgt spid="67"/>
                                        </p:tgtEl>
                                      </p:cBhvr>
                                    </p:animEffect>
                                    <p:set>
                                      <p:cBhvr>
                                        <p:cTn id="63" dur="1" fill="hold">
                                          <p:stCondLst>
                                            <p:cond delay="9"/>
                                          </p:stCondLst>
                                        </p:cTn>
                                        <p:tgtEl>
                                          <p:spTgt spid="67"/>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10"/>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10"/>
                                        <p:tgtEl>
                                          <p:spTgt spid="68"/>
                                        </p:tgtEl>
                                      </p:cBhvr>
                                    </p:animEffect>
                                    <p:set>
                                      <p:cBhvr>
                                        <p:cTn id="70" dur="1" fill="hold">
                                          <p:stCondLst>
                                            <p:cond delay="9"/>
                                          </p:stCondLst>
                                        </p:cTn>
                                        <p:tgtEl>
                                          <p:spTgt spid="68"/>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10"/>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
                                        <p:tgtEl>
                                          <p:spTgt spid="69"/>
                                        </p:tgtEl>
                                      </p:cBhvr>
                                    </p:animEffect>
                                    <p:set>
                                      <p:cBhvr>
                                        <p:cTn id="77" dur="1" fill="hold">
                                          <p:stCondLst>
                                            <p:cond delay="9"/>
                                          </p:stCondLst>
                                        </p:cTn>
                                        <p:tgtEl>
                                          <p:spTgt spid="69"/>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10"/>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0"/>
                                        <p:tgtEl>
                                          <p:spTgt spid="70"/>
                                        </p:tgtEl>
                                      </p:cBhvr>
                                    </p:animEffect>
                                    <p:set>
                                      <p:cBhvr>
                                        <p:cTn id="84" dur="1" fill="hold">
                                          <p:stCondLst>
                                            <p:cond delay="9"/>
                                          </p:stCondLst>
                                        </p:cTn>
                                        <p:tgtEl>
                                          <p:spTgt spid="70"/>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10"/>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10"/>
                                        <p:tgtEl>
                                          <p:spTgt spid="71"/>
                                        </p:tgtEl>
                                      </p:cBhvr>
                                    </p:animEffect>
                                    <p:set>
                                      <p:cBhvr>
                                        <p:cTn id="91" dur="1" fill="hold">
                                          <p:stCondLst>
                                            <p:cond delay="9"/>
                                          </p:stCondLst>
                                        </p:cTn>
                                        <p:tgtEl>
                                          <p:spTgt spid="71"/>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10"/>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10"/>
                                        <p:tgtEl>
                                          <p:spTgt spid="72"/>
                                        </p:tgtEl>
                                      </p:cBhvr>
                                    </p:animEffect>
                                    <p:set>
                                      <p:cBhvr>
                                        <p:cTn id="98" dur="1" fill="hold">
                                          <p:stCondLst>
                                            <p:cond delay="9"/>
                                          </p:stCondLst>
                                        </p:cTn>
                                        <p:tgtEl>
                                          <p:spTgt spid="72"/>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10"/>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10"/>
                                        <p:tgtEl>
                                          <p:spTgt spid="73"/>
                                        </p:tgtEl>
                                      </p:cBhvr>
                                    </p:animEffect>
                                    <p:set>
                                      <p:cBhvr>
                                        <p:cTn id="105" dur="1" fill="hold">
                                          <p:stCondLst>
                                            <p:cond delay="9"/>
                                          </p:stCondLst>
                                        </p:cTn>
                                        <p:tgtEl>
                                          <p:spTgt spid="73"/>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10"/>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10"/>
                                        <p:tgtEl>
                                          <p:spTgt spid="74"/>
                                        </p:tgtEl>
                                      </p:cBhvr>
                                    </p:animEffect>
                                    <p:set>
                                      <p:cBhvr>
                                        <p:cTn id="112" dur="1" fill="hold">
                                          <p:stCondLst>
                                            <p:cond delay="9"/>
                                          </p:stCondLst>
                                        </p:cTn>
                                        <p:tgtEl>
                                          <p:spTgt spid="74"/>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10"/>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10"/>
                                        <p:tgtEl>
                                          <p:spTgt spid="75"/>
                                        </p:tgtEl>
                                      </p:cBhvr>
                                    </p:animEffect>
                                    <p:set>
                                      <p:cBhvr>
                                        <p:cTn id="119" dur="1" fill="hold">
                                          <p:stCondLst>
                                            <p:cond delay="9"/>
                                          </p:stCondLst>
                                        </p:cTn>
                                        <p:tgtEl>
                                          <p:spTgt spid="75"/>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10"/>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10"/>
                                        <p:tgtEl>
                                          <p:spTgt spid="76"/>
                                        </p:tgtEl>
                                      </p:cBhvr>
                                    </p:animEffect>
                                    <p:set>
                                      <p:cBhvr>
                                        <p:cTn id="126" dur="1" fill="hold">
                                          <p:stCondLst>
                                            <p:cond delay="9"/>
                                          </p:stCondLst>
                                        </p:cTn>
                                        <p:tgtEl>
                                          <p:spTgt spid="76"/>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10"/>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10"/>
                                        <p:tgtEl>
                                          <p:spTgt spid="77"/>
                                        </p:tgtEl>
                                      </p:cBhvr>
                                    </p:animEffect>
                                    <p:set>
                                      <p:cBhvr>
                                        <p:cTn id="133" dur="1" fill="hold">
                                          <p:stCondLst>
                                            <p:cond delay="9"/>
                                          </p:stCondLst>
                                        </p:cTn>
                                        <p:tgtEl>
                                          <p:spTgt spid="77"/>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10"/>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10"/>
                                        <p:tgtEl>
                                          <p:spTgt spid="78"/>
                                        </p:tgtEl>
                                      </p:cBhvr>
                                    </p:animEffect>
                                    <p:set>
                                      <p:cBhvr>
                                        <p:cTn id="140" dur="1" fill="hold">
                                          <p:stCondLst>
                                            <p:cond delay="9"/>
                                          </p:stCondLst>
                                        </p:cTn>
                                        <p:tgtEl>
                                          <p:spTgt spid="78"/>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10"/>
                                        </p:tgtEl>
                                      </p:cBhvr>
                                    </p:cmd>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10"/>
                                        <p:tgtEl>
                                          <p:spTgt spid="79"/>
                                        </p:tgtEl>
                                      </p:cBhvr>
                                    </p:animEffect>
                                    <p:set>
                                      <p:cBhvr>
                                        <p:cTn id="147" dur="1" fill="hold">
                                          <p:stCondLst>
                                            <p:cond delay="9"/>
                                          </p:stCondLst>
                                        </p:cTn>
                                        <p:tgtEl>
                                          <p:spTgt spid="79"/>
                                        </p:tgtEl>
                                        <p:attrNameLst>
                                          <p:attrName>style.visibility</p:attrName>
                                        </p:attrNameLst>
                                      </p:cBhvr>
                                      <p:to>
                                        <p:strVal val="hidden"/>
                                      </p:to>
                                    </p:set>
                                  </p:childTnLst>
                                </p:cTn>
                              </p:par>
                              <p:par>
                                <p:cTn id="148" presetID="3" presetClass="mediacall" presetSubtype="0" fill="hold" nodeType="withEffect">
                                  <p:stCondLst>
                                    <p:cond delay="0"/>
                                  </p:stCondLst>
                                  <p:childTnLst>
                                    <p:cmd type="call" cmd="stop">
                                      <p:cBhvr>
                                        <p:cTn id="149" dur="1" fill="hold"/>
                                        <p:tgtEl>
                                          <p:spTgt spid="110"/>
                                        </p:tgtEl>
                                      </p:cBhvr>
                                    </p:cmd>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10"/>
                                        <p:tgtEl>
                                          <p:spTgt spid="80"/>
                                        </p:tgtEl>
                                      </p:cBhvr>
                                    </p:animEffect>
                                    <p:set>
                                      <p:cBhvr>
                                        <p:cTn id="154" dur="1" fill="hold">
                                          <p:stCondLst>
                                            <p:cond delay="9"/>
                                          </p:stCondLst>
                                        </p:cTn>
                                        <p:tgtEl>
                                          <p:spTgt spid="80"/>
                                        </p:tgtEl>
                                        <p:attrNameLst>
                                          <p:attrName>style.visibility</p:attrName>
                                        </p:attrNameLst>
                                      </p:cBhvr>
                                      <p:to>
                                        <p:strVal val="hidden"/>
                                      </p:to>
                                    </p:set>
                                  </p:childTnLst>
                                </p:cTn>
                              </p:par>
                              <p:par>
                                <p:cTn id="155" presetID="3" presetClass="mediacall" presetSubtype="0" fill="hold" nodeType="withEffect">
                                  <p:stCondLst>
                                    <p:cond delay="0"/>
                                  </p:stCondLst>
                                  <p:childTnLst>
                                    <p:cmd type="call" cmd="stop">
                                      <p:cBhvr>
                                        <p:cTn id="156" dur="1" fill="hold"/>
                                        <p:tgtEl>
                                          <p:spTgt spid="110"/>
                                        </p:tgtEl>
                                      </p:cBhvr>
                                    </p:cmd>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nodeType="clickEffect">
                                  <p:stCondLst>
                                    <p:cond delay="0"/>
                                  </p:stCondLst>
                                  <p:childTnLst>
                                    <p:animEffect transition="out" filter="fade">
                                      <p:cBhvr>
                                        <p:cTn id="160" dur="10"/>
                                        <p:tgtEl>
                                          <p:spTgt spid="81"/>
                                        </p:tgtEl>
                                      </p:cBhvr>
                                    </p:animEffect>
                                    <p:set>
                                      <p:cBhvr>
                                        <p:cTn id="161" dur="1" fill="hold">
                                          <p:stCondLst>
                                            <p:cond delay="9"/>
                                          </p:stCondLst>
                                        </p:cTn>
                                        <p:tgtEl>
                                          <p:spTgt spid="81"/>
                                        </p:tgtEl>
                                        <p:attrNameLst>
                                          <p:attrName>style.visibility</p:attrName>
                                        </p:attrNameLst>
                                      </p:cBhvr>
                                      <p:to>
                                        <p:strVal val="hidden"/>
                                      </p:to>
                                    </p:set>
                                  </p:childTnLst>
                                </p:cTn>
                              </p:par>
                              <p:par>
                                <p:cTn id="162" presetID="3" presetClass="mediacall" presetSubtype="0" fill="hold" nodeType="withEffect">
                                  <p:stCondLst>
                                    <p:cond delay="0"/>
                                  </p:stCondLst>
                                  <p:childTnLst>
                                    <p:cmd type="call" cmd="stop">
                                      <p:cBhvr>
                                        <p:cTn id="163" dur="1" fill="hold"/>
                                        <p:tgtEl>
                                          <p:spTgt spid="110"/>
                                        </p:tgtEl>
                                      </p:cBhvr>
                                    </p:cmd>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10"/>
                                        <p:tgtEl>
                                          <p:spTgt spid="82"/>
                                        </p:tgtEl>
                                      </p:cBhvr>
                                    </p:animEffect>
                                    <p:set>
                                      <p:cBhvr>
                                        <p:cTn id="168" dur="1" fill="hold">
                                          <p:stCondLst>
                                            <p:cond delay="9"/>
                                          </p:stCondLst>
                                        </p:cTn>
                                        <p:tgtEl>
                                          <p:spTgt spid="82"/>
                                        </p:tgtEl>
                                        <p:attrNameLst>
                                          <p:attrName>style.visibility</p:attrName>
                                        </p:attrNameLst>
                                      </p:cBhvr>
                                      <p:to>
                                        <p:strVal val="hidden"/>
                                      </p:to>
                                    </p:set>
                                  </p:childTnLst>
                                </p:cTn>
                              </p:par>
                              <p:par>
                                <p:cTn id="169" presetID="3" presetClass="mediacall" presetSubtype="0" fill="hold" nodeType="withEffect">
                                  <p:stCondLst>
                                    <p:cond delay="0"/>
                                  </p:stCondLst>
                                  <p:childTnLst>
                                    <p:cmd type="call" cmd="stop">
                                      <p:cBhvr>
                                        <p:cTn id="170" dur="1" fill="hold"/>
                                        <p:tgtEl>
                                          <p:spTgt spid="110"/>
                                        </p:tgtEl>
                                      </p:cBhvr>
                                    </p:cmd>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10"/>
                                        <p:tgtEl>
                                          <p:spTgt spid="83"/>
                                        </p:tgtEl>
                                      </p:cBhvr>
                                    </p:animEffect>
                                    <p:set>
                                      <p:cBhvr>
                                        <p:cTn id="175" dur="1" fill="hold">
                                          <p:stCondLst>
                                            <p:cond delay="9"/>
                                          </p:stCondLst>
                                        </p:cTn>
                                        <p:tgtEl>
                                          <p:spTgt spid="83"/>
                                        </p:tgtEl>
                                        <p:attrNameLst>
                                          <p:attrName>style.visibility</p:attrName>
                                        </p:attrNameLst>
                                      </p:cBhvr>
                                      <p:to>
                                        <p:strVal val="hidden"/>
                                      </p:to>
                                    </p:set>
                                  </p:childTnLst>
                                </p:cTn>
                              </p:par>
                              <p:par>
                                <p:cTn id="176" presetID="3" presetClass="mediacall" presetSubtype="0" fill="hold" nodeType="withEffect">
                                  <p:stCondLst>
                                    <p:cond delay="0"/>
                                  </p:stCondLst>
                                  <p:childTnLst>
                                    <p:cmd type="call" cmd="stop">
                                      <p:cBhvr>
                                        <p:cTn id="177" dur="1" fill="hold"/>
                                        <p:tgtEl>
                                          <p:spTgt spid="110"/>
                                        </p:tgtEl>
                                      </p:cBhvr>
                                    </p:cmd>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nodeType="clickEffect">
                                  <p:stCondLst>
                                    <p:cond delay="0"/>
                                  </p:stCondLst>
                                  <p:childTnLst>
                                    <p:animEffect transition="out" filter="fade">
                                      <p:cBhvr>
                                        <p:cTn id="181" dur="10"/>
                                        <p:tgtEl>
                                          <p:spTgt spid="84"/>
                                        </p:tgtEl>
                                      </p:cBhvr>
                                    </p:animEffect>
                                    <p:set>
                                      <p:cBhvr>
                                        <p:cTn id="182" dur="1" fill="hold">
                                          <p:stCondLst>
                                            <p:cond delay="9"/>
                                          </p:stCondLst>
                                        </p:cTn>
                                        <p:tgtEl>
                                          <p:spTgt spid="84"/>
                                        </p:tgtEl>
                                        <p:attrNameLst>
                                          <p:attrName>style.visibility</p:attrName>
                                        </p:attrNameLst>
                                      </p:cBhvr>
                                      <p:to>
                                        <p:strVal val="hidden"/>
                                      </p:to>
                                    </p:set>
                                  </p:childTnLst>
                                </p:cTn>
                              </p:par>
                              <p:par>
                                <p:cTn id="183" presetID="3" presetClass="mediacall" presetSubtype="0" fill="hold" nodeType="withEffect">
                                  <p:stCondLst>
                                    <p:cond delay="0"/>
                                  </p:stCondLst>
                                  <p:childTnLst>
                                    <p:cmd type="call" cmd="stop">
                                      <p:cBhvr>
                                        <p:cTn id="184" dur="1" fill="hold"/>
                                        <p:tgtEl>
                                          <p:spTgt spid="110"/>
                                        </p:tgtEl>
                                      </p:cBhvr>
                                    </p:cmd>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nodeType="clickEffect">
                                  <p:stCondLst>
                                    <p:cond delay="0"/>
                                  </p:stCondLst>
                                  <p:childTnLst>
                                    <p:animEffect transition="out" filter="fade">
                                      <p:cBhvr>
                                        <p:cTn id="188" dur="10"/>
                                        <p:tgtEl>
                                          <p:spTgt spid="85"/>
                                        </p:tgtEl>
                                      </p:cBhvr>
                                    </p:animEffect>
                                    <p:set>
                                      <p:cBhvr>
                                        <p:cTn id="189" dur="1" fill="hold">
                                          <p:stCondLst>
                                            <p:cond delay="9"/>
                                          </p:stCondLst>
                                        </p:cTn>
                                        <p:tgtEl>
                                          <p:spTgt spid="85"/>
                                        </p:tgtEl>
                                        <p:attrNameLst>
                                          <p:attrName>style.visibility</p:attrName>
                                        </p:attrNameLst>
                                      </p:cBhvr>
                                      <p:to>
                                        <p:strVal val="hidden"/>
                                      </p:to>
                                    </p:set>
                                  </p:childTnLst>
                                </p:cTn>
                              </p:par>
                              <p:par>
                                <p:cTn id="190" presetID="3" presetClass="mediacall" presetSubtype="0" fill="hold" nodeType="withEffect">
                                  <p:stCondLst>
                                    <p:cond delay="0"/>
                                  </p:stCondLst>
                                  <p:childTnLst>
                                    <p:cmd type="call" cmd="stop">
                                      <p:cBhvr>
                                        <p:cTn id="191" dur="1" fill="hold"/>
                                        <p:tgtEl>
                                          <p:spTgt spid="110"/>
                                        </p:tgtEl>
                                      </p:cBhvr>
                                    </p:cmd>
                                  </p:childTnLst>
                                </p:cTn>
                              </p:par>
                            </p:childTnLst>
                          </p:cTn>
                        </p:par>
                      </p:childTnLst>
                    </p:cTn>
                  </p:par>
                  <p:par>
                    <p:cTn id="192" fill="hold">
                      <p:stCondLst>
                        <p:cond delay="indefinite"/>
                      </p:stCondLst>
                      <p:childTnLst>
                        <p:par>
                          <p:cTn id="193" fill="hold">
                            <p:stCondLst>
                              <p:cond delay="0"/>
                            </p:stCondLst>
                            <p:childTnLst>
                              <p:par>
                                <p:cTn id="194" presetID="10" presetClass="exit" presetSubtype="0" fill="hold" nodeType="clickEffect">
                                  <p:stCondLst>
                                    <p:cond delay="0"/>
                                  </p:stCondLst>
                                  <p:childTnLst>
                                    <p:animEffect transition="out" filter="fade">
                                      <p:cBhvr>
                                        <p:cTn id="195" dur="10"/>
                                        <p:tgtEl>
                                          <p:spTgt spid="86"/>
                                        </p:tgtEl>
                                      </p:cBhvr>
                                    </p:animEffect>
                                    <p:set>
                                      <p:cBhvr>
                                        <p:cTn id="196" dur="1" fill="hold">
                                          <p:stCondLst>
                                            <p:cond delay="9"/>
                                          </p:stCondLst>
                                        </p:cTn>
                                        <p:tgtEl>
                                          <p:spTgt spid="86"/>
                                        </p:tgtEl>
                                        <p:attrNameLst>
                                          <p:attrName>style.visibility</p:attrName>
                                        </p:attrNameLst>
                                      </p:cBhvr>
                                      <p:to>
                                        <p:strVal val="hidden"/>
                                      </p:to>
                                    </p:set>
                                  </p:childTnLst>
                                </p:cTn>
                              </p:par>
                              <p:par>
                                <p:cTn id="197" presetID="3" presetClass="mediacall" presetSubtype="0" fill="hold" nodeType="withEffect">
                                  <p:stCondLst>
                                    <p:cond delay="0"/>
                                  </p:stCondLst>
                                  <p:childTnLst>
                                    <p:cmd type="call" cmd="stop">
                                      <p:cBhvr>
                                        <p:cTn id="198" dur="1" fill="hold"/>
                                        <p:tgtEl>
                                          <p:spTgt spid="110"/>
                                        </p:tgtEl>
                                      </p:cBhvr>
                                    </p:cmd>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10"/>
                                        <p:tgtEl>
                                          <p:spTgt spid="87"/>
                                        </p:tgtEl>
                                      </p:cBhvr>
                                    </p:animEffect>
                                    <p:set>
                                      <p:cBhvr>
                                        <p:cTn id="203" dur="1" fill="hold">
                                          <p:stCondLst>
                                            <p:cond delay="9"/>
                                          </p:stCondLst>
                                        </p:cTn>
                                        <p:tgtEl>
                                          <p:spTgt spid="87"/>
                                        </p:tgtEl>
                                        <p:attrNameLst>
                                          <p:attrName>style.visibility</p:attrName>
                                        </p:attrNameLst>
                                      </p:cBhvr>
                                      <p:to>
                                        <p:strVal val="hidden"/>
                                      </p:to>
                                    </p:set>
                                  </p:childTnLst>
                                </p:cTn>
                              </p:par>
                              <p:par>
                                <p:cTn id="204" presetID="3" presetClass="mediacall" presetSubtype="0" fill="hold" nodeType="withEffect">
                                  <p:stCondLst>
                                    <p:cond delay="0"/>
                                  </p:stCondLst>
                                  <p:childTnLst>
                                    <p:cmd type="call" cmd="stop">
                                      <p:cBhvr>
                                        <p:cTn id="205" dur="1" fill="hold"/>
                                        <p:tgtEl>
                                          <p:spTgt spid="110"/>
                                        </p:tgtEl>
                                      </p:cBhvr>
                                    </p:cmd>
                                  </p:childTnLst>
                                </p:cTn>
                              </p:par>
                            </p:childTnLst>
                          </p:cTn>
                        </p:par>
                      </p:childTnLst>
                    </p:cTn>
                  </p:par>
                  <p:par>
                    <p:cTn id="206" fill="hold">
                      <p:stCondLst>
                        <p:cond delay="indefinite"/>
                      </p:stCondLst>
                      <p:childTnLst>
                        <p:par>
                          <p:cTn id="207" fill="hold">
                            <p:stCondLst>
                              <p:cond delay="0"/>
                            </p:stCondLst>
                            <p:childTnLst>
                              <p:par>
                                <p:cTn id="208" presetID="10" presetClass="exit" presetSubtype="0" fill="hold" nodeType="clickEffect">
                                  <p:stCondLst>
                                    <p:cond delay="0"/>
                                  </p:stCondLst>
                                  <p:childTnLst>
                                    <p:animEffect transition="out" filter="fade">
                                      <p:cBhvr>
                                        <p:cTn id="209" dur="10"/>
                                        <p:tgtEl>
                                          <p:spTgt spid="88"/>
                                        </p:tgtEl>
                                      </p:cBhvr>
                                    </p:animEffect>
                                    <p:set>
                                      <p:cBhvr>
                                        <p:cTn id="210" dur="1" fill="hold">
                                          <p:stCondLst>
                                            <p:cond delay="9"/>
                                          </p:stCondLst>
                                        </p:cTn>
                                        <p:tgtEl>
                                          <p:spTgt spid="88"/>
                                        </p:tgtEl>
                                        <p:attrNameLst>
                                          <p:attrName>style.visibility</p:attrName>
                                        </p:attrNameLst>
                                      </p:cBhvr>
                                      <p:to>
                                        <p:strVal val="hidden"/>
                                      </p:to>
                                    </p:set>
                                  </p:childTnLst>
                                </p:cTn>
                              </p:par>
                              <p:par>
                                <p:cTn id="211" presetID="3" presetClass="mediacall" presetSubtype="0" fill="hold" nodeType="withEffect">
                                  <p:stCondLst>
                                    <p:cond delay="0"/>
                                  </p:stCondLst>
                                  <p:childTnLst>
                                    <p:cmd type="call" cmd="stop">
                                      <p:cBhvr>
                                        <p:cTn id="212" dur="1" fill="hold"/>
                                        <p:tgtEl>
                                          <p:spTgt spid="110"/>
                                        </p:tgtEl>
                                      </p:cBhvr>
                                    </p:cmd>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10"/>
                                        <p:tgtEl>
                                          <p:spTgt spid="89"/>
                                        </p:tgtEl>
                                      </p:cBhvr>
                                    </p:animEffect>
                                    <p:set>
                                      <p:cBhvr>
                                        <p:cTn id="217" dur="1" fill="hold">
                                          <p:stCondLst>
                                            <p:cond delay="9"/>
                                          </p:stCondLst>
                                        </p:cTn>
                                        <p:tgtEl>
                                          <p:spTgt spid="89"/>
                                        </p:tgtEl>
                                        <p:attrNameLst>
                                          <p:attrName>style.visibility</p:attrName>
                                        </p:attrNameLst>
                                      </p:cBhvr>
                                      <p:to>
                                        <p:strVal val="hidden"/>
                                      </p:to>
                                    </p:set>
                                  </p:childTnLst>
                                </p:cTn>
                              </p:par>
                              <p:par>
                                <p:cTn id="218" presetID="3" presetClass="mediacall" presetSubtype="0" fill="hold" nodeType="withEffect">
                                  <p:stCondLst>
                                    <p:cond delay="0"/>
                                  </p:stCondLst>
                                  <p:childTnLst>
                                    <p:cmd type="call" cmd="stop">
                                      <p:cBhvr>
                                        <p:cTn id="219" dur="1" fill="hold"/>
                                        <p:tgtEl>
                                          <p:spTgt spid="110"/>
                                        </p:tgtEl>
                                      </p:cBhvr>
                                    </p:cmd>
                                  </p:childTnLst>
                                </p:cTn>
                              </p:par>
                            </p:childTnLst>
                          </p:cTn>
                        </p:par>
                      </p:childTnLst>
                    </p:cTn>
                  </p:par>
                  <p:par>
                    <p:cTn id="220" fill="hold">
                      <p:stCondLst>
                        <p:cond delay="indefinite"/>
                      </p:stCondLst>
                      <p:childTnLst>
                        <p:par>
                          <p:cTn id="221" fill="hold">
                            <p:stCondLst>
                              <p:cond delay="0"/>
                            </p:stCondLst>
                            <p:childTnLst>
                              <p:par>
                                <p:cTn id="222" presetID="10" presetClass="exit" presetSubtype="0" fill="hold" nodeType="clickEffect">
                                  <p:stCondLst>
                                    <p:cond delay="0"/>
                                  </p:stCondLst>
                                  <p:childTnLst>
                                    <p:animEffect transition="out" filter="fade">
                                      <p:cBhvr>
                                        <p:cTn id="223" dur="10"/>
                                        <p:tgtEl>
                                          <p:spTgt spid="90"/>
                                        </p:tgtEl>
                                      </p:cBhvr>
                                    </p:animEffect>
                                    <p:set>
                                      <p:cBhvr>
                                        <p:cTn id="224" dur="1" fill="hold">
                                          <p:stCondLst>
                                            <p:cond delay="9"/>
                                          </p:stCondLst>
                                        </p:cTn>
                                        <p:tgtEl>
                                          <p:spTgt spid="90"/>
                                        </p:tgtEl>
                                        <p:attrNameLst>
                                          <p:attrName>style.visibility</p:attrName>
                                        </p:attrNameLst>
                                      </p:cBhvr>
                                      <p:to>
                                        <p:strVal val="hidden"/>
                                      </p:to>
                                    </p:set>
                                  </p:childTnLst>
                                </p:cTn>
                              </p:par>
                              <p:par>
                                <p:cTn id="225" presetID="3" presetClass="mediacall" presetSubtype="0" fill="hold" nodeType="withEffect">
                                  <p:stCondLst>
                                    <p:cond delay="0"/>
                                  </p:stCondLst>
                                  <p:childTnLst>
                                    <p:cmd type="call" cmd="stop">
                                      <p:cBhvr>
                                        <p:cTn id="226" dur="1" fill="hold"/>
                                        <p:tgtEl>
                                          <p:spTgt spid="110"/>
                                        </p:tgtEl>
                                      </p:cBhvr>
                                    </p:cmd>
                                  </p:childTnLst>
                                </p:cTn>
                              </p:par>
                            </p:childTnLst>
                          </p:cTn>
                        </p:par>
                      </p:childTnLst>
                    </p:cTn>
                  </p:par>
                  <p:par>
                    <p:cTn id="227" fill="hold">
                      <p:stCondLst>
                        <p:cond delay="indefinite"/>
                      </p:stCondLst>
                      <p:childTnLst>
                        <p:par>
                          <p:cTn id="228" fill="hold">
                            <p:stCondLst>
                              <p:cond delay="0"/>
                            </p:stCondLst>
                            <p:childTnLst>
                              <p:par>
                                <p:cTn id="229" presetID="10" presetClass="exit" presetSubtype="0" fill="hold" nodeType="clickEffect">
                                  <p:stCondLst>
                                    <p:cond delay="0"/>
                                  </p:stCondLst>
                                  <p:childTnLst>
                                    <p:animEffect transition="out" filter="fade">
                                      <p:cBhvr>
                                        <p:cTn id="230" dur="10"/>
                                        <p:tgtEl>
                                          <p:spTgt spid="91"/>
                                        </p:tgtEl>
                                      </p:cBhvr>
                                    </p:animEffect>
                                    <p:set>
                                      <p:cBhvr>
                                        <p:cTn id="231" dur="1" fill="hold">
                                          <p:stCondLst>
                                            <p:cond delay="9"/>
                                          </p:stCondLst>
                                        </p:cTn>
                                        <p:tgtEl>
                                          <p:spTgt spid="91"/>
                                        </p:tgtEl>
                                        <p:attrNameLst>
                                          <p:attrName>style.visibility</p:attrName>
                                        </p:attrNameLst>
                                      </p:cBhvr>
                                      <p:to>
                                        <p:strVal val="hidden"/>
                                      </p:to>
                                    </p:set>
                                  </p:childTnLst>
                                </p:cTn>
                              </p:par>
                              <p:par>
                                <p:cTn id="232" presetID="3" presetClass="mediacall" presetSubtype="0" fill="hold" nodeType="withEffect">
                                  <p:stCondLst>
                                    <p:cond delay="0"/>
                                  </p:stCondLst>
                                  <p:childTnLst>
                                    <p:cmd type="call" cmd="stop">
                                      <p:cBhvr>
                                        <p:cTn id="233" dur="1" fill="hold"/>
                                        <p:tgtEl>
                                          <p:spTgt spid="110"/>
                                        </p:tgtEl>
                                      </p:cBhvr>
                                    </p:cmd>
                                  </p:childTnLst>
                                </p:cTn>
                              </p:par>
                            </p:childTnLst>
                          </p:cTn>
                        </p:par>
                      </p:childTnLst>
                    </p:cTn>
                  </p:par>
                  <p:par>
                    <p:cTn id="234" fill="hold">
                      <p:stCondLst>
                        <p:cond delay="indefinite"/>
                      </p:stCondLst>
                      <p:childTnLst>
                        <p:par>
                          <p:cTn id="235" fill="hold">
                            <p:stCondLst>
                              <p:cond delay="0"/>
                            </p:stCondLst>
                            <p:childTnLst>
                              <p:par>
                                <p:cTn id="236" presetID="10" presetClass="exit" presetSubtype="0" fill="hold" nodeType="clickEffect">
                                  <p:stCondLst>
                                    <p:cond delay="0"/>
                                  </p:stCondLst>
                                  <p:childTnLst>
                                    <p:animEffect transition="out" filter="fade">
                                      <p:cBhvr>
                                        <p:cTn id="237" dur="10"/>
                                        <p:tgtEl>
                                          <p:spTgt spid="92"/>
                                        </p:tgtEl>
                                      </p:cBhvr>
                                    </p:animEffect>
                                    <p:set>
                                      <p:cBhvr>
                                        <p:cTn id="238" dur="1" fill="hold">
                                          <p:stCondLst>
                                            <p:cond delay="9"/>
                                          </p:stCondLst>
                                        </p:cTn>
                                        <p:tgtEl>
                                          <p:spTgt spid="92"/>
                                        </p:tgtEl>
                                        <p:attrNameLst>
                                          <p:attrName>style.visibility</p:attrName>
                                        </p:attrNameLst>
                                      </p:cBhvr>
                                      <p:to>
                                        <p:strVal val="hidden"/>
                                      </p:to>
                                    </p:set>
                                  </p:childTnLst>
                                </p:cTn>
                              </p:par>
                              <p:par>
                                <p:cTn id="239" presetID="3" presetClass="mediacall" presetSubtype="0" fill="hold" nodeType="withEffect">
                                  <p:stCondLst>
                                    <p:cond delay="0"/>
                                  </p:stCondLst>
                                  <p:childTnLst>
                                    <p:cmd type="call" cmd="stop">
                                      <p:cBhvr>
                                        <p:cTn id="240" dur="1" fill="hold"/>
                                        <p:tgtEl>
                                          <p:spTgt spid="110"/>
                                        </p:tgtEl>
                                      </p:cBhvr>
                                    </p:cmd>
                                  </p:childTnLst>
                                </p:cTn>
                              </p:par>
                            </p:childTnLst>
                          </p:cTn>
                        </p:par>
                      </p:childTnLst>
                    </p:cTn>
                  </p:par>
                  <p:par>
                    <p:cTn id="241" fill="hold">
                      <p:stCondLst>
                        <p:cond delay="indefinite"/>
                      </p:stCondLst>
                      <p:childTnLst>
                        <p:par>
                          <p:cTn id="242" fill="hold">
                            <p:stCondLst>
                              <p:cond delay="0"/>
                            </p:stCondLst>
                            <p:childTnLst>
                              <p:par>
                                <p:cTn id="243" presetID="10" presetClass="exit" presetSubtype="0" fill="hold" nodeType="clickEffect">
                                  <p:stCondLst>
                                    <p:cond delay="0"/>
                                  </p:stCondLst>
                                  <p:childTnLst>
                                    <p:animEffect transition="out" filter="fade">
                                      <p:cBhvr>
                                        <p:cTn id="244" dur="10"/>
                                        <p:tgtEl>
                                          <p:spTgt spid="93"/>
                                        </p:tgtEl>
                                      </p:cBhvr>
                                    </p:animEffect>
                                    <p:set>
                                      <p:cBhvr>
                                        <p:cTn id="245" dur="1" fill="hold">
                                          <p:stCondLst>
                                            <p:cond delay="9"/>
                                          </p:stCondLst>
                                        </p:cTn>
                                        <p:tgtEl>
                                          <p:spTgt spid="93"/>
                                        </p:tgtEl>
                                        <p:attrNameLst>
                                          <p:attrName>style.visibility</p:attrName>
                                        </p:attrNameLst>
                                      </p:cBhvr>
                                      <p:to>
                                        <p:strVal val="hidden"/>
                                      </p:to>
                                    </p:set>
                                  </p:childTnLst>
                                </p:cTn>
                              </p:par>
                              <p:par>
                                <p:cTn id="246" presetID="3" presetClass="mediacall" presetSubtype="0" fill="hold" nodeType="withEffect">
                                  <p:stCondLst>
                                    <p:cond delay="0"/>
                                  </p:stCondLst>
                                  <p:childTnLst>
                                    <p:cmd type="call" cmd="stop">
                                      <p:cBhvr>
                                        <p:cTn id="247" dur="1" fill="hold"/>
                                        <p:tgtEl>
                                          <p:spTgt spid="110"/>
                                        </p:tgtEl>
                                      </p:cBhvr>
                                    </p:cmd>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nodeType="clickEffect">
                                  <p:stCondLst>
                                    <p:cond delay="0"/>
                                  </p:stCondLst>
                                  <p:childTnLst>
                                    <p:animEffect transition="out" filter="fade">
                                      <p:cBhvr>
                                        <p:cTn id="251" dur="10"/>
                                        <p:tgtEl>
                                          <p:spTgt spid="94"/>
                                        </p:tgtEl>
                                      </p:cBhvr>
                                    </p:animEffect>
                                    <p:set>
                                      <p:cBhvr>
                                        <p:cTn id="252" dur="1" fill="hold">
                                          <p:stCondLst>
                                            <p:cond delay="9"/>
                                          </p:stCondLst>
                                        </p:cTn>
                                        <p:tgtEl>
                                          <p:spTgt spid="94"/>
                                        </p:tgtEl>
                                        <p:attrNameLst>
                                          <p:attrName>style.visibility</p:attrName>
                                        </p:attrNameLst>
                                      </p:cBhvr>
                                      <p:to>
                                        <p:strVal val="hidden"/>
                                      </p:to>
                                    </p:set>
                                  </p:childTnLst>
                                </p:cTn>
                              </p:par>
                              <p:par>
                                <p:cTn id="253" presetID="3" presetClass="mediacall" presetSubtype="0" fill="hold" nodeType="withEffect">
                                  <p:stCondLst>
                                    <p:cond delay="0"/>
                                  </p:stCondLst>
                                  <p:childTnLst>
                                    <p:cmd type="call" cmd="stop">
                                      <p:cBhvr>
                                        <p:cTn id="254" dur="1" fill="hold"/>
                                        <p:tgtEl>
                                          <p:spTgt spid="110"/>
                                        </p:tgtEl>
                                      </p:cBhvr>
                                    </p:cmd>
                                  </p:childTnLst>
                                </p:cTn>
                              </p:par>
                            </p:childTnLst>
                          </p:cTn>
                        </p:par>
                      </p:childTnLst>
                    </p:cTn>
                  </p:par>
                  <p:par>
                    <p:cTn id="255" fill="hold">
                      <p:stCondLst>
                        <p:cond delay="indefinite"/>
                      </p:stCondLst>
                      <p:childTnLst>
                        <p:par>
                          <p:cTn id="256" fill="hold">
                            <p:stCondLst>
                              <p:cond delay="0"/>
                            </p:stCondLst>
                            <p:childTnLst>
                              <p:par>
                                <p:cTn id="257" presetID="10" presetClass="exit" presetSubtype="0" fill="hold" nodeType="clickEffect">
                                  <p:stCondLst>
                                    <p:cond delay="0"/>
                                  </p:stCondLst>
                                  <p:childTnLst>
                                    <p:animEffect transition="out" filter="fade">
                                      <p:cBhvr>
                                        <p:cTn id="258" dur="10"/>
                                        <p:tgtEl>
                                          <p:spTgt spid="95"/>
                                        </p:tgtEl>
                                      </p:cBhvr>
                                    </p:animEffect>
                                    <p:set>
                                      <p:cBhvr>
                                        <p:cTn id="259" dur="1" fill="hold">
                                          <p:stCondLst>
                                            <p:cond delay="9"/>
                                          </p:stCondLst>
                                        </p:cTn>
                                        <p:tgtEl>
                                          <p:spTgt spid="95"/>
                                        </p:tgtEl>
                                        <p:attrNameLst>
                                          <p:attrName>style.visibility</p:attrName>
                                        </p:attrNameLst>
                                      </p:cBhvr>
                                      <p:to>
                                        <p:strVal val="hidden"/>
                                      </p:to>
                                    </p:set>
                                  </p:childTnLst>
                                </p:cTn>
                              </p:par>
                              <p:par>
                                <p:cTn id="260" presetID="3" presetClass="mediacall" presetSubtype="0" fill="hold" nodeType="withEffect">
                                  <p:stCondLst>
                                    <p:cond delay="0"/>
                                  </p:stCondLst>
                                  <p:childTnLst>
                                    <p:cmd type="call" cmd="stop">
                                      <p:cBhvr>
                                        <p:cTn id="261" dur="1" fill="hold"/>
                                        <p:tgtEl>
                                          <p:spTgt spid="110"/>
                                        </p:tgtEl>
                                      </p:cBhvr>
                                    </p:cmd>
                                  </p:childTnLst>
                                </p:cTn>
                              </p:par>
                            </p:childTnLst>
                          </p:cTn>
                        </p:par>
                      </p:childTnLst>
                    </p:cTn>
                  </p:par>
                  <p:par>
                    <p:cTn id="262" fill="hold">
                      <p:stCondLst>
                        <p:cond delay="indefinite"/>
                      </p:stCondLst>
                      <p:childTnLst>
                        <p:par>
                          <p:cTn id="263" fill="hold">
                            <p:stCondLst>
                              <p:cond delay="0"/>
                            </p:stCondLst>
                            <p:childTnLst>
                              <p:par>
                                <p:cTn id="264" presetID="10" presetClass="exit" presetSubtype="0" fill="hold" nodeType="clickEffect">
                                  <p:stCondLst>
                                    <p:cond delay="0"/>
                                  </p:stCondLst>
                                  <p:childTnLst>
                                    <p:animEffect transition="out" filter="fade">
                                      <p:cBhvr>
                                        <p:cTn id="265" dur="10"/>
                                        <p:tgtEl>
                                          <p:spTgt spid="96"/>
                                        </p:tgtEl>
                                      </p:cBhvr>
                                    </p:animEffect>
                                    <p:set>
                                      <p:cBhvr>
                                        <p:cTn id="266" dur="1" fill="hold">
                                          <p:stCondLst>
                                            <p:cond delay="9"/>
                                          </p:stCondLst>
                                        </p:cTn>
                                        <p:tgtEl>
                                          <p:spTgt spid="96"/>
                                        </p:tgtEl>
                                        <p:attrNameLst>
                                          <p:attrName>style.visibility</p:attrName>
                                        </p:attrNameLst>
                                      </p:cBhvr>
                                      <p:to>
                                        <p:strVal val="hidden"/>
                                      </p:to>
                                    </p:set>
                                  </p:childTnLst>
                                </p:cTn>
                              </p:par>
                              <p:par>
                                <p:cTn id="267" presetID="3" presetClass="mediacall" presetSubtype="0" fill="hold" nodeType="withEffect">
                                  <p:stCondLst>
                                    <p:cond delay="0"/>
                                  </p:stCondLst>
                                  <p:childTnLst>
                                    <p:cmd type="call" cmd="stop">
                                      <p:cBhvr>
                                        <p:cTn id="268" dur="1" fill="hold"/>
                                        <p:tgtEl>
                                          <p:spTgt spid="110"/>
                                        </p:tgtEl>
                                      </p:cBhvr>
                                    </p:cmd>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nodeType="clickEffect">
                                  <p:stCondLst>
                                    <p:cond delay="0"/>
                                  </p:stCondLst>
                                  <p:childTnLst>
                                    <p:animEffect transition="out" filter="fade">
                                      <p:cBhvr>
                                        <p:cTn id="272" dur="10"/>
                                        <p:tgtEl>
                                          <p:spTgt spid="97"/>
                                        </p:tgtEl>
                                      </p:cBhvr>
                                    </p:animEffect>
                                    <p:set>
                                      <p:cBhvr>
                                        <p:cTn id="273" dur="1" fill="hold">
                                          <p:stCondLst>
                                            <p:cond delay="9"/>
                                          </p:stCondLst>
                                        </p:cTn>
                                        <p:tgtEl>
                                          <p:spTgt spid="97"/>
                                        </p:tgtEl>
                                        <p:attrNameLst>
                                          <p:attrName>style.visibility</p:attrName>
                                        </p:attrNameLst>
                                      </p:cBhvr>
                                      <p:to>
                                        <p:strVal val="hidden"/>
                                      </p:to>
                                    </p:set>
                                  </p:childTnLst>
                                </p:cTn>
                              </p:par>
                              <p:par>
                                <p:cTn id="274" presetID="3" presetClass="mediacall" presetSubtype="0" fill="hold" nodeType="withEffect">
                                  <p:stCondLst>
                                    <p:cond delay="0"/>
                                  </p:stCondLst>
                                  <p:childTnLst>
                                    <p:cmd type="call" cmd="stop">
                                      <p:cBhvr>
                                        <p:cTn id="275" dur="1" fill="hold"/>
                                        <p:tgtEl>
                                          <p:spTgt spid="110"/>
                                        </p:tgtEl>
                                      </p:cBhvr>
                                    </p:cmd>
                                  </p:childTnLst>
                                </p:cTn>
                              </p:par>
                            </p:childTnLst>
                          </p:cTn>
                        </p:par>
                      </p:childTnLst>
                    </p:cTn>
                  </p:par>
                  <p:par>
                    <p:cTn id="276" fill="hold">
                      <p:stCondLst>
                        <p:cond delay="indefinite"/>
                      </p:stCondLst>
                      <p:childTnLst>
                        <p:par>
                          <p:cTn id="277" fill="hold">
                            <p:stCondLst>
                              <p:cond delay="0"/>
                            </p:stCondLst>
                            <p:childTnLst>
                              <p:par>
                                <p:cTn id="278" presetID="10" presetClass="exit" presetSubtype="0" fill="hold" nodeType="clickEffect">
                                  <p:stCondLst>
                                    <p:cond delay="0"/>
                                  </p:stCondLst>
                                  <p:childTnLst>
                                    <p:animEffect transition="out" filter="fade">
                                      <p:cBhvr>
                                        <p:cTn id="279" dur="10"/>
                                        <p:tgtEl>
                                          <p:spTgt spid="98"/>
                                        </p:tgtEl>
                                      </p:cBhvr>
                                    </p:animEffect>
                                    <p:set>
                                      <p:cBhvr>
                                        <p:cTn id="280" dur="1" fill="hold">
                                          <p:stCondLst>
                                            <p:cond delay="9"/>
                                          </p:stCondLst>
                                        </p:cTn>
                                        <p:tgtEl>
                                          <p:spTgt spid="98"/>
                                        </p:tgtEl>
                                        <p:attrNameLst>
                                          <p:attrName>style.visibility</p:attrName>
                                        </p:attrNameLst>
                                      </p:cBhvr>
                                      <p:to>
                                        <p:strVal val="hidden"/>
                                      </p:to>
                                    </p:set>
                                  </p:childTnLst>
                                </p:cTn>
                              </p:par>
                              <p:par>
                                <p:cTn id="281" presetID="3" presetClass="mediacall" presetSubtype="0" fill="hold" nodeType="withEffect">
                                  <p:stCondLst>
                                    <p:cond delay="0"/>
                                  </p:stCondLst>
                                  <p:childTnLst>
                                    <p:cmd type="call" cmd="stop">
                                      <p:cBhvr>
                                        <p:cTn id="282" dur="1" fill="hold"/>
                                        <p:tgtEl>
                                          <p:spTgt spid="110"/>
                                        </p:tgtEl>
                                      </p:cBhvr>
                                    </p:cmd>
                                  </p:childTnLst>
                                </p:cTn>
                              </p:par>
                            </p:childTnLst>
                          </p:cTn>
                        </p:par>
                      </p:childTnLst>
                    </p:cTn>
                  </p:par>
                  <p:par>
                    <p:cTn id="283" fill="hold">
                      <p:stCondLst>
                        <p:cond delay="indefinite"/>
                      </p:stCondLst>
                      <p:childTnLst>
                        <p:par>
                          <p:cTn id="284" fill="hold">
                            <p:stCondLst>
                              <p:cond delay="0"/>
                            </p:stCondLst>
                            <p:childTnLst>
                              <p:par>
                                <p:cTn id="285" presetID="10" presetClass="exit" presetSubtype="0" fill="hold" nodeType="clickEffect">
                                  <p:stCondLst>
                                    <p:cond delay="0"/>
                                  </p:stCondLst>
                                  <p:childTnLst>
                                    <p:animEffect transition="out" filter="fade">
                                      <p:cBhvr>
                                        <p:cTn id="286" dur="10"/>
                                        <p:tgtEl>
                                          <p:spTgt spid="99"/>
                                        </p:tgtEl>
                                      </p:cBhvr>
                                    </p:animEffect>
                                    <p:set>
                                      <p:cBhvr>
                                        <p:cTn id="287" dur="1" fill="hold">
                                          <p:stCondLst>
                                            <p:cond delay="9"/>
                                          </p:stCondLst>
                                        </p:cTn>
                                        <p:tgtEl>
                                          <p:spTgt spid="99"/>
                                        </p:tgtEl>
                                        <p:attrNameLst>
                                          <p:attrName>style.visibility</p:attrName>
                                        </p:attrNameLst>
                                      </p:cBhvr>
                                      <p:to>
                                        <p:strVal val="hidden"/>
                                      </p:to>
                                    </p:set>
                                  </p:childTnLst>
                                </p:cTn>
                              </p:par>
                              <p:par>
                                <p:cTn id="288" presetID="3" presetClass="mediacall" presetSubtype="0" fill="hold" nodeType="withEffect">
                                  <p:stCondLst>
                                    <p:cond delay="0"/>
                                  </p:stCondLst>
                                  <p:childTnLst>
                                    <p:cmd type="call" cmd="stop">
                                      <p:cBhvr>
                                        <p:cTn id="289" dur="1" fill="hold"/>
                                        <p:tgtEl>
                                          <p:spTgt spid="110"/>
                                        </p:tgtEl>
                                      </p:cBhvr>
                                    </p:cmd>
                                  </p:childTnLst>
                                </p:cTn>
                              </p:par>
                            </p:childTnLst>
                          </p:cTn>
                        </p:par>
                      </p:childTnLst>
                    </p:cTn>
                  </p:par>
                  <p:par>
                    <p:cTn id="290" fill="hold">
                      <p:stCondLst>
                        <p:cond delay="indefinite"/>
                      </p:stCondLst>
                      <p:childTnLst>
                        <p:par>
                          <p:cTn id="291" fill="hold">
                            <p:stCondLst>
                              <p:cond delay="0"/>
                            </p:stCondLst>
                            <p:childTnLst>
                              <p:par>
                                <p:cTn id="292" presetID="10" presetClass="exit" presetSubtype="0" fill="hold" nodeType="clickEffect">
                                  <p:stCondLst>
                                    <p:cond delay="0"/>
                                  </p:stCondLst>
                                  <p:childTnLst>
                                    <p:animEffect transition="out" filter="fade">
                                      <p:cBhvr>
                                        <p:cTn id="293" dur="10"/>
                                        <p:tgtEl>
                                          <p:spTgt spid="100"/>
                                        </p:tgtEl>
                                      </p:cBhvr>
                                    </p:animEffect>
                                    <p:set>
                                      <p:cBhvr>
                                        <p:cTn id="294" dur="1" fill="hold">
                                          <p:stCondLst>
                                            <p:cond delay="9"/>
                                          </p:stCondLst>
                                        </p:cTn>
                                        <p:tgtEl>
                                          <p:spTgt spid="100"/>
                                        </p:tgtEl>
                                        <p:attrNameLst>
                                          <p:attrName>style.visibility</p:attrName>
                                        </p:attrNameLst>
                                      </p:cBhvr>
                                      <p:to>
                                        <p:strVal val="hidden"/>
                                      </p:to>
                                    </p:set>
                                  </p:childTnLst>
                                </p:cTn>
                              </p:par>
                              <p:par>
                                <p:cTn id="295" presetID="3" presetClass="mediacall" presetSubtype="0" fill="hold" nodeType="withEffect">
                                  <p:stCondLst>
                                    <p:cond delay="0"/>
                                  </p:stCondLst>
                                  <p:childTnLst>
                                    <p:cmd type="call" cmd="stop">
                                      <p:cBhvr>
                                        <p:cTn id="296" dur="1" fill="hold"/>
                                        <p:tgtEl>
                                          <p:spTgt spid="110"/>
                                        </p:tgtEl>
                                      </p:cBhvr>
                                    </p:cmd>
                                  </p:childTnLst>
                                </p:cTn>
                              </p:par>
                            </p:childTnLst>
                          </p:cTn>
                        </p:par>
                      </p:childTnLst>
                    </p:cTn>
                  </p:par>
                  <p:par>
                    <p:cTn id="297" fill="hold">
                      <p:stCondLst>
                        <p:cond delay="indefinite"/>
                      </p:stCondLst>
                      <p:childTnLst>
                        <p:par>
                          <p:cTn id="298" fill="hold">
                            <p:stCondLst>
                              <p:cond delay="0"/>
                            </p:stCondLst>
                            <p:childTnLst>
                              <p:par>
                                <p:cTn id="299" presetID="10" presetClass="exit" presetSubtype="0" fill="hold" nodeType="clickEffect">
                                  <p:stCondLst>
                                    <p:cond delay="0"/>
                                  </p:stCondLst>
                                  <p:childTnLst>
                                    <p:animEffect transition="out" filter="fade">
                                      <p:cBhvr>
                                        <p:cTn id="300" dur="10"/>
                                        <p:tgtEl>
                                          <p:spTgt spid="101"/>
                                        </p:tgtEl>
                                      </p:cBhvr>
                                    </p:animEffect>
                                    <p:set>
                                      <p:cBhvr>
                                        <p:cTn id="301" dur="1" fill="hold">
                                          <p:stCondLst>
                                            <p:cond delay="9"/>
                                          </p:stCondLst>
                                        </p:cTn>
                                        <p:tgtEl>
                                          <p:spTgt spid="101"/>
                                        </p:tgtEl>
                                        <p:attrNameLst>
                                          <p:attrName>style.visibility</p:attrName>
                                        </p:attrNameLst>
                                      </p:cBhvr>
                                      <p:to>
                                        <p:strVal val="hidden"/>
                                      </p:to>
                                    </p:set>
                                  </p:childTnLst>
                                </p:cTn>
                              </p:par>
                              <p:par>
                                <p:cTn id="302" presetID="3" presetClass="mediacall" presetSubtype="0" fill="hold" nodeType="withEffect">
                                  <p:stCondLst>
                                    <p:cond delay="0"/>
                                  </p:stCondLst>
                                  <p:childTnLst>
                                    <p:cmd type="call" cmd="stop">
                                      <p:cBhvr>
                                        <p:cTn id="303" dur="1" fill="hold"/>
                                        <p:tgtEl>
                                          <p:spTgt spid="110"/>
                                        </p:tgtEl>
                                      </p:cBhvr>
                                    </p:cmd>
                                  </p:childTnLst>
                                </p:cTn>
                              </p:par>
                            </p:childTnLst>
                          </p:cTn>
                        </p:par>
                      </p:childTnLst>
                    </p:cTn>
                  </p:par>
                  <p:par>
                    <p:cTn id="304" fill="hold">
                      <p:stCondLst>
                        <p:cond delay="indefinite"/>
                      </p:stCondLst>
                      <p:childTnLst>
                        <p:par>
                          <p:cTn id="305" fill="hold">
                            <p:stCondLst>
                              <p:cond delay="0"/>
                            </p:stCondLst>
                            <p:childTnLst>
                              <p:par>
                                <p:cTn id="306" presetID="10" presetClass="exit" presetSubtype="0" fill="hold" nodeType="clickEffect">
                                  <p:stCondLst>
                                    <p:cond delay="0"/>
                                  </p:stCondLst>
                                  <p:childTnLst>
                                    <p:animEffect transition="out" filter="fade">
                                      <p:cBhvr>
                                        <p:cTn id="307" dur="10"/>
                                        <p:tgtEl>
                                          <p:spTgt spid="102"/>
                                        </p:tgtEl>
                                      </p:cBhvr>
                                    </p:animEffect>
                                    <p:set>
                                      <p:cBhvr>
                                        <p:cTn id="308" dur="1" fill="hold">
                                          <p:stCondLst>
                                            <p:cond delay="9"/>
                                          </p:stCondLst>
                                        </p:cTn>
                                        <p:tgtEl>
                                          <p:spTgt spid="102"/>
                                        </p:tgtEl>
                                        <p:attrNameLst>
                                          <p:attrName>style.visibility</p:attrName>
                                        </p:attrNameLst>
                                      </p:cBhvr>
                                      <p:to>
                                        <p:strVal val="hidden"/>
                                      </p:to>
                                    </p:set>
                                  </p:childTnLst>
                                </p:cTn>
                              </p:par>
                              <p:par>
                                <p:cTn id="309" presetID="3" presetClass="mediacall" presetSubtype="0" fill="hold" nodeType="withEffect">
                                  <p:stCondLst>
                                    <p:cond delay="0"/>
                                  </p:stCondLst>
                                  <p:childTnLst>
                                    <p:cmd type="call" cmd="stop">
                                      <p:cBhvr>
                                        <p:cTn id="310" dur="1" fill="hold"/>
                                        <p:tgtEl>
                                          <p:spTgt spid="110"/>
                                        </p:tgtEl>
                                      </p:cBhvr>
                                    </p:cmd>
                                  </p:childTnLst>
                                </p:cTn>
                              </p:par>
                            </p:childTnLst>
                          </p:cTn>
                        </p:par>
                      </p:childTnLst>
                    </p:cTn>
                  </p:par>
                  <p:par>
                    <p:cTn id="311" fill="hold">
                      <p:stCondLst>
                        <p:cond delay="indefinite"/>
                      </p:stCondLst>
                      <p:childTnLst>
                        <p:par>
                          <p:cTn id="312" fill="hold">
                            <p:stCondLst>
                              <p:cond delay="0"/>
                            </p:stCondLst>
                            <p:childTnLst>
                              <p:par>
                                <p:cTn id="313" presetID="10" presetClass="exit" presetSubtype="0" fill="hold" nodeType="clickEffect">
                                  <p:stCondLst>
                                    <p:cond delay="0"/>
                                  </p:stCondLst>
                                  <p:childTnLst>
                                    <p:animEffect transition="out" filter="fade">
                                      <p:cBhvr>
                                        <p:cTn id="314" dur="10"/>
                                        <p:tgtEl>
                                          <p:spTgt spid="103"/>
                                        </p:tgtEl>
                                      </p:cBhvr>
                                    </p:animEffect>
                                    <p:set>
                                      <p:cBhvr>
                                        <p:cTn id="315" dur="1" fill="hold">
                                          <p:stCondLst>
                                            <p:cond delay="9"/>
                                          </p:stCondLst>
                                        </p:cTn>
                                        <p:tgtEl>
                                          <p:spTgt spid="103"/>
                                        </p:tgtEl>
                                        <p:attrNameLst>
                                          <p:attrName>style.visibility</p:attrName>
                                        </p:attrNameLst>
                                      </p:cBhvr>
                                      <p:to>
                                        <p:strVal val="hidden"/>
                                      </p:to>
                                    </p:set>
                                  </p:childTnLst>
                                </p:cTn>
                              </p:par>
                              <p:par>
                                <p:cTn id="316" presetID="3" presetClass="mediacall" presetSubtype="0" fill="hold" nodeType="withEffect">
                                  <p:stCondLst>
                                    <p:cond delay="0"/>
                                  </p:stCondLst>
                                  <p:childTnLst>
                                    <p:cmd type="call" cmd="stop">
                                      <p:cBhvr>
                                        <p:cTn id="317" dur="1" fill="hold"/>
                                        <p:tgtEl>
                                          <p:spTgt spid="110"/>
                                        </p:tgtEl>
                                      </p:cBhvr>
                                    </p:cmd>
                                  </p:childTnLst>
                                </p:cTn>
                              </p:par>
                            </p:childTnLst>
                          </p:cTn>
                        </p:par>
                      </p:childTnLst>
                    </p:cTn>
                  </p:par>
                  <p:par>
                    <p:cTn id="318" fill="hold">
                      <p:stCondLst>
                        <p:cond delay="indefinite"/>
                      </p:stCondLst>
                      <p:childTnLst>
                        <p:par>
                          <p:cTn id="319" fill="hold">
                            <p:stCondLst>
                              <p:cond delay="0"/>
                            </p:stCondLst>
                            <p:childTnLst>
                              <p:par>
                                <p:cTn id="320" presetID="10" presetClass="exit" presetSubtype="0" fill="hold" nodeType="clickEffect">
                                  <p:stCondLst>
                                    <p:cond delay="0"/>
                                  </p:stCondLst>
                                  <p:childTnLst>
                                    <p:animEffect transition="out" filter="fade">
                                      <p:cBhvr>
                                        <p:cTn id="321" dur="10"/>
                                        <p:tgtEl>
                                          <p:spTgt spid="104"/>
                                        </p:tgtEl>
                                      </p:cBhvr>
                                    </p:animEffect>
                                    <p:set>
                                      <p:cBhvr>
                                        <p:cTn id="322" dur="1" fill="hold">
                                          <p:stCondLst>
                                            <p:cond delay="9"/>
                                          </p:stCondLst>
                                        </p:cTn>
                                        <p:tgtEl>
                                          <p:spTgt spid="104"/>
                                        </p:tgtEl>
                                        <p:attrNameLst>
                                          <p:attrName>style.visibility</p:attrName>
                                        </p:attrNameLst>
                                      </p:cBhvr>
                                      <p:to>
                                        <p:strVal val="hidden"/>
                                      </p:to>
                                    </p:set>
                                  </p:childTnLst>
                                </p:cTn>
                              </p:par>
                              <p:par>
                                <p:cTn id="323" presetID="3" presetClass="mediacall" presetSubtype="0" fill="hold" nodeType="withEffect">
                                  <p:stCondLst>
                                    <p:cond delay="0"/>
                                  </p:stCondLst>
                                  <p:childTnLst>
                                    <p:cmd type="call" cmd="stop">
                                      <p:cBhvr>
                                        <p:cTn id="324" dur="1" fill="hold"/>
                                        <p:tgtEl>
                                          <p:spTgt spid="110"/>
                                        </p:tgtEl>
                                      </p:cBhvr>
                                    </p:cmd>
                                  </p:childTnLst>
                                </p:cTn>
                              </p:par>
                            </p:childTnLst>
                          </p:cTn>
                        </p:par>
                      </p:childTnLst>
                    </p:cTn>
                  </p:par>
                  <p:par>
                    <p:cTn id="325" fill="hold">
                      <p:stCondLst>
                        <p:cond delay="indefinite"/>
                      </p:stCondLst>
                      <p:childTnLst>
                        <p:par>
                          <p:cTn id="326" fill="hold">
                            <p:stCondLst>
                              <p:cond delay="0"/>
                            </p:stCondLst>
                            <p:childTnLst>
                              <p:par>
                                <p:cTn id="327" presetID="10" presetClass="exit" presetSubtype="0" fill="hold" nodeType="clickEffect">
                                  <p:stCondLst>
                                    <p:cond delay="0"/>
                                  </p:stCondLst>
                                  <p:childTnLst>
                                    <p:animEffect transition="out" filter="fade">
                                      <p:cBhvr>
                                        <p:cTn id="328" dur="10"/>
                                        <p:tgtEl>
                                          <p:spTgt spid="105"/>
                                        </p:tgtEl>
                                      </p:cBhvr>
                                    </p:animEffect>
                                    <p:set>
                                      <p:cBhvr>
                                        <p:cTn id="329" dur="1" fill="hold">
                                          <p:stCondLst>
                                            <p:cond delay="9"/>
                                          </p:stCondLst>
                                        </p:cTn>
                                        <p:tgtEl>
                                          <p:spTgt spid="105"/>
                                        </p:tgtEl>
                                        <p:attrNameLst>
                                          <p:attrName>style.visibility</p:attrName>
                                        </p:attrNameLst>
                                      </p:cBhvr>
                                      <p:to>
                                        <p:strVal val="hidden"/>
                                      </p:to>
                                    </p:set>
                                  </p:childTnLst>
                                </p:cTn>
                              </p:par>
                              <p:par>
                                <p:cTn id="330" presetID="3" presetClass="mediacall" presetSubtype="0" fill="hold" nodeType="withEffect">
                                  <p:stCondLst>
                                    <p:cond delay="0"/>
                                  </p:stCondLst>
                                  <p:childTnLst>
                                    <p:cmd type="call" cmd="stop">
                                      <p:cBhvr>
                                        <p:cTn id="331" dur="1" fill="hold"/>
                                        <p:tgtEl>
                                          <p:spTgt spid="110"/>
                                        </p:tgtEl>
                                      </p:cBhvr>
                                    </p:cmd>
                                  </p:childTnLst>
                                </p:cTn>
                              </p:par>
                            </p:childTnLst>
                          </p:cTn>
                        </p:par>
                      </p:childTnLst>
                    </p:cTn>
                  </p:par>
                  <p:par>
                    <p:cTn id="332" fill="hold">
                      <p:stCondLst>
                        <p:cond delay="indefinite"/>
                      </p:stCondLst>
                      <p:childTnLst>
                        <p:par>
                          <p:cTn id="333" fill="hold">
                            <p:stCondLst>
                              <p:cond delay="0"/>
                            </p:stCondLst>
                            <p:childTnLst>
                              <p:par>
                                <p:cTn id="334" presetID="10" presetClass="exit" presetSubtype="0" fill="hold" nodeType="clickEffect">
                                  <p:stCondLst>
                                    <p:cond delay="0"/>
                                  </p:stCondLst>
                                  <p:childTnLst>
                                    <p:animEffect transition="out" filter="fade">
                                      <p:cBhvr>
                                        <p:cTn id="335" dur="10"/>
                                        <p:tgtEl>
                                          <p:spTgt spid="106"/>
                                        </p:tgtEl>
                                      </p:cBhvr>
                                    </p:animEffect>
                                    <p:set>
                                      <p:cBhvr>
                                        <p:cTn id="336" dur="1" fill="hold">
                                          <p:stCondLst>
                                            <p:cond delay="9"/>
                                          </p:stCondLst>
                                        </p:cTn>
                                        <p:tgtEl>
                                          <p:spTgt spid="106"/>
                                        </p:tgtEl>
                                        <p:attrNameLst>
                                          <p:attrName>style.visibility</p:attrName>
                                        </p:attrNameLst>
                                      </p:cBhvr>
                                      <p:to>
                                        <p:strVal val="hidden"/>
                                      </p:to>
                                    </p:set>
                                  </p:childTnLst>
                                </p:cTn>
                              </p:par>
                              <p:par>
                                <p:cTn id="337" presetID="3" presetClass="mediacall" presetSubtype="0" fill="hold" nodeType="withEffect">
                                  <p:stCondLst>
                                    <p:cond delay="0"/>
                                  </p:stCondLst>
                                  <p:childTnLst>
                                    <p:cmd type="call" cmd="stop">
                                      <p:cBhvr>
                                        <p:cTn id="338" dur="1" fill="hold"/>
                                        <p:tgtEl>
                                          <p:spTgt spid="110"/>
                                        </p:tgtEl>
                                      </p:cBhvr>
                                    </p:cmd>
                                  </p:childTnLst>
                                </p:cTn>
                              </p:par>
                            </p:childTnLst>
                          </p:cTn>
                        </p:par>
                      </p:childTnLst>
                    </p:cTn>
                  </p:par>
                  <p:par>
                    <p:cTn id="339" fill="hold">
                      <p:stCondLst>
                        <p:cond delay="indefinite"/>
                      </p:stCondLst>
                      <p:childTnLst>
                        <p:par>
                          <p:cTn id="340" fill="hold">
                            <p:stCondLst>
                              <p:cond delay="0"/>
                            </p:stCondLst>
                            <p:childTnLst>
                              <p:par>
                                <p:cTn id="341" presetID="10" presetClass="exit" presetSubtype="0" fill="hold" nodeType="clickEffect">
                                  <p:stCondLst>
                                    <p:cond delay="0"/>
                                  </p:stCondLst>
                                  <p:childTnLst>
                                    <p:animEffect transition="out" filter="fade">
                                      <p:cBhvr>
                                        <p:cTn id="342" dur="10"/>
                                        <p:tgtEl>
                                          <p:spTgt spid="107"/>
                                        </p:tgtEl>
                                      </p:cBhvr>
                                    </p:animEffect>
                                    <p:set>
                                      <p:cBhvr>
                                        <p:cTn id="343" dur="1" fill="hold">
                                          <p:stCondLst>
                                            <p:cond delay="9"/>
                                          </p:stCondLst>
                                        </p:cTn>
                                        <p:tgtEl>
                                          <p:spTgt spid="107"/>
                                        </p:tgtEl>
                                        <p:attrNameLst>
                                          <p:attrName>style.visibility</p:attrName>
                                        </p:attrNameLst>
                                      </p:cBhvr>
                                      <p:to>
                                        <p:strVal val="hidden"/>
                                      </p:to>
                                    </p:set>
                                  </p:childTnLst>
                                </p:cTn>
                              </p:par>
                              <p:par>
                                <p:cTn id="344" presetID="3" presetClass="mediacall" presetSubtype="0" fill="hold" nodeType="withEffect">
                                  <p:stCondLst>
                                    <p:cond delay="0"/>
                                  </p:stCondLst>
                                  <p:childTnLst>
                                    <p:cmd type="call" cmd="stop">
                                      <p:cBhvr>
                                        <p:cTn id="345" dur="1" fill="hold"/>
                                        <p:tgtEl>
                                          <p:spTgt spid="110"/>
                                        </p:tgtEl>
                                      </p:cBhvr>
                                    </p:cmd>
                                  </p:childTnLst>
                                </p:cTn>
                              </p:par>
                            </p:childTnLst>
                          </p:cTn>
                        </p:par>
                      </p:childTnLst>
                    </p:cTn>
                  </p:par>
                  <p:par>
                    <p:cTn id="346" fill="hold">
                      <p:stCondLst>
                        <p:cond delay="indefinite"/>
                      </p:stCondLst>
                      <p:childTnLst>
                        <p:par>
                          <p:cTn id="347" fill="hold">
                            <p:stCondLst>
                              <p:cond delay="0"/>
                            </p:stCondLst>
                            <p:childTnLst>
                              <p:par>
                                <p:cTn id="348" presetID="10" presetClass="exit" presetSubtype="0" fill="hold" nodeType="clickEffect">
                                  <p:stCondLst>
                                    <p:cond delay="0"/>
                                  </p:stCondLst>
                                  <p:childTnLst>
                                    <p:animEffect transition="out" filter="fade">
                                      <p:cBhvr>
                                        <p:cTn id="349" dur="10"/>
                                        <p:tgtEl>
                                          <p:spTgt spid="108"/>
                                        </p:tgtEl>
                                      </p:cBhvr>
                                    </p:animEffect>
                                    <p:set>
                                      <p:cBhvr>
                                        <p:cTn id="350" dur="1" fill="hold">
                                          <p:stCondLst>
                                            <p:cond delay="9"/>
                                          </p:stCondLst>
                                        </p:cTn>
                                        <p:tgtEl>
                                          <p:spTgt spid="108"/>
                                        </p:tgtEl>
                                        <p:attrNameLst>
                                          <p:attrName>style.visibility</p:attrName>
                                        </p:attrNameLst>
                                      </p:cBhvr>
                                      <p:to>
                                        <p:strVal val="hidden"/>
                                      </p:to>
                                    </p:set>
                                  </p:childTnLst>
                                </p:cTn>
                              </p:par>
                              <p:par>
                                <p:cTn id="351" presetID="3" presetClass="mediacall" presetSubtype="0" fill="hold" nodeType="withEffect">
                                  <p:stCondLst>
                                    <p:cond delay="0"/>
                                  </p:stCondLst>
                                  <p:childTnLst>
                                    <p:cmd type="call" cmd="stop">
                                      <p:cBhvr>
                                        <p:cTn id="352" dur="1" fill="hold"/>
                                        <p:tgtEl>
                                          <p:spTgt spid="110"/>
                                        </p:tgtEl>
                                      </p:cBhvr>
                                    </p:cmd>
                                  </p:childTnLst>
                                </p:cTn>
                              </p:par>
                            </p:childTnLst>
                          </p:cTn>
                        </p:par>
                      </p:childTnLst>
                    </p:cTn>
                  </p:par>
                  <p:par>
                    <p:cTn id="353" fill="hold">
                      <p:stCondLst>
                        <p:cond delay="indefinite"/>
                      </p:stCondLst>
                      <p:childTnLst>
                        <p:par>
                          <p:cTn id="354" fill="hold">
                            <p:stCondLst>
                              <p:cond delay="0"/>
                            </p:stCondLst>
                            <p:childTnLst>
                              <p:par>
                                <p:cTn id="355" presetID="10" presetClass="exit" presetSubtype="0" fill="hold" nodeType="clickEffect">
                                  <p:stCondLst>
                                    <p:cond delay="0"/>
                                  </p:stCondLst>
                                  <p:childTnLst>
                                    <p:animEffect transition="out" filter="fade">
                                      <p:cBhvr>
                                        <p:cTn id="356" dur="10"/>
                                        <p:tgtEl>
                                          <p:spTgt spid="109"/>
                                        </p:tgtEl>
                                      </p:cBhvr>
                                    </p:animEffect>
                                    <p:set>
                                      <p:cBhvr>
                                        <p:cTn id="357" dur="1" fill="hold">
                                          <p:stCondLst>
                                            <p:cond delay="9"/>
                                          </p:stCondLst>
                                        </p:cTn>
                                        <p:tgtEl>
                                          <p:spTgt spid="109"/>
                                        </p:tgtEl>
                                        <p:attrNameLst>
                                          <p:attrName>style.visibility</p:attrName>
                                        </p:attrNameLst>
                                      </p:cBhvr>
                                      <p:to>
                                        <p:strVal val="hidden"/>
                                      </p:to>
                                    </p:set>
                                  </p:childTnLst>
                                </p:cTn>
                              </p:par>
                              <p:par>
                                <p:cTn id="358" presetID="3" presetClass="mediacall" presetSubtype="0" fill="hold" nodeType="withEffect">
                                  <p:stCondLst>
                                    <p:cond delay="0"/>
                                  </p:stCondLst>
                                  <p:childTnLst>
                                    <p:cmd type="call" cmd="stop">
                                      <p:cBhvr>
                                        <p:cTn id="359" dur="1"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0" restart="whenNotActive" fill="hold" evtFilter="cancelBubble" nodeType="interactiveSeq">
                <p:stCondLst>
                  <p:cond evt="onClick" delay="0">
                    <p:tgtEl>
                      <p:spTgt spid="59"/>
                    </p:tgtEl>
                  </p:cond>
                </p:stCondLst>
                <p:endSync evt="end" delay="0">
                  <p:rtn val="all"/>
                </p:endSync>
                <p:childTnLst>
                  <p:par>
                    <p:cTn id="361" fill="hold">
                      <p:stCondLst>
                        <p:cond delay="0"/>
                      </p:stCondLst>
                      <p:childTnLst>
                        <p:par>
                          <p:cTn id="362" fill="hold">
                            <p:stCondLst>
                              <p:cond delay="0"/>
                            </p:stCondLst>
                            <p:childTnLst>
                              <p:par>
                                <p:cTn id="363" presetID="30" presetClass="emph" presetSubtype="0" fill="hold" nodeType="clickEffect">
                                  <p:stCondLst>
                                    <p:cond delay="0"/>
                                  </p:stCondLst>
                                  <p:childTnLst>
                                    <p:animClr clrSpc="hsl" dir="cw">
                                      <p:cBhvr override="childStyle">
                                        <p:cTn id="364" dur="500" fill="hold"/>
                                        <p:tgtEl>
                                          <p:spTgt spid="59"/>
                                        </p:tgtEl>
                                        <p:attrNameLst>
                                          <p:attrName>style.color</p:attrName>
                                        </p:attrNameLst>
                                      </p:cBhvr>
                                      <p:by>
                                        <p:hsl h="0" s="12549" l="25098"/>
                                      </p:by>
                                    </p:animClr>
                                    <p:animClr clrSpc="hsl" dir="cw">
                                      <p:cBhvr>
                                        <p:cTn id="365" dur="500" fill="hold"/>
                                        <p:tgtEl>
                                          <p:spTgt spid="59"/>
                                        </p:tgtEl>
                                        <p:attrNameLst>
                                          <p:attrName>fillcolor</p:attrName>
                                        </p:attrNameLst>
                                      </p:cBhvr>
                                      <p:by>
                                        <p:hsl h="0" s="12549" l="25098"/>
                                      </p:by>
                                    </p:animClr>
                                    <p:animClr clrSpc="hsl" dir="cw">
                                      <p:cBhvr>
                                        <p:cTn id="366" dur="500" fill="hold"/>
                                        <p:tgtEl>
                                          <p:spTgt spid="59"/>
                                        </p:tgtEl>
                                        <p:attrNameLst>
                                          <p:attrName>stroke.color</p:attrName>
                                        </p:attrNameLst>
                                      </p:cBhvr>
                                      <p:by>
                                        <p:hsl h="0" s="12549" l="25098"/>
                                      </p:by>
                                    </p:animClr>
                                    <p:set>
                                      <p:cBhvr>
                                        <p:cTn id="367" dur="500" fill="hold"/>
                                        <p:tgtEl>
                                          <p:spTgt spid="59"/>
                                        </p:tgtEl>
                                        <p:attrNameLst>
                                          <p:attrName>fill.type</p:attrName>
                                        </p:attrNameLst>
                                      </p:cBhvr>
                                      <p:to>
                                        <p:strVal val="solid"/>
                                      </p:to>
                                    </p:set>
                                  </p:childTnLst>
                                </p:cTn>
                              </p:par>
                              <p:par>
                                <p:cTn id="368" presetID="8" presetClass="emph" presetSubtype="0" repeatCount="indefinite" fill="hold" nodeType="withEffect">
                                  <p:stCondLst>
                                    <p:cond delay="0"/>
                                  </p:stCondLst>
                                  <p:endCondLst>
                                    <p:cond evt="onNext" delay="0">
                                      <p:tgtEl>
                                        <p:sldTgt/>
                                      </p:tgtEl>
                                    </p:cond>
                                  </p:endCondLst>
                                  <p:childTnLst>
                                    <p:animRot by="21600000">
                                      <p:cBhvr>
                                        <p:cTn id="369" dur="500" fill="hold"/>
                                        <p:tgtEl>
                                          <p:spTgt spid="52"/>
                                        </p:tgtEl>
                                        <p:attrNameLst>
                                          <p:attrName>r</p:attrName>
                                        </p:attrNameLst>
                                      </p:cBhvr>
                                    </p:animRot>
                                  </p:childTnLst>
                                </p:cTn>
                              </p:par>
                              <p:par>
                                <p:cTn id="370" presetID="1" presetClass="mediacall" presetSubtype="0" fill="hold" nodeType="withEffect">
                                  <p:stCondLst>
                                    <p:cond delay="0"/>
                                  </p:stCondLst>
                                  <p:childTnLst>
                                    <p:cmd type="call" cmd="playFrom(0.0)">
                                      <p:cBhvr>
                                        <p:cTn id="371" dur="30406" fill="hold"/>
                                        <p:tgtEl>
                                          <p:spTgt spid="110"/>
                                        </p:tgtEl>
                                      </p:cBhvr>
                                    </p:cmd>
                                  </p:childTnLst>
                                </p:cTn>
                              </p:par>
                            </p:childTnLst>
                          </p:cTn>
                        </p:par>
                      </p:childTnLst>
                    </p:cTn>
                  </p:par>
                </p:childTnLst>
              </p:cTn>
              <p:nextCondLst>
                <p:cond evt="onClick" delay="0">
                  <p:tgtEl>
                    <p:spTgt spid="59"/>
                  </p:tgtEl>
                </p:cond>
              </p:nextCondLst>
            </p:seq>
            <p:audio>
              <p:cMediaNode vol="80000">
                <p:cTn id="372" repeatCount="indefinite" fill="hold" display="0">
                  <p:stCondLst>
                    <p:cond delay="indefinite"/>
                  </p:stCondLst>
                  <p:endCondLst>
                    <p:cond evt="onStopAudio" delay="0">
                      <p:tgtEl>
                        <p:sldTgt/>
                      </p:tgtEl>
                    </p:cond>
                    <p:cond evt="onNext" delay="0">
                      <p:tgtEl>
                        <p:sldTgt/>
                      </p:tgtEl>
                    </p:cond>
                  </p:endCondLst>
                </p:cTn>
                <p:tgtEl>
                  <p:spTgt spid="110"/>
                </p:tgtEl>
              </p:cMediaNode>
            </p:audio>
          </p:childTnLst>
        </p:cTn>
      </p:par>
    </p:tnLst>
    <p:bldLst>
      <p:bldP spid="1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a:xfrm>
            <a:off x="11311" y="863395"/>
            <a:ext cx="5092037" cy="513099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86">
              <a:defRPr/>
            </a:pPr>
            <a:endParaRPr lang="en-US" sz="1346">
              <a:solidFill>
                <a:prstClr val="white"/>
              </a:solidFill>
              <a:latin typeface="Calibri"/>
              <a:sym typeface="Arial"/>
            </a:endParaRPr>
          </a:p>
        </p:txBody>
      </p:sp>
      <p:grpSp>
        <p:nvGrpSpPr>
          <p:cNvPr id="52" name="Group 51"/>
          <p:cNvGrpSpPr/>
          <p:nvPr/>
        </p:nvGrpSpPr>
        <p:grpSpPr>
          <a:xfrm>
            <a:off x="3013612" y="813938"/>
            <a:ext cx="4798261" cy="4669452"/>
            <a:chOff x="3038127" y="274645"/>
            <a:chExt cx="6413548" cy="6241377"/>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27" y="274645"/>
              <a:ext cx="6413548" cy="6241377"/>
            </a:xfrm>
            <a:prstGeom prst="rect">
              <a:avLst/>
            </a:prstGeom>
          </p:spPr>
        </p:pic>
        <p:sp>
          <p:nvSpPr>
            <p:cNvPr id="8" name="TextBox 7"/>
            <p:cNvSpPr txBox="1"/>
            <p:nvPr/>
          </p:nvSpPr>
          <p:spPr>
            <a:xfrm rot="1500000">
              <a:off x="6844403" y="4058997"/>
              <a:ext cx="2019116" cy="400245"/>
            </a:xfrm>
            <a:prstGeom prst="rect">
              <a:avLst/>
            </a:prstGeom>
            <a:noFill/>
          </p:spPr>
          <p:txBody>
            <a:bodyPr wrap="square" rtlCol="0">
              <a:spAutoFit/>
            </a:bodyPr>
            <a:lstStyle/>
            <a:p>
              <a:pPr algn="ctr" defTabSz="684086">
                <a:defRPr/>
              </a:pPr>
              <a:r>
                <a:rPr lang="en-US" sz="1346" dirty="0">
                  <a:solidFill>
                    <a:prstClr val="black"/>
                  </a:solidFill>
                  <a:latin typeface="Calibri"/>
                  <a:cs typeface="Arial"/>
                  <a:sym typeface="Arial"/>
                </a:rPr>
                <a:t>BẢO ANH</a:t>
              </a:r>
            </a:p>
          </p:txBody>
        </p:sp>
        <p:sp>
          <p:nvSpPr>
            <p:cNvPr id="11" name="TextBox 10"/>
            <p:cNvSpPr txBox="1"/>
            <p:nvPr/>
          </p:nvSpPr>
          <p:spPr>
            <a:xfrm rot="2906069">
              <a:off x="6339822" y="4698971"/>
              <a:ext cx="2036663" cy="400245"/>
            </a:xfrm>
            <a:prstGeom prst="rect">
              <a:avLst/>
            </a:prstGeom>
            <a:noFill/>
          </p:spPr>
          <p:txBody>
            <a:bodyPr wrap="square" rtlCol="0">
              <a:spAutoFit/>
            </a:bodyPr>
            <a:lstStyle/>
            <a:p>
              <a:pPr algn="ctr" defTabSz="684086">
                <a:defRPr/>
              </a:pPr>
              <a:r>
                <a:rPr lang="en-US" sz="1346" smtClean="0">
                  <a:solidFill>
                    <a:prstClr val="white"/>
                  </a:solidFill>
                  <a:latin typeface="Calibri"/>
                  <a:cs typeface="Arial"/>
                  <a:sym typeface="Arial"/>
                </a:rPr>
                <a:t>Thảo Chi</a:t>
              </a:r>
              <a:endParaRPr lang="en-US" sz="1346" dirty="0">
                <a:solidFill>
                  <a:prstClr val="white"/>
                </a:solidFill>
                <a:latin typeface="Calibri"/>
                <a:cs typeface="Arial"/>
                <a:sym typeface="Arial"/>
              </a:endParaRPr>
            </a:p>
          </p:txBody>
        </p:sp>
        <p:sp>
          <p:nvSpPr>
            <p:cNvPr id="24" name="TextBox 23"/>
            <p:cNvSpPr txBox="1"/>
            <p:nvPr/>
          </p:nvSpPr>
          <p:spPr>
            <a:xfrm rot="5100000">
              <a:off x="5257816" y="5176428"/>
              <a:ext cx="2019117" cy="400245"/>
            </a:xfrm>
            <a:prstGeom prst="rect">
              <a:avLst/>
            </a:prstGeom>
            <a:noFill/>
          </p:spPr>
          <p:txBody>
            <a:bodyPr wrap="square" rtlCol="0">
              <a:spAutoFit/>
            </a:bodyPr>
            <a:lstStyle/>
            <a:p>
              <a:pPr algn="ctr" defTabSz="684086">
                <a:defRPr/>
              </a:pPr>
              <a:r>
                <a:rPr lang="en-US" sz="1346" smtClean="0">
                  <a:solidFill>
                    <a:prstClr val="black"/>
                  </a:solidFill>
                  <a:latin typeface="Calibri"/>
                  <a:cs typeface="Arial"/>
                  <a:sym typeface="Arial"/>
                </a:rPr>
                <a:t>Hà Thư</a:t>
              </a:r>
              <a:endParaRPr lang="en-US" sz="1346" dirty="0">
                <a:solidFill>
                  <a:prstClr val="black"/>
                </a:solidFill>
                <a:latin typeface="Calibri"/>
                <a:cs typeface="Arial"/>
                <a:sym typeface="Arial"/>
              </a:endParaRPr>
            </a:p>
          </p:txBody>
        </p:sp>
        <p:sp>
          <p:nvSpPr>
            <p:cNvPr id="27" name="TextBox 26"/>
            <p:cNvSpPr txBox="1"/>
            <p:nvPr/>
          </p:nvSpPr>
          <p:spPr>
            <a:xfrm rot="6900000">
              <a:off x="4272657" y="4998636"/>
              <a:ext cx="2019117" cy="400245"/>
            </a:xfrm>
            <a:prstGeom prst="rect">
              <a:avLst/>
            </a:prstGeom>
            <a:noFill/>
          </p:spPr>
          <p:txBody>
            <a:bodyPr wrap="square" rtlCol="0">
              <a:spAutoFit/>
            </a:bodyPr>
            <a:lstStyle/>
            <a:p>
              <a:pPr algn="ctr" defTabSz="684086">
                <a:defRPr/>
              </a:pPr>
              <a:r>
                <a:rPr lang="en-US" sz="1346" smtClean="0">
                  <a:solidFill>
                    <a:prstClr val="black"/>
                  </a:solidFill>
                  <a:cs typeface="Arial"/>
                  <a:sym typeface="Arial"/>
                </a:rPr>
                <a:t>Anh Minh</a:t>
              </a:r>
              <a:endParaRPr lang="en-US" sz="1346" dirty="0">
                <a:solidFill>
                  <a:prstClr val="black"/>
                </a:solidFill>
                <a:cs typeface="Arial"/>
                <a:sym typeface="Arial"/>
              </a:endParaRPr>
            </a:p>
          </p:txBody>
        </p:sp>
        <p:sp>
          <p:nvSpPr>
            <p:cNvPr id="29" name="TextBox 28"/>
            <p:cNvSpPr txBox="1"/>
            <p:nvPr/>
          </p:nvSpPr>
          <p:spPr>
            <a:xfrm rot="8100000">
              <a:off x="3754710" y="4583224"/>
              <a:ext cx="2019116" cy="400245"/>
            </a:xfrm>
            <a:prstGeom prst="rect">
              <a:avLst/>
            </a:prstGeom>
            <a:noFill/>
          </p:spPr>
          <p:txBody>
            <a:bodyPr wrap="square" rtlCol="0">
              <a:spAutoFit/>
            </a:bodyPr>
            <a:lstStyle/>
            <a:p>
              <a:pPr algn="ctr" defTabSz="684086">
                <a:defRPr/>
              </a:pPr>
              <a:r>
                <a:rPr lang="en-US" sz="1346" smtClean="0">
                  <a:solidFill>
                    <a:srgbClr val="002060"/>
                  </a:solidFill>
                  <a:cs typeface="Arial"/>
                  <a:sym typeface="Arial"/>
                </a:rPr>
                <a:t>Mĩ Ngân</a:t>
              </a:r>
              <a:endParaRPr lang="en-US" sz="1346" dirty="0">
                <a:solidFill>
                  <a:srgbClr val="002060"/>
                </a:solidFill>
                <a:cs typeface="Arial"/>
                <a:sym typeface="Arial"/>
              </a:endParaRPr>
            </a:p>
          </p:txBody>
        </p:sp>
        <p:sp>
          <p:nvSpPr>
            <p:cNvPr id="32" name="TextBox 31"/>
            <p:cNvSpPr txBox="1"/>
            <p:nvPr/>
          </p:nvSpPr>
          <p:spPr>
            <a:xfrm rot="9900000">
              <a:off x="3145585" y="3749629"/>
              <a:ext cx="2019116" cy="400245"/>
            </a:xfrm>
            <a:prstGeom prst="rect">
              <a:avLst/>
            </a:prstGeom>
            <a:noFill/>
          </p:spPr>
          <p:txBody>
            <a:bodyPr wrap="square" rtlCol="0">
              <a:spAutoFit/>
            </a:bodyPr>
            <a:lstStyle/>
            <a:p>
              <a:pPr algn="ctr" defTabSz="684086">
                <a:defRPr/>
              </a:pPr>
              <a:r>
                <a:rPr lang="en-US" sz="1346" smtClean="0">
                  <a:solidFill>
                    <a:srgbClr val="5B9BD5">
                      <a:lumMod val="50000"/>
                    </a:srgbClr>
                  </a:solidFill>
                  <a:latin typeface="Calibri"/>
                  <a:cs typeface="Arial"/>
                  <a:sym typeface="Arial"/>
                </a:rPr>
                <a:t>Duy Thành</a:t>
              </a:r>
              <a:endParaRPr lang="en-US" sz="1346" dirty="0">
                <a:solidFill>
                  <a:srgbClr val="5B9BD5">
                    <a:lumMod val="50000"/>
                  </a:srgbClr>
                </a:solidFill>
                <a:latin typeface="Calibri"/>
                <a:cs typeface="Arial"/>
                <a:sym typeface="Arial"/>
              </a:endParaRPr>
            </a:p>
          </p:txBody>
        </p:sp>
        <p:sp>
          <p:nvSpPr>
            <p:cNvPr id="35" name="TextBox 34"/>
            <p:cNvSpPr txBox="1"/>
            <p:nvPr/>
          </p:nvSpPr>
          <p:spPr>
            <a:xfrm rot="11700000">
              <a:off x="3213081" y="2748977"/>
              <a:ext cx="2019116" cy="400245"/>
            </a:xfrm>
            <a:prstGeom prst="rect">
              <a:avLst/>
            </a:prstGeom>
            <a:noFill/>
          </p:spPr>
          <p:txBody>
            <a:bodyPr wrap="square" rtlCol="0">
              <a:spAutoFit/>
            </a:bodyPr>
            <a:lstStyle/>
            <a:p>
              <a:pPr algn="ctr" defTabSz="684086">
                <a:defRPr/>
              </a:pPr>
              <a:r>
                <a:rPr lang="en-US" sz="1346" smtClean="0">
                  <a:solidFill>
                    <a:prstClr val="black"/>
                  </a:solidFill>
                  <a:latin typeface="Calibri"/>
                  <a:cs typeface="Arial"/>
                  <a:sym typeface="Arial"/>
                </a:rPr>
                <a:t>\Ánh Dương</a:t>
              </a:r>
              <a:endParaRPr lang="en-US" sz="1346" dirty="0">
                <a:solidFill>
                  <a:prstClr val="black"/>
                </a:solidFill>
                <a:latin typeface="Calibri"/>
                <a:cs typeface="Arial"/>
                <a:sym typeface="Arial"/>
              </a:endParaRPr>
            </a:p>
          </p:txBody>
        </p:sp>
        <p:sp>
          <p:nvSpPr>
            <p:cNvPr id="37" name="TextBox 36"/>
            <p:cNvSpPr txBox="1"/>
            <p:nvPr/>
          </p:nvSpPr>
          <p:spPr>
            <a:xfrm rot="12900000">
              <a:off x="3408613" y="2018589"/>
              <a:ext cx="2019116" cy="400245"/>
            </a:xfrm>
            <a:prstGeom prst="rect">
              <a:avLst/>
            </a:prstGeom>
            <a:noFill/>
          </p:spPr>
          <p:txBody>
            <a:bodyPr wrap="square" rtlCol="0">
              <a:spAutoFit/>
            </a:bodyPr>
            <a:lstStyle/>
            <a:p>
              <a:pPr algn="ctr" defTabSz="684086">
                <a:defRPr/>
              </a:pPr>
              <a:r>
                <a:rPr lang="en-US" sz="1346" smtClean="0">
                  <a:solidFill>
                    <a:srgbClr val="002060"/>
                  </a:solidFill>
                  <a:latin typeface="Calibri"/>
                  <a:cs typeface="Arial"/>
                  <a:sym typeface="Arial"/>
                </a:rPr>
                <a:t>Khánh NGuyên</a:t>
              </a:r>
              <a:endParaRPr lang="en-US" sz="1346" dirty="0">
                <a:solidFill>
                  <a:srgbClr val="002060"/>
                </a:solidFill>
                <a:latin typeface="Calibri"/>
                <a:cs typeface="Arial"/>
                <a:sym typeface="Arial"/>
              </a:endParaRPr>
            </a:p>
          </p:txBody>
        </p:sp>
        <p:sp>
          <p:nvSpPr>
            <p:cNvPr id="42" name="TextBox 41"/>
            <p:cNvSpPr txBox="1"/>
            <p:nvPr/>
          </p:nvSpPr>
          <p:spPr>
            <a:xfrm rot="14116698">
              <a:off x="4396454" y="1537160"/>
              <a:ext cx="1882136" cy="400245"/>
            </a:xfrm>
            <a:prstGeom prst="rect">
              <a:avLst/>
            </a:prstGeom>
            <a:noFill/>
          </p:spPr>
          <p:txBody>
            <a:bodyPr wrap="square" rtlCol="0">
              <a:spAutoFit/>
            </a:bodyPr>
            <a:lstStyle/>
            <a:p>
              <a:pPr algn="ctr" defTabSz="684086">
                <a:defRPr/>
              </a:pPr>
              <a:r>
                <a:rPr lang="en-US" sz="1346" smtClean="0">
                  <a:solidFill>
                    <a:srgbClr val="7030A0"/>
                  </a:solidFill>
                  <a:latin typeface="Calibri"/>
                  <a:cs typeface="Arial"/>
                  <a:sym typeface="Arial"/>
                </a:rPr>
                <a:t>Tùng Quang</a:t>
              </a:r>
              <a:endParaRPr lang="en-US" sz="1346" dirty="0">
                <a:solidFill>
                  <a:srgbClr val="7030A0"/>
                </a:solidFill>
                <a:latin typeface="Calibri"/>
                <a:cs typeface="Arial"/>
                <a:sym typeface="Arial"/>
              </a:endParaRPr>
            </a:p>
          </p:txBody>
        </p:sp>
        <p:sp>
          <p:nvSpPr>
            <p:cNvPr id="45" name="TextBox 44"/>
            <p:cNvSpPr txBox="1"/>
            <p:nvPr/>
          </p:nvSpPr>
          <p:spPr>
            <a:xfrm rot="16449592">
              <a:off x="5642650" y="1359893"/>
              <a:ext cx="1578196" cy="400245"/>
            </a:xfrm>
            <a:prstGeom prst="rect">
              <a:avLst/>
            </a:prstGeom>
            <a:noFill/>
          </p:spPr>
          <p:txBody>
            <a:bodyPr wrap="square" rtlCol="0">
              <a:spAutoFit/>
            </a:bodyPr>
            <a:lstStyle/>
            <a:p>
              <a:pPr algn="ctr" defTabSz="684086">
                <a:defRPr/>
              </a:pPr>
              <a:r>
                <a:rPr lang="en-US" sz="1346" smtClean="0">
                  <a:solidFill>
                    <a:prstClr val="black"/>
                  </a:solidFill>
                  <a:cs typeface="Arial"/>
                  <a:sym typeface="Arial"/>
                </a:rPr>
                <a:t>Thanh Trúc</a:t>
              </a:r>
              <a:endParaRPr lang="en-US" sz="1346" dirty="0">
                <a:solidFill>
                  <a:prstClr val="black"/>
                </a:solidFill>
                <a:cs typeface="Arial"/>
                <a:sym typeface="Arial"/>
              </a:endParaRPr>
            </a:p>
          </p:txBody>
        </p:sp>
        <p:sp>
          <p:nvSpPr>
            <p:cNvPr id="48" name="TextBox 47"/>
            <p:cNvSpPr txBox="1"/>
            <p:nvPr/>
          </p:nvSpPr>
          <p:spPr>
            <a:xfrm rot="19500000">
              <a:off x="6705355" y="2090221"/>
              <a:ext cx="2019116" cy="400245"/>
            </a:xfrm>
            <a:prstGeom prst="rect">
              <a:avLst/>
            </a:prstGeom>
            <a:noFill/>
          </p:spPr>
          <p:txBody>
            <a:bodyPr wrap="square" rtlCol="0">
              <a:spAutoFit/>
            </a:bodyPr>
            <a:lstStyle/>
            <a:p>
              <a:pPr algn="ctr" defTabSz="684086">
                <a:defRPr/>
              </a:pPr>
              <a:r>
                <a:rPr lang="en-US" sz="1346" smtClean="0">
                  <a:solidFill>
                    <a:srgbClr val="7030A0"/>
                  </a:solidFill>
                  <a:latin typeface="Calibri"/>
                  <a:cs typeface="Arial"/>
                  <a:sym typeface="Arial"/>
                </a:rPr>
                <a:t>Trúc Hân</a:t>
              </a:r>
              <a:endParaRPr lang="en-US" sz="1346" dirty="0">
                <a:solidFill>
                  <a:srgbClr val="7030A0"/>
                </a:solidFill>
                <a:latin typeface="Calibri"/>
                <a:cs typeface="Arial"/>
                <a:sym typeface="Arial"/>
              </a:endParaRPr>
            </a:p>
          </p:txBody>
        </p:sp>
        <p:sp>
          <p:nvSpPr>
            <p:cNvPr id="51" name="TextBox 50"/>
            <p:cNvSpPr txBox="1"/>
            <p:nvPr/>
          </p:nvSpPr>
          <p:spPr>
            <a:xfrm rot="21300000">
              <a:off x="6981870" y="3220325"/>
              <a:ext cx="2019116" cy="400245"/>
            </a:xfrm>
            <a:prstGeom prst="rect">
              <a:avLst/>
            </a:prstGeom>
            <a:noFill/>
          </p:spPr>
          <p:txBody>
            <a:bodyPr wrap="square" rtlCol="0">
              <a:spAutoFit/>
            </a:bodyPr>
            <a:lstStyle/>
            <a:p>
              <a:pPr algn="ctr" defTabSz="684086">
                <a:defRPr/>
              </a:pPr>
              <a:r>
                <a:rPr lang="en-US" sz="1346" smtClean="0">
                  <a:solidFill>
                    <a:prstClr val="black"/>
                  </a:solidFill>
                  <a:latin typeface="Calibri"/>
                  <a:cs typeface="Arial"/>
                  <a:sym typeface="Arial"/>
                </a:rPr>
                <a:t>Mai Trang</a:t>
              </a:r>
              <a:endParaRPr lang="en-US" sz="1346" dirty="0">
                <a:solidFill>
                  <a:prstClr val="black"/>
                </a:solidFill>
                <a:latin typeface="Calibri"/>
                <a:cs typeface="Arial"/>
                <a:sym typeface="Arial"/>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59" name="Picture 5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0239" y="5097054"/>
            <a:ext cx="2093538" cy="834679"/>
          </a:xfrm>
          <a:prstGeom prst="rect">
            <a:avLst/>
          </a:prstGeom>
        </p:spPr>
      </p:pic>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3" name="Picture 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8" name="Picture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69" name="Picture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0" name="Picture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1"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6" name="Picture 7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7" name="Picture 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79" name="Picture 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0"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1" name="Picture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2" name="Picture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3" name="Picture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4" name="Picture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5" name="Picture 8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6"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7" name="Picture 8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8" name="Picture 8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89" name="Picture 8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0" name="Picture 8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1" name="Picture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2" name="Picture 9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3" name="Picture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4" name="Picture 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6" name="Picture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8" name="Picture 9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99" name="Picture 9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0" name="Picture 9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1" name="Picture 10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2" name="Picture 10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3" name="Picture 10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4" name="Picture 10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5" name="Picture 10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6" name="Picture 10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7" name="Picture 10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8" name="Picture 10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78741" y="2881690"/>
            <a:ext cx="969184" cy="533948"/>
          </a:xfrm>
          <a:prstGeom prst="rect">
            <a:avLst/>
          </a:prstGeom>
        </p:spPr>
      </p:pic>
      <p:pic>
        <p:nvPicPr>
          <p:cNvPr id="109" name="Picture 10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7190036" y="2871369"/>
            <a:ext cx="969184" cy="533948"/>
          </a:xfrm>
          <a:prstGeom prst="rect">
            <a:avLst/>
          </a:prstGeom>
        </p:spPr>
      </p:pic>
      <p:pic>
        <p:nvPicPr>
          <p:cNvPr id="110"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7708" y="-456287"/>
            <a:ext cx="456069" cy="456069"/>
          </a:xfrm>
          <a:prstGeom prst="rect">
            <a:avLst/>
          </a:prstGeom>
        </p:spPr>
      </p:pic>
      <p:sp>
        <p:nvSpPr>
          <p:cNvPr id="112" name="TextBox 111"/>
          <p:cNvSpPr txBox="1"/>
          <p:nvPr/>
        </p:nvSpPr>
        <p:spPr>
          <a:xfrm>
            <a:off x="132416" y="1493266"/>
            <a:ext cx="2841868" cy="1335750"/>
          </a:xfrm>
          <a:prstGeom prst="rect">
            <a:avLst/>
          </a:prstGeom>
          <a:noFill/>
        </p:spPr>
        <p:txBody>
          <a:bodyPr wrap="none" rtlCol="0">
            <a:spAutoFit/>
          </a:bodyPr>
          <a:lstStyle/>
          <a:p>
            <a:pPr algn="ctr" defTabSz="684086">
              <a:defRPr/>
            </a:pPr>
            <a:r>
              <a:rPr lang="en-US" sz="4040" b="1" dirty="0">
                <a:solidFill>
                  <a:srgbClr val="FF6600"/>
                </a:solidFill>
                <a:latin typeface="Calibri"/>
                <a:cs typeface="Arial"/>
                <a:sym typeface="Arial"/>
              </a:rPr>
              <a:t>VÒNG QUAY</a:t>
            </a:r>
          </a:p>
          <a:p>
            <a:pPr algn="ctr" defTabSz="684086">
              <a:defRPr/>
            </a:pPr>
            <a:r>
              <a:rPr lang="en-US" sz="4040" b="1" dirty="0">
                <a:solidFill>
                  <a:srgbClr val="FF6600"/>
                </a:solidFill>
                <a:latin typeface="Calibri"/>
                <a:cs typeface="Arial"/>
                <a:sym typeface="Arial"/>
              </a:rPr>
              <a:t>MAY MẮN</a:t>
            </a:r>
          </a:p>
        </p:txBody>
      </p:sp>
      <p:sp>
        <p:nvSpPr>
          <p:cNvPr id="2" name="Rectangle 1"/>
          <p:cNvSpPr/>
          <p:nvPr/>
        </p:nvSpPr>
        <p:spPr>
          <a:xfrm>
            <a:off x="812689" y="3370913"/>
            <a:ext cx="1158139" cy="715581"/>
          </a:xfrm>
          <a:prstGeom prst="rect">
            <a:avLst/>
          </a:prstGeom>
        </p:spPr>
        <p:txBody>
          <a:bodyPr wrap="none">
            <a:spAutoFit/>
          </a:bodyPr>
          <a:lstStyle/>
          <a:p>
            <a:pPr lvl="0" algn="ctr"/>
            <a:r>
              <a:rPr lang="en-US" sz="4050" b="1" dirty="0">
                <a:solidFill>
                  <a:srgbClr val="FF0000"/>
                </a:solidFill>
              </a:rPr>
              <a:t>TỔ 3</a:t>
            </a:r>
          </a:p>
        </p:txBody>
      </p:sp>
      <p:pic>
        <p:nvPicPr>
          <p:cNvPr id="111" name="Picture 110">
            <a:hlinkClick r:id="rId8" action="ppaction://hlinksldjump"/>
            <a:extLst>
              <a:ext uri="{FF2B5EF4-FFF2-40B4-BE49-F238E27FC236}">
                <a16:creationId xmlns:a16="http://schemas.microsoft.com/office/drawing/2014/main" id="{537FD7E5-F176-53AC-DD4E-A86F8082A7EA}"/>
              </a:ext>
            </a:extLst>
          </p:cNvPr>
          <p:cNvPicPr>
            <a:picLocks noChangeAspect="1"/>
          </p:cNvPicPr>
          <p:nvPr/>
        </p:nvPicPr>
        <p:blipFill>
          <a:blip r:embed="rId9"/>
          <a:stretch>
            <a:fillRect/>
          </a:stretch>
        </p:blipFill>
        <p:spPr>
          <a:xfrm>
            <a:off x="8333247" y="892861"/>
            <a:ext cx="660530" cy="500493"/>
          </a:xfrm>
          <a:prstGeom prst="rect">
            <a:avLst/>
          </a:prstGeom>
        </p:spPr>
      </p:pic>
    </p:spTree>
    <p:extLst>
      <p:ext uri="{BB962C8B-B14F-4D97-AF65-F5344CB8AC3E}">
        <p14:creationId xmlns:p14="http://schemas.microsoft.com/office/powerpoint/2010/main" val="3205384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112"/>
                                        </p:tgtEl>
                                        <p:attrNameLst>
                                          <p:attrName>style.color</p:attrName>
                                        </p:attrNameLst>
                                      </p:cBhvr>
                                      <p:by>
                                        <p:hsl h="10842353" s="0" l="0"/>
                                      </p:by>
                                    </p:animClr>
                                    <p:animClr clrSpc="hsl" dir="cw">
                                      <p:cBhvr>
                                        <p:cTn id="7" dur="500" fill="hold"/>
                                        <p:tgtEl>
                                          <p:spTgt spid="112"/>
                                        </p:tgtEl>
                                        <p:attrNameLst>
                                          <p:attrName>fillcolor</p:attrName>
                                        </p:attrNameLst>
                                      </p:cBhvr>
                                      <p:by>
                                        <p:hsl h="10842353" s="0" l="0"/>
                                      </p:by>
                                    </p:animClr>
                                    <p:animClr clrSpc="hsl" dir="cw">
                                      <p:cBhvr>
                                        <p:cTn id="8" dur="500" fill="hold"/>
                                        <p:tgtEl>
                                          <p:spTgt spid="112"/>
                                        </p:tgtEl>
                                        <p:attrNameLst>
                                          <p:attrName>stroke.color</p:attrName>
                                        </p:attrNameLst>
                                      </p:cBhvr>
                                      <p:by>
                                        <p:hsl h="10842353" s="0" l="0"/>
                                      </p:by>
                                    </p:animClr>
                                    <p:set>
                                      <p:cBhvr>
                                        <p:cTn id="9" dur="500" fill="hold"/>
                                        <p:tgtEl>
                                          <p:spTgt spid="1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
                                        <p:tgtEl>
                                          <p:spTgt spid="60"/>
                                        </p:tgtEl>
                                      </p:cBhvr>
                                    </p:animEffect>
                                    <p:set>
                                      <p:cBhvr>
                                        <p:cTn id="14" dur="1" fill="hold">
                                          <p:stCondLst>
                                            <p:cond delay="9"/>
                                          </p:stCondLst>
                                        </p:cTn>
                                        <p:tgtEl>
                                          <p:spTgt spid="60"/>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10"/>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
                                        <p:tgtEl>
                                          <p:spTgt spid="61"/>
                                        </p:tgtEl>
                                      </p:cBhvr>
                                    </p:animEffect>
                                    <p:set>
                                      <p:cBhvr>
                                        <p:cTn id="21" dur="1" fill="hold">
                                          <p:stCondLst>
                                            <p:cond delay="9"/>
                                          </p:stCondLst>
                                        </p:cTn>
                                        <p:tgtEl>
                                          <p:spTgt spid="61"/>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10"/>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
                                        <p:tgtEl>
                                          <p:spTgt spid="62"/>
                                        </p:tgtEl>
                                      </p:cBhvr>
                                    </p:animEffect>
                                    <p:set>
                                      <p:cBhvr>
                                        <p:cTn id="28" dur="1" fill="hold">
                                          <p:stCondLst>
                                            <p:cond delay="9"/>
                                          </p:stCondLst>
                                        </p:cTn>
                                        <p:tgtEl>
                                          <p:spTgt spid="62"/>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10"/>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
                                        <p:tgtEl>
                                          <p:spTgt spid="63"/>
                                        </p:tgtEl>
                                      </p:cBhvr>
                                    </p:animEffect>
                                    <p:set>
                                      <p:cBhvr>
                                        <p:cTn id="35" dur="1" fill="hold">
                                          <p:stCondLst>
                                            <p:cond delay="9"/>
                                          </p:stCondLst>
                                        </p:cTn>
                                        <p:tgtEl>
                                          <p:spTgt spid="63"/>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10"/>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
                                        <p:tgtEl>
                                          <p:spTgt spid="64"/>
                                        </p:tgtEl>
                                      </p:cBhvr>
                                    </p:animEffect>
                                    <p:set>
                                      <p:cBhvr>
                                        <p:cTn id="42" dur="1" fill="hold">
                                          <p:stCondLst>
                                            <p:cond delay="9"/>
                                          </p:stCondLst>
                                        </p:cTn>
                                        <p:tgtEl>
                                          <p:spTgt spid="64"/>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10"/>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
                                        <p:tgtEl>
                                          <p:spTgt spid="65"/>
                                        </p:tgtEl>
                                      </p:cBhvr>
                                    </p:animEffect>
                                    <p:set>
                                      <p:cBhvr>
                                        <p:cTn id="49" dur="1" fill="hold">
                                          <p:stCondLst>
                                            <p:cond delay="9"/>
                                          </p:stCondLst>
                                        </p:cTn>
                                        <p:tgtEl>
                                          <p:spTgt spid="65"/>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10"/>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
                                        <p:tgtEl>
                                          <p:spTgt spid="66"/>
                                        </p:tgtEl>
                                      </p:cBhvr>
                                    </p:animEffect>
                                    <p:set>
                                      <p:cBhvr>
                                        <p:cTn id="56" dur="1" fill="hold">
                                          <p:stCondLst>
                                            <p:cond delay="9"/>
                                          </p:stCondLst>
                                        </p:cTn>
                                        <p:tgtEl>
                                          <p:spTgt spid="66"/>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10"/>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
                                        <p:tgtEl>
                                          <p:spTgt spid="67"/>
                                        </p:tgtEl>
                                      </p:cBhvr>
                                    </p:animEffect>
                                    <p:set>
                                      <p:cBhvr>
                                        <p:cTn id="63" dur="1" fill="hold">
                                          <p:stCondLst>
                                            <p:cond delay="9"/>
                                          </p:stCondLst>
                                        </p:cTn>
                                        <p:tgtEl>
                                          <p:spTgt spid="67"/>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10"/>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10"/>
                                        <p:tgtEl>
                                          <p:spTgt spid="68"/>
                                        </p:tgtEl>
                                      </p:cBhvr>
                                    </p:animEffect>
                                    <p:set>
                                      <p:cBhvr>
                                        <p:cTn id="70" dur="1" fill="hold">
                                          <p:stCondLst>
                                            <p:cond delay="9"/>
                                          </p:stCondLst>
                                        </p:cTn>
                                        <p:tgtEl>
                                          <p:spTgt spid="68"/>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10"/>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
                                        <p:tgtEl>
                                          <p:spTgt spid="69"/>
                                        </p:tgtEl>
                                      </p:cBhvr>
                                    </p:animEffect>
                                    <p:set>
                                      <p:cBhvr>
                                        <p:cTn id="77" dur="1" fill="hold">
                                          <p:stCondLst>
                                            <p:cond delay="9"/>
                                          </p:stCondLst>
                                        </p:cTn>
                                        <p:tgtEl>
                                          <p:spTgt spid="69"/>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10"/>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0"/>
                                        <p:tgtEl>
                                          <p:spTgt spid="70"/>
                                        </p:tgtEl>
                                      </p:cBhvr>
                                    </p:animEffect>
                                    <p:set>
                                      <p:cBhvr>
                                        <p:cTn id="84" dur="1" fill="hold">
                                          <p:stCondLst>
                                            <p:cond delay="9"/>
                                          </p:stCondLst>
                                        </p:cTn>
                                        <p:tgtEl>
                                          <p:spTgt spid="70"/>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10"/>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10"/>
                                        <p:tgtEl>
                                          <p:spTgt spid="71"/>
                                        </p:tgtEl>
                                      </p:cBhvr>
                                    </p:animEffect>
                                    <p:set>
                                      <p:cBhvr>
                                        <p:cTn id="91" dur="1" fill="hold">
                                          <p:stCondLst>
                                            <p:cond delay="9"/>
                                          </p:stCondLst>
                                        </p:cTn>
                                        <p:tgtEl>
                                          <p:spTgt spid="71"/>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10"/>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10"/>
                                        <p:tgtEl>
                                          <p:spTgt spid="72"/>
                                        </p:tgtEl>
                                      </p:cBhvr>
                                    </p:animEffect>
                                    <p:set>
                                      <p:cBhvr>
                                        <p:cTn id="98" dur="1" fill="hold">
                                          <p:stCondLst>
                                            <p:cond delay="9"/>
                                          </p:stCondLst>
                                        </p:cTn>
                                        <p:tgtEl>
                                          <p:spTgt spid="72"/>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10"/>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10"/>
                                        <p:tgtEl>
                                          <p:spTgt spid="73"/>
                                        </p:tgtEl>
                                      </p:cBhvr>
                                    </p:animEffect>
                                    <p:set>
                                      <p:cBhvr>
                                        <p:cTn id="105" dur="1" fill="hold">
                                          <p:stCondLst>
                                            <p:cond delay="9"/>
                                          </p:stCondLst>
                                        </p:cTn>
                                        <p:tgtEl>
                                          <p:spTgt spid="73"/>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10"/>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10"/>
                                        <p:tgtEl>
                                          <p:spTgt spid="74"/>
                                        </p:tgtEl>
                                      </p:cBhvr>
                                    </p:animEffect>
                                    <p:set>
                                      <p:cBhvr>
                                        <p:cTn id="112" dur="1" fill="hold">
                                          <p:stCondLst>
                                            <p:cond delay="9"/>
                                          </p:stCondLst>
                                        </p:cTn>
                                        <p:tgtEl>
                                          <p:spTgt spid="74"/>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10"/>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10"/>
                                        <p:tgtEl>
                                          <p:spTgt spid="75"/>
                                        </p:tgtEl>
                                      </p:cBhvr>
                                    </p:animEffect>
                                    <p:set>
                                      <p:cBhvr>
                                        <p:cTn id="119" dur="1" fill="hold">
                                          <p:stCondLst>
                                            <p:cond delay="9"/>
                                          </p:stCondLst>
                                        </p:cTn>
                                        <p:tgtEl>
                                          <p:spTgt spid="75"/>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10"/>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10"/>
                                        <p:tgtEl>
                                          <p:spTgt spid="76"/>
                                        </p:tgtEl>
                                      </p:cBhvr>
                                    </p:animEffect>
                                    <p:set>
                                      <p:cBhvr>
                                        <p:cTn id="126" dur="1" fill="hold">
                                          <p:stCondLst>
                                            <p:cond delay="9"/>
                                          </p:stCondLst>
                                        </p:cTn>
                                        <p:tgtEl>
                                          <p:spTgt spid="76"/>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10"/>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10"/>
                                        <p:tgtEl>
                                          <p:spTgt spid="77"/>
                                        </p:tgtEl>
                                      </p:cBhvr>
                                    </p:animEffect>
                                    <p:set>
                                      <p:cBhvr>
                                        <p:cTn id="133" dur="1" fill="hold">
                                          <p:stCondLst>
                                            <p:cond delay="9"/>
                                          </p:stCondLst>
                                        </p:cTn>
                                        <p:tgtEl>
                                          <p:spTgt spid="77"/>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10"/>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10"/>
                                        <p:tgtEl>
                                          <p:spTgt spid="78"/>
                                        </p:tgtEl>
                                      </p:cBhvr>
                                    </p:animEffect>
                                    <p:set>
                                      <p:cBhvr>
                                        <p:cTn id="140" dur="1" fill="hold">
                                          <p:stCondLst>
                                            <p:cond delay="9"/>
                                          </p:stCondLst>
                                        </p:cTn>
                                        <p:tgtEl>
                                          <p:spTgt spid="78"/>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10"/>
                                        </p:tgtEl>
                                      </p:cBhvr>
                                    </p:cmd>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10"/>
                                        <p:tgtEl>
                                          <p:spTgt spid="79"/>
                                        </p:tgtEl>
                                      </p:cBhvr>
                                    </p:animEffect>
                                    <p:set>
                                      <p:cBhvr>
                                        <p:cTn id="147" dur="1" fill="hold">
                                          <p:stCondLst>
                                            <p:cond delay="9"/>
                                          </p:stCondLst>
                                        </p:cTn>
                                        <p:tgtEl>
                                          <p:spTgt spid="79"/>
                                        </p:tgtEl>
                                        <p:attrNameLst>
                                          <p:attrName>style.visibility</p:attrName>
                                        </p:attrNameLst>
                                      </p:cBhvr>
                                      <p:to>
                                        <p:strVal val="hidden"/>
                                      </p:to>
                                    </p:set>
                                  </p:childTnLst>
                                </p:cTn>
                              </p:par>
                              <p:par>
                                <p:cTn id="148" presetID="3" presetClass="mediacall" presetSubtype="0" fill="hold" nodeType="withEffect">
                                  <p:stCondLst>
                                    <p:cond delay="0"/>
                                  </p:stCondLst>
                                  <p:childTnLst>
                                    <p:cmd type="call" cmd="stop">
                                      <p:cBhvr>
                                        <p:cTn id="149" dur="1" fill="hold"/>
                                        <p:tgtEl>
                                          <p:spTgt spid="110"/>
                                        </p:tgtEl>
                                      </p:cBhvr>
                                    </p:cmd>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10"/>
                                        <p:tgtEl>
                                          <p:spTgt spid="80"/>
                                        </p:tgtEl>
                                      </p:cBhvr>
                                    </p:animEffect>
                                    <p:set>
                                      <p:cBhvr>
                                        <p:cTn id="154" dur="1" fill="hold">
                                          <p:stCondLst>
                                            <p:cond delay="9"/>
                                          </p:stCondLst>
                                        </p:cTn>
                                        <p:tgtEl>
                                          <p:spTgt spid="80"/>
                                        </p:tgtEl>
                                        <p:attrNameLst>
                                          <p:attrName>style.visibility</p:attrName>
                                        </p:attrNameLst>
                                      </p:cBhvr>
                                      <p:to>
                                        <p:strVal val="hidden"/>
                                      </p:to>
                                    </p:set>
                                  </p:childTnLst>
                                </p:cTn>
                              </p:par>
                              <p:par>
                                <p:cTn id="155" presetID="3" presetClass="mediacall" presetSubtype="0" fill="hold" nodeType="withEffect">
                                  <p:stCondLst>
                                    <p:cond delay="0"/>
                                  </p:stCondLst>
                                  <p:childTnLst>
                                    <p:cmd type="call" cmd="stop">
                                      <p:cBhvr>
                                        <p:cTn id="156" dur="1" fill="hold"/>
                                        <p:tgtEl>
                                          <p:spTgt spid="110"/>
                                        </p:tgtEl>
                                      </p:cBhvr>
                                    </p:cmd>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nodeType="clickEffect">
                                  <p:stCondLst>
                                    <p:cond delay="0"/>
                                  </p:stCondLst>
                                  <p:childTnLst>
                                    <p:animEffect transition="out" filter="fade">
                                      <p:cBhvr>
                                        <p:cTn id="160" dur="10"/>
                                        <p:tgtEl>
                                          <p:spTgt spid="81"/>
                                        </p:tgtEl>
                                      </p:cBhvr>
                                    </p:animEffect>
                                    <p:set>
                                      <p:cBhvr>
                                        <p:cTn id="161" dur="1" fill="hold">
                                          <p:stCondLst>
                                            <p:cond delay="9"/>
                                          </p:stCondLst>
                                        </p:cTn>
                                        <p:tgtEl>
                                          <p:spTgt spid="81"/>
                                        </p:tgtEl>
                                        <p:attrNameLst>
                                          <p:attrName>style.visibility</p:attrName>
                                        </p:attrNameLst>
                                      </p:cBhvr>
                                      <p:to>
                                        <p:strVal val="hidden"/>
                                      </p:to>
                                    </p:set>
                                  </p:childTnLst>
                                </p:cTn>
                              </p:par>
                              <p:par>
                                <p:cTn id="162" presetID="3" presetClass="mediacall" presetSubtype="0" fill="hold" nodeType="withEffect">
                                  <p:stCondLst>
                                    <p:cond delay="0"/>
                                  </p:stCondLst>
                                  <p:childTnLst>
                                    <p:cmd type="call" cmd="stop">
                                      <p:cBhvr>
                                        <p:cTn id="163" dur="1" fill="hold"/>
                                        <p:tgtEl>
                                          <p:spTgt spid="110"/>
                                        </p:tgtEl>
                                      </p:cBhvr>
                                    </p:cmd>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10"/>
                                        <p:tgtEl>
                                          <p:spTgt spid="82"/>
                                        </p:tgtEl>
                                      </p:cBhvr>
                                    </p:animEffect>
                                    <p:set>
                                      <p:cBhvr>
                                        <p:cTn id="168" dur="1" fill="hold">
                                          <p:stCondLst>
                                            <p:cond delay="9"/>
                                          </p:stCondLst>
                                        </p:cTn>
                                        <p:tgtEl>
                                          <p:spTgt spid="82"/>
                                        </p:tgtEl>
                                        <p:attrNameLst>
                                          <p:attrName>style.visibility</p:attrName>
                                        </p:attrNameLst>
                                      </p:cBhvr>
                                      <p:to>
                                        <p:strVal val="hidden"/>
                                      </p:to>
                                    </p:set>
                                  </p:childTnLst>
                                </p:cTn>
                              </p:par>
                              <p:par>
                                <p:cTn id="169" presetID="3" presetClass="mediacall" presetSubtype="0" fill="hold" nodeType="withEffect">
                                  <p:stCondLst>
                                    <p:cond delay="0"/>
                                  </p:stCondLst>
                                  <p:childTnLst>
                                    <p:cmd type="call" cmd="stop">
                                      <p:cBhvr>
                                        <p:cTn id="170" dur="1" fill="hold"/>
                                        <p:tgtEl>
                                          <p:spTgt spid="110"/>
                                        </p:tgtEl>
                                      </p:cBhvr>
                                    </p:cmd>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10"/>
                                        <p:tgtEl>
                                          <p:spTgt spid="83"/>
                                        </p:tgtEl>
                                      </p:cBhvr>
                                    </p:animEffect>
                                    <p:set>
                                      <p:cBhvr>
                                        <p:cTn id="175" dur="1" fill="hold">
                                          <p:stCondLst>
                                            <p:cond delay="9"/>
                                          </p:stCondLst>
                                        </p:cTn>
                                        <p:tgtEl>
                                          <p:spTgt spid="83"/>
                                        </p:tgtEl>
                                        <p:attrNameLst>
                                          <p:attrName>style.visibility</p:attrName>
                                        </p:attrNameLst>
                                      </p:cBhvr>
                                      <p:to>
                                        <p:strVal val="hidden"/>
                                      </p:to>
                                    </p:set>
                                  </p:childTnLst>
                                </p:cTn>
                              </p:par>
                              <p:par>
                                <p:cTn id="176" presetID="3" presetClass="mediacall" presetSubtype="0" fill="hold" nodeType="withEffect">
                                  <p:stCondLst>
                                    <p:cond delay="0"/>
                                  </p:stCondLst>
                                  <p:childTnLst>
                                    <p:cmd type="call" cmd="stop">
                                      <p:cBhvr>
                                        <p:cTn id="177" dur="1" fill="hold"/>
                                        <p:tgtEl>
                                          <p:spTgt spid="110"/>
                                        </p:tgtEl>
                                      </p:cBhvr>
                                    </p:cmd>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nodeType="clickEffect">
                                  <p:stCondLst>
                                    <p:cond delay="0"/>
                                  </p:stCondLst>
                                  <p:childTnLst>
                                    <p:animEffect transition="out" filter="fade">
                                      <p:cBhvr>
                                        <p:cTn id="181" dur="10"/>
                                        <p:tgtEl>
                                          <p:spTgt spid="84"/>
                                        </p:tgtEl>
                                      </p:cBhvr>
                                    </p:animEffect>
                                    <p:set>
                                      <p:cBhvr>
                                        <p:cTn id="182" dur="1" fill="hold">
                                          <p:stCondLst>
                                            <p:cond delay="9"/>
                                          </p:stCondLst>
                                        </p:cTn>
                                        <p:tgtEl>
                                          <p:spTgt spid="84"/>
                                        </p:tgtEl>
                                        <p:attrNameLst>
                                          <p:attrName>style.visibility</p:attrName>
                                        </p:attrNameLst>
                                      </p:cBhvr>
                                      <p:to>
                                        <p:strVal val="hidden"/>
                                      </p:to>
                                    </p:set>
                                  </p:childTnLst>
                                </p:cTn>
                              </p:par>
                              <p:par>
                                <p:cTn id="183" presetID="3" presetClass="mediacall" presetSubtype="0" fill="hold" nodeType="withEffect">
                                  <p:stCondLst>
                                    <p:cond delay="0"/>
                                  </p:stCondLst>
                                  <p:childTnLst>
                                    <p:cmd type="call" cmd="stop">
                                      <p:cBhvr>
                                        <p:cTn id="184" dur="1" fill="hold"/>
                                        <p:tgtEl>
                                          <p:spTgt spid="110"/>
                                        </p:tgtEl>
                                      </p:cBhvr>
                                    </p:cmd>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nodeType="clickEffect">
                                  <p:stCondLst>
                                    <p:cond delay="0"/>
                                  </p:stCondLst>
                                  <p:childTnLst>
                                    <p:animEffect transition="out" filter="fade">
                                      <p:cBhvr>
                                        <p:cTn id="188" dur="10"/>
                                        <p:tgtEl>
                                          <p:spTgt spid="85"/>
                                        </p:tgtEl>
                                      </p:cBhvr>
                                    </p:animEffect>
                                    <p:set>
                                      <p:cBhvr>
                                        <p:cTn id="189" dur="1" fill="hold">
                                          <p:stCondLst>
                                            <p:cond delay="9"/>
                                          </p:stCondLst>
                                        </p:cTn>
                                        <p:tgtEl>
                                          <p:spTgt spid="85"/>
                                        </p:tgtEl>
                                        <p:attrNameLst>
                                          <p:attrName>style.visibility</p:attrName>
                                        </p:attrNameLst>
                                      </p:cBhvr>
                                      <p:to>
                                        <p:strVal val="hidden"/>
                                      </p:to>
                                    </p:set>
                                  </p:childTnLst>
                                </p:cTn>
                              </p:par>
                              <p:par>
                                <p:cTn id="190" presetID="3" presetClass="mediacall" presetSubtype="0" fill="hold" nodeType="withEffect">
                                  <p:stCondLst>
                                    <p:cond delay="0"/>
                                  </p:stCondLst>
                                  <p:childTnLst>
                                    <p:cmd type="call" cmd="stop">
                                      <p:cBhvr>
                                        <p:cTn id="191" dur="1" fill="hold"/>
                                        <p:tgtEl>
                                          <p:spTgt spid="110"/>
                                        </p:tgtEl>
                                      </p:cBhvr>
                                    </p:cmd>
                                  </p:childTnLst>
                                </p:cTn>
                              </p:par>
                            </p:childTnLst>
                          </p:cTn>
                        </p:par>
                      </p:childTnLst>
                    </p:cTn>
                  </p:par>
                  <p:par>
                    <p:cTn id="192" fill="hold">
                      <p:stCondLst>
                        <p:cond delay="indefinite"/>
                      </p:stCondLst>
                      <p:childTnLst>
                        <p:par>
                          <p:cTn id="193" fill="hold">
                            <p:stCondLst>
                              <p:cond delay="0"/>
                            </p:stCondLst>
                            <p:childTnLst>
                              <p:par>
                                <p:cTn id="194" presetID="10" presetClass="exit" presetSubtype="0" fill="hold" nodeType="clickEffect">
                                  <p:stCondLst>
                                    <p:cond delay="0"/>
                                  </p:stCondLst>
                                  <p:childTnLst>
                                    <p:animEffect transition="out" filter="fade">
                                      <p:cBhvr>
                                        <p:cTn id="195" dur="10"/>
                                        <p:tgtEl>
                                          <p:spTgt spid="86"/>
                                        </p:tgtEl>
                                      </p:cBhvr>
                                    </p:animEffect>
                                    <p:set>
                                      <p:cBhvr>
                                        <p:cTn id="196" dur="1" fill="hold">
                                          <p:stCondLst>
                                            <p:cond delay="9"/>
                                          </p:stCondLst>
                                        </p:cTn>
                                        <p:tgtEl>
                                          <p:spTgt spid="86"/>
                                        </p:tgtEl>
                                        <p:attrNameLst>
                                          <p:attrName>style.visibility</p:attrName>
                                        </p:attrNameLst>
                                      </p:cBhvr>
                                      <p:to>
                                        <p:strVal val="hidden"/>
                                      </p:to>
                                    </p:set>
                                  </p:childTnLst>
                                </p:cTn>
                              </p:par>
                              <p:par>
                                <p:cTn id="197" presetID="3" presetClass="mediacall" presetSubtype="0" fill="hold" nodeType="withEffect">
                                  <p:stCondLst>
                                    <p:cond delay="0"/>
                                  </p:stCondLst>
                                  <p:childTnLst>
                                    <p:cmd type="call" cmd="stop">
                                      <p:cBhvr>
                                        <p:cTn id="198" dur="1" fill="hold"/>
                                        <p:tgtEl>
                                          <p:spTgt spid="110"/>
                                        </p:tgtEl>
                                      </p:cBhvr>
                                    </p:cmd>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10"/>
                                        <p:tgtEl>
                                          <p:spTgt spid="87"/>
                                        </p:tgtEl>
                                      </p:cBhvr>
                                    </p:animEffect>
                                    <p:set>
                                      <p:cBhvr>
                                        <p:cTn id="203" dur="1" fill="hold">
                                          <p:stCondLst>
                                            <p:cond delay="9"/>
                                          </p:stCondLst>
                                        </p:cTn>
                                        <p:tgtEl>
                                          <p:spTgt spid="87"/>
                                        </p:tgtEl>
                                        <p:attrNameLst>
                                          <p:attrName>style.visibility</p:attrName>
                                        </p:attrNameLst>
                                      </p:cBhvr>
                                      <p:to>
                                        <p:strVal val="hidden"/>
                                      </p:to>
                                    </p:set>
                                  </p:childTnLst>
                                </p:cTn>
                              </p:par>
                              <p:par>
                                <p:cTn id="204" presetID="3" presetClass="mediacall" presetSubtype="0" fill="hold" nodeType="withEffect">
                                  <p:stCondLst>
                                    <p:cond delay="0"/>
                                  </p:stCondLst>
                                  <p:childTnLst>
                                    <p:cmd type="call" cmd="stop">
                                      <p:cBhvr>
                                        <p:cTn id="205" dur="1" fill="hold"/>
                                        <p:tgtEl>
                                          <p:spTgt spid="110"/>
                                        </p:tgtEl>
                                      </p:cBhvr>
                                    </p:cmd>
                                  </p:childTnLst>
                                </p:cTn>
                              </p:par>
                            </p:childTnLst>
                          </p:cTn>
                        </p:par>
                      </p:childTnLst>
                    </p:cTn>
                  </p:par>
                  <p:par>
                    <p:cTn id="206" fill="hold">
                      <p:stCondLst>
                        <p:cond delay="indefinite"/>
                      </p:stCondLst>
                      <p:childTnLst>
                        <p:par>
                          <p:cTn id="207" fill="hold">
                            <p:stCondLst>
                              <p:cond delay="0"/>
                            </p:stCondLst>
                            <p:childTnLst>
                              <p:par>
                                <p:cTn id="208" presetID="10" presetClass="exit" presetSubtype="0" fill="hold" nodeType="clickEffect">
                                  <p:stCondLst>
                                    <p:cond delay="0"/>
                                  </p:stCondLst>
                                  <p:childTnLst>
                                    <p:animEffect transition="out" filter="fade">
                                      <p:cBhvr>
                                        <p:cTn id="209" dur="10"/>
                                        <p:tgtEl>
                                          <p:spTgt spid="88"/>
                                        </p:tgtEl>
                                      </p:cBhvr>
                                    </p:animEffect>
                                    <p:set>
                                      <p:cBhvr>
                                        <p:cTn id="210" dur="1" fill="hold">
                                          <p:stCondLst>
                                            <p:cond delay="9"/>
                                          </p:stCondLst>
                                        </p:cTn>
                                        <p:tgtEl>
                                          <p:spTgt spid="88"/>
                                        </p:tgtEl>
                                        <p:attrNameLst>
                                          <p:attrName>style.visibility</p:attrName>
                                        </p:attrNameLst>
                                      </p:cBhvr>
                                      <p:to>
                                        <p:strVal val="hidden"/>
                                      </p:to>
                                    </p:set>
                                  </p:childTnLst>
                                </p:cTn>
                              </p:par>
                              <p:par>
                                <p:cTn id="211" presetID="3" presetClass="mediacall" presetSubtype="0" fill="hold" nodeType="withEffect">
                                  <p:stCondLst>
                                    <p:cond delay="0"/>
                                  </p:stCondLst>
                                  <p:childTnLst>
                                    <p:cmd type="call" cmd="stop">
                                      <p:cBhvr>
                                        <p:cTn id="212" dur="1" fill="hold"/>
                                        <p:tgtEl>
                                          <p:spTgt spid="110"/>
                                        </p:tgtEl>
                                      </p:cBhvr>
                                    </p:cmd>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10"/>
                                        <p:tgtEl>
                                          <p:spTgt spid="89"/>
                                        </p:tgtEl>
                                      </p:cBhvr>
                                    </p:animEffect>
                                    <p:set>
                                      <p:cBhvr>
                                        <p:cTn id="217" dur="1" fill="hold">
                                          <p:stCondLst>
                                            <p:cond delay="9"/>
                                          </p:stCondLst>
                                        </p:cTn>
                                        <p:tgtEl>
                                          <p:spTgt spid="89"/>
                                        </p:tgtEl>
                                        <p:attrNameLst>
                                          <p:attrName>style.visibility</p:attrName>
                                        </p:attrNameLst>
                                      </p:cBhvr>
                                      <p:to>
                                        <p:strVal val="hidden"/>
                                      </p:to>
                                    </p:set>
                                  </p:childTnLst>
                                </p:cTn>
                              </p:par>
                              <p:par>
                                <p:cTn id="218" presetID="3" presetClass="mediacall" presetSubtype="0" fill="hold" nodeType="withEffect">
                                  <p:stCondLst>
                                    <p:cond delay="0"/>
                                  </p:stCondLst>
                                  <p:childTnLst>
                                    <p:cmd type="call" cmd="stop">
                                      <p:cBhvr>
                                        <p:cTn id="219" dur="1" fill="hold"/>
                                        <p:tgtEl>
                                          <p:spTgt spid="110"/>
                                        </p:tgtEl>
                                      </p:cBhvr>
                                    </p:cmd>
                                  </p:childTnLst>
                                </p:cTn>
                              </p:par>
                            </p:childTnLst>
                          </p:cTn>
                        </p:par>
                      </p:childTnLst>
                    </p:cTn>
                  </p:par>
                  <p:par>
                    <p:cTn id="220" fill="hold">
                      <p:stCondLst>
                        <p:cond delay="indefinite"/>
                      </p:stCondLst>
                      <p:childTnLst>
                        <p:par>
                          <p:cTn id="221" fill="hold">
                            <p:stCondLst>
                              <p:cond delay="0"/>
                            </p:stCondLst>
                            <p:childTnLst>
                              <p:par>
                                <p:cTn id="222" presetID="10" presetClass="exit" presetSubtype="0" fill="hold" nodeType="clickEffect">
                                  <p:stCondLst>
                                    <p:cond delay="0"/>
                                  </p:stCondLst>
                                  <p:childTnLst>
                                    <p:animEffect transition="out" filter="fade">
                                      <p:cBhvr>
                                        <p:cTn id="223" dur="10"/>
                                        <p:tgtEl>
                                          <p:spTgt spid="90"/>
                                        </p:tgtEl>
                                      </p:cBhvr>
                                    </p:animEffect>
                                    <p:set>
                                      <p:cBhvr>
                                        <p:cTn id="224" dur="1" fill="hold">
                                          <p:stCondLst>
                                            <p:cond delay="9"/>
                                          </p:stCondLst>
                                        </p:cTn>
                                        <p:tgtEl>
                                          <p:spTgt spid="90"/>
                                        </p:tgtEl>
                                        <p:attrNameLst>
                                          <p:attrName>style.visibility</p:attrName>
                                        </p:attrNameLst>
                                      </p:cBhvr>
                                      <p:to>
                                        <p:strVal val="hidden"/>
                                      </p:to>
                                    </p:set>
                                  </p:childTnLst>
                                </p:cTn>
                              </p:par>
                              <p:par>
                                <p:cTn id="225" presetID="3" presetClass="mediacall" presetSubtype="0" fill="hold" nodeType="withEffect">
                                  <p:stCondLst>
                                    <p:cond delay="0"/>
                                  </p:stCondLst>
                                  <p:childTnLst>
                                    <p:cmd type="call" cmd="stop">
                                      <p:cBhvr>
                                        <p:cTn id="226" dur="1" fill="hold"/>
                                        <p:tgtEl>
                                          <p:spTgt spid="110"/>
                                        </p:tgtEl>
                                      </p:cBhvr>
                                    </p:cmd>
                                  </p:childTnLst>
                                </p:cTn>
                              </p:par>
                            </p:childTnLst>
                          </p:cTn>
                        </p:par>
                      </p:childTnLst>
                    </p:cTn>
                  </p:par>
                  <p:par>
                    <p:cTn id="227" fill="hold">
                      <p:stCondLst>
                        <p:cond delay="indefinite"/>
                      </p:stCondLst>
                      <p:childTnLst>
                        <p:par>
                          <p:cTn id="228" fill="hold">
                            <p:stCondLst>
                              <p:cond delay="0"/>
                            </p:stCondLst>
                            <p:childTnLst>
                              <p:par>
                                <p:cTn id="229" presetID="10" presetClass="exit" presetSubtype="0" fill="hold" nodeType="clickEffect">
                                  <p:stCondLst>
                                    <p:cond delay="0"/>
                                  </p:stCondLst>
                                  <p:childTnLst>
                                    <p:animEffect transition="out" filter="fade">
                                      <p:cBhvr>
                                        <p:cTn id="230" dur="10"/>
                                        <p:tgtEl>
                                          <p:spTgt spid="91"/>
                                        </p:tgtEl>
                                      </p:cBhvr>
                                    </p:animEffect>
                                    <p:set>
                                      <p:cBhvr>
                                        <p:cTn id="231" dur="1" fill="hold">
                                          <p:stCondLst>
                                            <p:cond delay="9"/>
                                          </p:stCondLst>
                                        </p:cTn>
                                        <p:tgtEl>
                                          <p:spTgt spid="91"/>
                                        </p:tgtEl>
                                        <p:attrNameLst>
                                          <p:attrName>style.visibility</p:attrName>
                                        </p:attrNameLst>
                                      </p:cBhvr>
                                      <p:to>
                                        <p:strVal val="hidden"/>
                                      </p:to>
                                    </p:set>
                                  </p:childTnLst>
                                </p:cTn>
                              </p:par>
                              <p:par>
                                <p:cTn id="232" presetID="3" presetClass="mediacall" presetSubtype="0" fill="hold" nodeType="withEffect">
                                  <p:stCondLst>
                                    <p:cond delay="0"/>
                                  </p:stCondLst>
                                  <p:childTnLst>
                                    <p:cmd type="call" cmd="stop">
                                      <p:cBhvr>
                                        <p:cTn id="233" dur="1" fill="hold"/>
                                        <p:tgtEl>
                                          <p:spTgt spid="110"/>
                                        </p:tgtEl>
                                      </p:cBhvr>
                                    </p:cmd>
                                  </p:childTnLst>
                                </p:cTn>
                              </p:par>
                            </p:childTnLst>
                          </p:cTn>
                        </p:par>
                      </p:childTnLst>
                    </p:cTn>
                  </p:par>
                  <p:par>
                    <p:cTn id="234" fill="hold">
                      <p:stCondLst>
                        <p:cond delay="indefinite"/>
                      </p:stCondLst>
                      <p:childTnLst>
                        <p:par>
                          <p:cTn id="235" fill="hold">
                            <p:stCondLst>
                              <p:cond delay="0"/>
                            </p:stCondLst>
                            <p:childTnLst>
                              <p:par>
                                <p:cTn id="236" presetID="10" presetClass="exit" presetSubtype="0" fill="hold" nodeType="clickEffect">
                                  <p:stCondLst>
                                    <p:cond delay="0"/>
                                  </p:stCondLst>
                                  <p:childTnLst>
                                    <p:animEffect transition="out" filter="fade">
                                      <p:cBhvr>
                                        <p:cTn id="237" dur="10"/>
                                        <p:tgtEl>
                                          <p:spTgt spid="92"/>
                                        </p:tgtEl>
                                      </p:cBhvr>
                                    </p:animEffect>
                                    <p:set>
                                      <p:cBhvr>
                                        <p:cTn id="238" dur="1" fill="hold">
                                          <p:stCondLst>
                                            <p:cond delay="9"/>
                                          </p:stCondLst>
                                        </p:cTn>
                                        <p:tgtEl>
                                          <p:spTgt spid="92"/>
                                        </p:tgtEl>
                                        <p:attrNameLst>
                                          <p:attrName>style.visibility</p:attrName>
                                        </p:attrNameLst>
                                      </p:cBhvr>
                                      <p:to>
                                        <p:strVal val="hidden"/>
                                      </p:to>
                                    </p:set>
                                  </p:childTnLst>
                                </p:cTn>
                              </p:par>
                              <p:par>
                                <p:cTn id="239" presetID="3" presetClass="mediacall" presetSubtype="0" fill="hold" nodeType="withEffect">
                                  <p:stCondLst>
                                    <p:cond delay="0"/>
                                  </p:stCondLst>
                                  <p:childTnLst>
                                    <p:cmd type="call" cmd="stop">
                                      <p:cBhvr>
                                        <p:cTn id="240" dur="1" fill="hold"/>
                                        <p:tgtEl>
                                          <p:spTgt spid="110"/>
                                        </p:tgtEl>
                                      </p:cBhvr>
                                    </p:cmd>
                                  </p:childTnLst>
                                </p:cTn>
                              </p:par>
                            </p:childTnLst>
                          </p:cTn>
                        </p:par>
                      </p:childTnLst>
                    </p:cTn>
                  </p:par>
                  <p:par>
                    <p:cTn id="241" fill="hold">
                      <p:stCondLst>
                        <p:cond delay="indefinite"/>
                      </p:stCondLst>
                      <p:childTnLst>
                        <p:par>
                          <p:cTn id="242" fill="hold">
                            <p:stCondLst>
                              <p:cond delay="0"/>
                            </p:stCondLst>
                            <p:childTnLst>
                              <p:par>
                                <p:cTn id="243" presetID="10" presetClass="exit" presetSubtype="0" fill="hold" nodeType="clickEffect">
                                  <p:stCondLst>
                                    <p:cond delay="0"/>
                                  </p:stCondLst>
                                  <p:childTnLst>
                                    <p:animEffect transition="out" filter="fade">
                                      <p:cBhvr>
                                        <p:cTn id="244" dur="10"/>
                                        <p:tgtEl>
                                          <p:spTgt spid="93"/>
                                        </p:tgtEl>
                                      </p:cBhvr>
                                    </p:animEffect>
                                    <p:set>
                                      <p:cBhvr>
                                        <p:cTn id="245" dur="1" fill="hold">
                                          <p:stCondLst>
                                            <p:cond delay="9"/>
                                          </p:stCondLst>
                                        </p:cTn>
                                        <p:tgtEl>
                                          <p:spTgt spid="93"/>
                                        </p:tgtEl>
                                        <p:attrNameLst>
                                          <p:attrName>style.visibility</p:attrName>
                                        </p:attrNameLst>
                                      </p:cBhvr>
                                      <p:to>
                                        <p:strVal val="hidden"/>
                                      </p:to>
                                    </p:set>
                                  </p:childTnLst>
                                </p:cTn>
                              </p:par>
                              <p:par>
                                <p:cTn id="246" presetID="3" presetClass="mediacall" presetSubtype="0" fill="hold" nodeType="withEffect">
                                  <p:stCondLst>
                                    <p:cond delay="0"/>
                                  </p:stCondLst>
                                  <p:childTnLst>
                                    <p:cmd type="call" cmd="stop">
                                      <p:cBhvr>
                                        <p:cTn id="247" dur="1" fill="hold"/>
                                        <p:tgtEl>
                                          <p:spTgt spid="110"/>
                                        </p:tgtEl>
                                      </p:cBhvr>
                                    </p:cmd>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nodeType="clickEffect">
                                  <p:stCondLst>
                                    <p:cond delay="0"/>
                                  </p:stCondLst>
                                  <p:childTnLst>
                                    <p:animEffect transition="out" filter="fade">
                                      <p:cBhvr>
                                        <p:cTn id="251" dur="10"/>
                                        <p:tgtEl>
                                          <p:spTgt spid="94"/>
                                        </p:tgtEl>
                                      </p:cBhvr>
                                    </p:animEffect>
                                    <p:set>
                                      <p:cBhvr>
                                        <p:cTn id="252" dur="1" fill="hold">
                                          <p:stCondLst>
                                            <p:cond delay="9"/>
                                          </p:stCondLst>
                                        </p:cTn>
                                        <p:tgtEl>
                                          <p:spTgt spid="94"/>
                                        </p:tgtEl>
                                        <p:attrNameLst>
                                          <p:attrName>style.visibility</p:attrName>
                                        </p:attrNameLst>
                                      </p:cBhvr>
                                      <p:to>
                                        <p:strVal val="hidden"/>
                                      </p:to>
                                    </p:set>
                                  </p:childTnLst>
                                </p:cTn>
                              </p:par>
                              <p:par>
                                <p:cTn id="253" presetID="3" presetClass="mediacall" presetSubtype="0" fill="hold" nodeType="withEffect">
                                  <p:stCondLst>
                                    <p:cond delay="0"/>
                                  </p:stCondLst>
                                  <p:childTnLst>
                                    <p:cmd type="call" cmd="stop">
                                      <p:cBhvr>
                                        <p:cTn id="254" dur="1" fill="hold"/>
                                        <p:tgtEl>
                                          <p:spTgt spid="110"/>
                                        </p:tgtEl>
                                      </p:cBhvr>
                                    </p:cmd>
                                  </p:childTnLst>
                                </p:cTn>
                              </p:par>
                            </p:childTnLst>
                          </p:cTn>
                        </p:par>
                      </p:childTnLst>
                    </p:cTn>
                  </p:par>
                  <p:par>
                    <p:cTn id="255" fill="hold">
                      <p:stCondLst>
                        <p:cond delay="indefinite"/>
                      </p:stCondLst>
                      <p:childTnLst>
                        <p:par>
                          <p:cTn id="256" fill="hold">
                            <p:stCondLst>
                              <p:cond delay="0"/>
                            </p:stCondLst>
                            <p:childTnLst>
                              <p:par>
                                <p:cTn id="257" presetID="10" presetClass="exit" presetSubtype="0" fill="hold" nodeType="clickEffect">
                                  <p:stCondLst>
                                    <p:cond delay="0"/>
                                  </p:stCondLst>
                                  <p:childTnLst>
                                    <p:animEffect transition="out" filter="fade">
                                      <p:cBhvr>
                                        <p:cTn id="258" dur="10"/>
                                        <p:tgtEl>
                                          <p:spTgt spid="95"/>
                                        </p:tgtEl>
                                      </p:cBhvr>
                                    </p:animEffect>
                                    <p:set>
                                      <p:cBhvr>
                                        <p:cTn id="259" dur="1" fill="hold">
                                          <p:stCondLst>
                                            <p:cond delay="9"/>
                                          </p:stCondLst>
                                        </p:cTn>
                                        <p:tgtEl>
                                          <p:spTgt spid="95"/>
                                        </p:tgtEl>
                                        <p:attrNameLst>
                                          <p:attrName>style.visibility</p:attrName>
                                        </p:attrNameLst>
                                      </p:cBhvr>
                                      <p:to>
                                        <p:strVal val="hidden"/>
                                      </p:to>
                                    </p:set>
                                  </p:childTnLst>
                                </p:cTn>
                              </p:par>
                              <p:par>
                                <p:cTn id="260" presetID="3" presetClass="mediacall" presetSubtype="0" fill="hold" nodeType="withEffect">
                                  <p:stCondLst>
                                    <p:cond delay="0"/>
                                  </p:stCondLst>
                                  <p:childTnLst>
                                    <p:cmd type="call" cmd="stop">
                                      <p:cBhvr>
                                        <p:cTn id="261" dur="1" fill="hold"/>
                                        <p:tgtEl>
                                          <p:spTgt spid="110"/>
                                        </p:tgtEl>
                                      </p:cBhvr>
                                    </p:cmd>
                                  </p:childTnLst>
                                </p:cTn>
                              </p:par>
                            </p:childTnLst>
                          </p:cTn>
                        </p:par>
                      </p:childTnLst>
                    </p:cTn>
                  </p:par>
                  <p:par>
                    <p:cTn id="262" fill="hold">
                      <p:stCondLst>
                        <p:cond delay="indefinite"/>
                      </p:stCondLst>
                      <p:childTnLst>
                        <p:par>
                          <p:cTn id="263" fill="hold">
                            <p:stCondLst>
                              <p:cond delay="0"/>
                            </p:stCondLst>
                            <p:childTnLst>
                              <p:par>
                                <p:cTn id="264" presetID="10" presetClass="exit" presetSubtype="0" fill="hold" nodeType="clickEffect">
                                  <p:stCondLst>
                                    <p:cond delay="0"/>
                                  </p:stCondLst>
                                  <p:childTnLst>
                                    <p:animEffect transition="out" filter="fade">
                                      <p:cBhvr>
                                        <p:cTn id="265" dur="10"/>
                                        <p:tgtEl>
                                          <p:spTgt spid="96"/>
                                        </p:tgtEl>
                                      </p:cBhvr>
                                    </p:animEffect>
                                    <p:set>
                                      <p:cBhvr>
                                        <p:cTn id="266" dur="1" fill="hold">
                                          <p:stCondLst>
                                            <p:cond delay="9"/>
                                          </p:stCondLst>
                                        </p:cTn>
                                        <p:tgtEl>
                                          <p:spTgt spid="96"/>
                                        </p:tgtEl>
                                        <p:attrNameLst>
                                          <p:attrName>style.visibility</p:attrName>
                                        </p:attrNameLst>
                                      </p:cBhvr>
                                      <p:to>
                                        <p:strVal val="hidden"/>
                                      </p:to>
                                    </p:set>
                                  </p:childTnLst>
                                </p:cTn>
                              </p:par>
                              <p:par>
                                <p:cTn id="267" presetID="3" presetClass="mediacall" presetSubtype="0" fill="hold" nodeType="withEffect">
                                  <p:stCondLst>
                                    <p:cond delay="0"/>
                                  </p:stCondLst>
                                  <p:childTnLst>
                                    <p:cmd type="call" cmd="stop">
                                      <p:cBhvr>
                                        <p:cTn id="268" dur="1" fill="hold"/>
                                        <p:tgtEl>
                                          <p:spTgt spid="110"/>
                                        </p:tgtEl>
                                      </p:cBhvr>
                                    </p:cmd>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nodeType="clickEffect">
                                  <p:stCondLst>
                                    <p:cond delay="0"/>
                                  </p:stCondLst>
                                  <p:childTnLst>
                                    <p:animEffect transition="out" filter="fade">
                                      <p:cBhvr>
                                        <p:cTn id="272" dur="10"/>
                                        <p:tgtEl>
                                          <p:spTgt spid="97"/>
                                        </p:tgtEl>
                                      </p:cBhvr>
                                    </p:animEffect>
                                    <p:set>
                                      <p:cBhvr>
                                        <p:cTn id="273" dur="1" fill="hold">
                                          <p:stCondLst>
                                            <p:cond delay="9"/>
                                          </p:stCondLst>
                                        </p:cTn>
                                        <p:tgtEl>
                                          <p:spTgt spid="97"/>
                                        </p:tgtEl>
                                        <p:attrNameLst>
                                          <p:attrName>style.visibility</p:attrName>
                                        </p:attrNameLst>
                                      </p:cBhvr>
                                      <p:to>
                                        <p:strVal val="hidden"/>
                                      </p:to>
                                    </p:set>
                                  </p:childTnLst>
                                </p:cTn>
                              </p:par>
                              <p:par>
                                <p:cTn id="274" presetID="3" presetClass="mediacall" presetSubtype="0" fill="hold" nodeType="withEffect">
                                  <p:stCondLst>
                                    <p:cond delay="0"/>
                                  </p:stCondLst>
                                  <p:childTnLst>
                                    <p:cmd type="call" cmd="stop">
                                      <p:cBhvr>
                                        <p:cTn id="275" dur="1" fill="hold"/>
                                        <p:tgtEl>
                                          <p:spTgt spid="110"/>
                                        </p:tgtEl>
                                      </p:cBhvr>
                                    </p:cmd>
                                  </p:childTnLst>
                                </p:cTn>
                              </p:par>
                            </p:childTnLst>
                          </p:cTn>
                        </p:par>
                      </p:childTnLst>
                    </p:cTn>
                  </p:par>
                  <p:par>
                    <p:cTn id="276" fill="hold">
                      <p:stCondLst>
                        <p:cond delay="indefinite"/>
                      </p:stCondLst>
                      <p:childTnLst>
                        <p:par>
                          <p:cTn id="277" fill="hold">
                            <p:stCondLst>
                              <p:cond delay="0"/>
                            </p:stCondLst>
                            <p:childTnLst>
                              <p:par>
                                <p:cTn id="278" presetID="10" presetClass="exit" presetSubtype="0" fill="hold" nodeType="clickEffect">
                                  <p:stCondLst>
                                    <p:cond delay="0"/>
                                  </p:stCondLst>
                                  <p:childTnLst>
                                    <p:animEffect transition="out" filter="fade">
                                      <p:cBhvr>
                                        <p:cTn id="279" dur="10"/>
                                        <p:tgtEl>
                                          <p:spTgt spid="98"/>
                                        </p:tgtEl>
                                      </p:cBhvr>
                                    </p:animEffect>
                                    <p:set>
                                      <p:cBhvr>
                                        <p:cTn id="280" dur="1" fill="hold">
                                          <p:stCondLst>
                                            <p:cond delay="9"/>
                                          </p:stCondLst>
                                        </p:cTn>
                                        <p:tgtEl>
                                          <p:spTgt spid="98"/>
                                        </p:tgtEl>
                                        <p:attrNameLst>
                                          <p:attrName>style.visibility</p:attrName>
                                        </p:attrNameLst>
                                      </p:cBhvr>
                                      <p:to>
                                        <p:strVal val="hidden"/>
                                      </p:to>
                                    </p:set>
                                  </p:childTnLst>
                                </p:cTn>
                              </p:par>
                              <p:par>
                                <p:cTn id="281" presetID="3" presetClass="mediacall" presetSubtype="0" fill="hold" nodeType="withEffect">
                                  <p:stCondLst>
                                    <p:cond delay="0"/>
                                  </p:stCondLst>
                                  <p:childTnLst>
                                    <p:cmd type="call" cmd="stop">
                                      <p:cBhvr>
                                        <p:cTn id="282" dur="1" fill="hold"/>
                                        <p:tgtEl>
                                          <p:spTgt spid="110"/>
                                        </p:tgtEl>
                                      </p:cBhvr>
                                    </p:cmd>
                                  </p:childTnLst>
                                </p:cTn>
                              </p:par>
                            </p:childTnLst>
                          </p:cTn>
                        </p:par>
                      </p:childTnLst>
                    </p:cTn>
                  </p:par>
                  <p:par>
                    <p:cTn id="283" fill="hold">
                      <p:stCondLst>
                        <p:cond delay="indefinite"/>
                      </p:stCondLst>
                      <p:childTnLst>
                        <p:par>
                          <p:cTn id="284" fill="hold">
                            <p:stCondLst>
                              <p:cond delay="0"/>
                            </p:stCondLst>
                            <p:childTnLst>
                              <p:par>
                                <p:cTn id="285" presetID="10" presetClass="exit" presetSubtype="0" fill="hold" nodeType="clickEffect">
                                  <p:stCondLst>
                                    <p:cond delay="0"/>
                                  </p:stCondLst>
                                  <p:childTnLst>
                                    <p:animEffect transition="out" filter="fade">
                                      <p:cBhvr>
                                        <p:cTn id="286" dur="10"/>
                                        <p:tgtEl>
                                          <p:spTgt spid="99"/>
                                        </p:tgtEl>
                                      </p:cBhvr>
                                    </p:animEffect>
                                    <p:set>
                                      <p:cBhvr>
                                        <p:cTn id="287" dur="1" fill="hold">
                                          <p:stCondLst>
                                            <p:cond delay="9"/>
                                          </p:stCondLst>
                                        </p:cTn>
                                        <p:tgtEl>
                                          <p:spTgt spid="99"/>
                                        </p:tgtEl>
                                        <p:attrNameLst>
                                          <p:attrName>style.visibility</p:attrName>
                                        </p:attrNameLst>
                                      </p:cBhvr>
                                      <p:to>
                                        <p:strVal val="hidden"/>
                                      </p:to>
                                    </p:set>
                                  </p:childTnLst>
                                </p:cTn>
                              </p:par>
                              <p:par>
                                <p:cTn id="288" presetID="3" presetClass="mediacall" presetSubtype="0" fill="hold" nodeType="withEffect">
                                  <p:stCondLst>
                                    <p:cond delay="0"/>
                                  </p:stCondLst>
                                  <p:childTnLst>
                                    <p:cmd type="call" cmd="stop">
                                      <p:cBhvr>
                                        <p:cTn id="289" dur="1" fill="hold"/>
                                        <p:tgtEl>
                                          <p:spTgt spid="110"/>
                                        </p:tgtEl>
                                      </p:cBhvr>
                                    </p:cmd>
                                  </p:childTnLst>
                                </p:cTn>
                              </p:par>
                            </p:childTnLst>
                          </p:cTn>
                        </p:par>
                      </p:childTnLst>
                    </p:cTn>
                  </p:par>
                  <p:par>
                    <p:cTn id="290" fill="hold">
                      <p:stCondLst>
                        <p:cond delay="indefinite"/>
                      </p:stCondLst>
                      <p:childTnLst>
                        <p:par>
                          <p:cTn id="291" fill="hold">
                            <p:stCondLst>
                              <p:cond delay="0"/>
                            </p:stCondLst>
                            <p:childTnLst>
                              <p:par>
                                <p:cTn id="292" presetID="10" presetClass="exit" presetSubtype="0" fill="hold" nodeType="clickEffect">
                                  <p:stCondLst>
                                    <p:cond delay="0"/>
                                  </p:stCondLst>
                                  <p:childTnLst>
                                    <p:animEffect transition="out" filter="fade">
                                      <p:cBhvr>
                                        <p:cTn id="293" dur="10"/>
                                        <p:tgtEl>
                                          <p:spTgt spid="100"/>
                                        </p:tgtEl>
                                      </p:cBhvr>
                                    </p:animEffect>
                                    <p:set>
                                      <p:cBhvr>
                                        <p:cTn id="294" dur="1" fill="hold">
                                          <p:stCondLst>
                                            <p:cond delay="9"/>
                                          </p:stCondLst>
                                        </p:cTn>
                                        <p:tgtEl>
                                          <p:spTgt spid="100"/>
                                        </p:tgtEl>
                                        <p:attrNameLst>
                                          <p:attrName>style.visibility</p:attrName>
                                        </p:attrNameLst>
                                      </p:cBhvr>
                                      <p:to>
                                        <p:strVal val="hidden"/>
                                      </p:to>
                                    </p:set>
                                  </p:childTnLst>
                                </p:cTn>
                              </p:par>
                              <p:par>
                                <p:cTn id="295" presetID="3" presetClass="mediacall" presetSubtype="0" fill="hold" nodeType="withEffect">
                                  <p:stCondLst>
                                    <p:cond delay="0"/>
                                  </p:stCondLst>
                                  <p:childTnLst>
                                    <p:cmd type="call" cmd="stop">
                                      <p:cBhvr>
                                        <p:cTn id="296" dur="1" fill="hold"/>
                                        <p:tgtEl>
                                          <p:spTgt spid="110"/>
                                        </p:tgtEl>
                                      </p:cBhvr>
                                    </p:cmd>
                                  </p:childTnLst>
                                </p:cTn>
                              </p:par>
                            </p:childTnLst>
                          </p:cTn>
                        </p:par>
                      </p:childTnLst>
                    </p:cTn>
                  </p:par>
                  <p:par>
                    <p:cTn id="297" fill="hold">
                      <p:stCondLst>
                        <p:cond delay="indefinite"/>
                      </p:stCondLst>
                      <p:childTnLst>
                        <p:par>
                          <p:cTn id="298" fill="hold">
                            <p:stCondLst>
                              <p:cond delay="0"/>
                            </p:stCondLst>
                            <p:childTnLst>
                              <p:par>
                                <p:cTn id="299" presetID="10" presetClass="exit" presetSubtype="0" fill="hold" nodeType="clickEffect">
                                  <p:stCondLst>
                                    <p:cond delay="0"/>
                                  </p:stCondLst>
                                  <p:childTnLst>
                                    <p:animEffect transition="out" filter="fade">
                                      <p:cBhvr>
                                        <p:cTn id="300" dur="10"/>
                                        <p:tgtEl>
                                          <p:spTgt spid="101"/>
                                        </p:tgtEl>
                                      </p:cBhvr>
                                    </p:animEffect>
                                    <p:set>
                                      <p:cBhvr>
                                        <p:cTn id="301" dur="1" fill="hold">
                                          <p:stCondLst>
                                            <p:cond delay="9"/>
                                          </p:stCondLst>
                                        </p:cTn>
                                        <p:tgtEl>
                                          <p:spTgt spid="101"/>
                                        </p:tgtEl>
                                        <p:attrNameLst>
                                          <p:attrName>style.visibility</p:attrName>
                                        </p:attrNameLst>
                                      </p:cBhvr>
                                      <p:to>
                                        <p:strVal val="hidden"/>
                                      </p:to>
                                    </p:set>
                                  </p:childTnLst>
                                </p:cTn>
                              </p:par>
                              <p:par>
                                <p:cTn id="302" presetID="3" presetClass="mediacall" presetSubtype="0" fill="hold" nodeType="withEffect">
                                  <p:stCondLst>
                                    <p:cond delay="0"/>
                                  </p:stCondLst>
                                  <p:childTnLst>
                                    <p:cmd type="call" cmd="stop">
                                      <p:cBhvr>
                                        <p:cTn id="303" dur="1" fill="hold"/>
                                        <p:tgtEl>
                                          <p:spTgt spid="110"/>
                                        </p:tgtEl>
                                      </p:cBhvr>
                                    </p:cmd>
                                  </p:childTnLst>
                                </p:cTn>
                              </p:par>
                            </p:childTnLst>
                          </p:cTn>
                        </p:par>
                      </p:childTnLst>
                    </p:cTn>
                  </p:par>
                  <p:par>
                    <p:cTn id="304" fill="hold">
                      <p:stCondLst>
                        <p:cond delay="indefinite"/>
                      </p:stCondLst>
                      <p:childTnLst>
                        <p:par>
                          <p:cTn id="305" fill="hold">
                            <p:stCondLst>
                              <p:cond delay="0"/>
                            </p:stCondLst>
                            <p:childTnLst>
                              <p:par>
                                <p:cTn id="306" presetID="10" presetClass="exit" presetSubtype="0" fill="hold" nodeType="clickEffect">
                                  <p:stCondLst>
                                    <p:cond delay="0"/>
                                  </p:stCondLst>
                                  <p:childTnLst>
                                    <p:animEffect transition="out" filter="fade">
                                      <p:cBhvr>
                                        <p:cTn id="307" dur="10"/>
                                        <p:tgtEl>
                                          <p:spTgt spid="102"/>
                                        </p:tgtEl>
                                      </p:cBhvr>
                                    </p:animEffect>
                                    <p:set>
                                      <p:cBhvr>
                                        <p:cTn id="308" dur="1" fill="hold">
                                          <p:stCondLst>
                                            <p:cond delay="9"/>
                                          </p:stCondLst>
                                        </p:cTn>
                                        <p:tgtEl>
                                          <p:spTgt spid="102"/>
                                        </p:tgtEl>
                                        <p:attrNameLst>
                                          <p:attrName>style.visibility</p:attrName>
                                        </p:attrNameLst>
                                      </p:cBhvr>
                                      <p:to>
                                        <p:strVal val="hidden"/>
                                      </p:to>
                                    </p:set>
                                  </p:childTnLst>
                                </p:cTn>
                              </p:par>
                              <p:par>
                                <p:cTn id="309" presetID="3" presetClass="mediacall" presetSubtype="0" fill="hold" nodeType="withEffect">
                                  <p:stCondLst>
                                    <p:cond delay="0"/>
                                  </p:stCondLst>
                                  <p:childTnLst>
                                    <p:cmd type="call" cmd="stop">
                                      <p:cBhvr>
                                        <p:cTn id="310" dur="1" fill="hold"/>
                                        <p:tgtEl>
                                          <p:spTgt spid="110"/>
                                        </p:tgtEl>
                                      </p:cBhvr>
                                    </p:cmd>
                                  </p:childTnLst>
                                </p:cTn>
                              </p:par>
                            </p:childTnLst>
                          </p:cTn>
                        </p:par>
                      </p:childTnLst>
                    </p:cTn>
                  </p:par>
                  <p:par>
                    <p:cTn id="311" fill="hold">
                      <p:stCondLst>
                        <p:cond delay="indefinite"/>
                      </p:stCondLst>
                      <p:childTnLst>
                        <p:par>
                          <p:cTn id="312" fill="hold">
                            <p:stCondLst>
                              <p:cond delay="0"/>
                            </p:stCondLst>
                            <p:childTnLst>
                              <p:par>
                                <p:cTn id="313" presetID="10" presetClass="exit" presetSubtype="0" fill="hold" nodeType="clickEffect">
                                  <p:stCondLst>
                                    <p:cond delay="0"/>
                                  </p:stCondLst>
                                  <p:childTnLst>
                                    <p:animEffect transition="out" filter="fade">
                                      <p:cBhvr>
                                        <p:cTn id="314" dur="10"/>
                                        <p:tgtEl>
                                          <p:spTgt spid="103"/>
                                        </p:tgtEl>
                                      </p:cBhvr>
                                    </p:animEffect>
                                    <p:set>
                                      <p:cBhvr>
                                        <p:cTn id="315" dur="1" fill="hold">
                                          <p:stCondLst>
                                            <p:cond delay="9"/>
                                          </p:stCondLst>
                                        </p:cTn>
                                        <p:tgtEl>
                                          <p:spTgt spid="103"/>
                                        </p:tgtEl>
                                        <p:attrNameLst>
                                          <p:attrName>style.visibility</p:attrName>
                                        </p:attrNameLst>
                                      </p:cBhvr>
                                      <p:to>
                                        <p:strVal val="hidden"/>
                                      </p:to>
                                    </p:set>
                                  </p:childTnLst>
                                </p:cTn>
                              </p:par>
                              <p:par>
                                <p:cTn id="316" presetID="3" presetClass="mediacall" presetSubtype="0" fill="hold" nodeType="withEffect">
                                  <p:stCondLst>
                                    <p:cond delay="0"/>
                                  </p:stCondLst>
                                  <p:childTnLst>
                                    <p:cmd type="call" cmd="stop">
                                      <p:cBhvr>
                                        <p:cTn id="317" dur="1" fill="hold"/>
                                        <p:tgtEl>
                                          <p:spTgt spid="110"/>
                                        </p:tgtEl>
                                      </p:cBhvr>
                                    </p:cmd>
                                  </p:childTnLst>
                                </p:cTn>
                              </p:par>
                            </p:childTnLst>
                          </p:cTn>
                        </p:par>
                      </p:childTnLst>
                    </p:cTn>
                  </p:par>
                  <p:par>
                    <p:cTn id="318" fill="hold">
                      <p:stCondLst>
                        <p:cond delay="indefinite"/>
                      </p:stCondLst>
                      <p:childTnLst>
                        <p:par>
                          <p:cTn id="319" fill="hold">
                            <p:stCondLst>
                              <p:cond delay="0"/>
                            </p:stCondLst>
                            <p:childTnLst>
                              <p:par>
                                <p:cTn id="320" presetID="10" presetClass="exit" presetSubtype="0" fill="hold" nodeType="clickEffect">
                                  <p:stCondLst>
                                    <p:cond delay="0"/>
                                  </p:stCondLst>
                                  <p:childTnLst>
                                    <p:animEffect transition="out" filter="fade">
                                      <p:cBhvr>
                                        <p:cTn id="321" dur="10"/>
                                        <p:tgtEl>
                                          <p:spTgt spid="104"/>
                                        </p:tgtEl>
                                      </p:cBhvr>
                                    </p:animEffect>
                                    <p:set>
                                      <p:cBhvr>
                                        <p:cTn id="322" dur="1" fill="hold">
                                          <p:stCondLst>
                                            <p:cond delay="9"/>
                                          </p:stCondLst>
                                        </p:cTn>
                                        <p:tgtEl>
                                          <p:spTgt spid="104"/>
                                        </p:tgtEl>
                                        <p:attrNameLst>
                                          <p:attrName>style.visibility</p:attrName>
                                        </p:attrNameLst>
                                      </p:cBhvr>
                                      <p:to>
                                        <p:strVal val="hidden"/>
                                      </p:to>
                                    </p:set>
                                  </p:childTnLst>
                                </p:cTn>
                              </p:par>
                              <p:par>
                                <p:cTn id="323" presetID="3" presetClass="mediacall" presetSubtype="0" fill="hold" nodeType="withEffect">
                                  <p:stCondLst>
                                    <p:cond delay="0"/>
                                  </p:stCondLst>
                                  <p:childTnLst>
                                    <p:cmd type="call" cmd="stop">
                                      <p:cBhvr>
                                        <p:cTn id="324" dur="1" fill="hold"/>
                                        <p:tgtEl>
                                          <p:spTgt spid="110"/>
                                        </p:tgtEl>
                                      </p:cBhvr>
                                    </p:cmd>
                                  </p:childTnLst>
                                </p:cTn>
                              </p:par>
                            </p:childTnLst>
                          </p:cTn>
                        </p:par>
                      </p:childTnLst>
                    </p:cTn>
                  </p:par>
                  <p:par>
                    <p:cTn id="325" fill="hold">
                      <p:stCondLst>
                        <p:cond delay="indefinite"/>
                      </p:stCondLst>
                      <p:childTnLst>
                        <p:par>
                          <p:cTn id="326" fill="hold">
                            <p:stCondLst>
                              <p:cond delay="0"/>
                            </p:stCondLst>
                            <p:childTnLst>
                              <p:par>
                                <p:cTn id="327" presetID="10" presetClass="exit" presetSubtype="0" fill="hold" nodeType="clickEffect">
                                  <p:stCondLst>
                                    <p:cond delay="0"/>
                                  </p:stCondLst>
                                  <p:childTnLst>
                                    <p:animEffect transition="out" filter="fade">
                                      <p:cBhvr>
                                        <p:cTn id="328" dur="10"/>
                                        <p:tgtEl>
                                          <p:spTgt spid="105"/>
                                        </p:tgtEl>
                                      </p:cBhvr>
                                    </p:animEffect>
                                    <p:set>
                                      <p:cBhvr>
                                        <p:cTn id="329" dur="1" fill="hold">
                                          <p:stCondLst>
                                            <p:cond delay="9"/>
                                          </p:stCondLst>
                                        </p:cTn>
                                        <p:tgtEl>
                                          <p:spTgt spid="105"/>
                                        </p:tgtEl>
                                        <p:attrNameLst>
                                          <p:attrName>style.visibility</p:attrName>
                                        </p:attrNameLst>
                                      </p:cBhvr>
                                      <p:to>
                                        <p:strVal val="hidden"/>
                                      </p:to>
                                    </p:set>
                                  </p:childTnLst>
                                </p:cTn>
                              </p:par>
                              <p:par>
                                <p:cTn id="330" presetID="3" presetClass="mediacall" presetSubtype="0" fill="hold" nodeType="withEffect">
                                  <p:stCondLst>
                                    <p:cond delay="0"/>
                                  </p:stCondLst>
                                  <p:childTnLst>
                                    <p:cmd type="call" cmd="stop">
                                      <p:cBhvr>
                                        <p:cTn id="331" dur="1" fill="hold"/>
                                        <p:tgtEl>
                                          <p:spTgt spid="110"/>
                                        </p:tgtEl>
                                      </p:cBhvr>
                                    </p:cmd>
                                  </p:childTnLst>
                                </p:cTn>
                              </p:par>
                            </p:childTnLst>
                          </p:cTn>
                        </p:par>
                      </p:childTnLst>
                    </p:cTn>
                  </p:par>
                  <p:par>
                    <p:cTn id="332" fill="hold">
                      <p:stCondLst>
                        <p:cond delay="indefinite"/>
                      </p:stCondLst>
                      <p:childTnLst>
                        <p:par>
                          <p:cTn id="333" fill="hold">
                            <p:stCondLst>
                              <p:cond delay="0"/>
                            </p:stCondLst>
                            <p:childTnLst>
                              <p:par>
                                <p:cTn id="334" presetID="10" presetClass="exit" presetSubtype="0" fill="hold" nodeType="clickEffect">
                                  <p:stCondLst>
                                    <p:cond delay="0"/>
                                  </p:stCondLst>
                                  <p:childTnLst>
                                    <p:animEffect transition="out" filter="fade">
                                      <p:cBhvr>
                                        <p:cTn id="335" dur="10"/>
                                        <p:tgtEl>
                                          <p:spTgt spid="106"/>
                                        </p:tgtEl>
                                      </p:cBhvr>
                                    </p:animEffect>
                                    <p:set>
                                      <p:cBhvr>
                                        <p:cTn id="336" dur="1" fill="hold">
                                          <p:stCondLst>
                                            <p:cond delay="9"/>
                                          </p:stCondLst>
                                        </p:cTn>
                                        <p:tgtEl>
                                          <p:spTgt spid="106"/>
                                        </p:tgtEl>
                                        <p:attrNameLst>
                                          <p:attrName>style.visibility</p:attrName>
                                        </p:attrNameLst>
                                      </p:cBhvr>
                                      <p:to>
                                        <p:strVal val="hidden"/>
                                      </p:to>
                                    </p:set>
                                  </p:childTnLst>
                                </p:cTn>
                              </p:par>
                              <p:par>
                                <p:cTn id="337" presetID="3" presetClass="mediacall" presetSubtype="0" fill="hold" nodeType="withEffect">
                                  <p:stCondLst>
                                    <p:cond delay="0"/>
                                  </p:stCondLst>
                                  <p:childTnLst>
                                    <p:cmd type="call" cmd="stop">
                                      <p:cBhvr>
                                        <p:cTn id="338" dur="1" fill="hold"/>
                                        <p:tgtEl>
                                          <p:spTgt spid="110"/>
                                        </p:tgtEl>
                                      </p:cBhvr>
                                    </p:cmd>
                                  </p:childTnLst>
                                </p:cTn>
                              </p:par>
                            </p:childTnLst>
                          </p:cTn>
                        </p:par>
                      </p:childTnLst>
                    </p:cTn>
                  </p:par>
                  <p:par>
                    <p:cTn id="339" fill="hold">
                      <p:stCondLst>
                        <p:cond delay="indefinite"/>
                      </p:stCondLst>
                      <p:childTnLst>
                        <p:par>
                          <p:cTn id="340" fill="hold">
                            <p:stCondLst>
                              <p:cond delay="0"/>
                            </p:stCondLst>
                            <p:childTnLst>
                              <p:par>
                                <p:cTn id="341" presetID="10" presetClass="exit" presetSubtype="0" fill="hold" nodeType="clickEffect">
                                  <p:stCondLst>
                                    <p:cond delay="0"/>
                                  </p:stCondLst>
                                  <p:childTnLst>
                                    <p:animEffect transition="out" filter="fade">
                                      <p:cBhvr>
                                        <p:cTn id="342" dur="10"/>
                                        <p:tgtEl>
                                          <p:spTgt spid="107"/>
                                        </p:tgtEl>
                                      </p:cBhvr>
                                    </p:animEffect>
                                    <p:set>
                                      <p:cBhvr>
                                        <p:cTn id="343" dur="1" fill="hold">
                                          <p:stCondLst>
                                            <p:cond delay="9"/>
                                          </p:stCondLst>
                                        </p:cTn>
                                        <p:tgtEl>
                                          <p:spTgt spid="107"/>
                                        </p:tgtEl>
                                        <p:attrNameLst>
                                          <p:attrName>style.visibility</p:attrName>
                                        </p:attrNameLst>
                                      </p:cBhvr>
                                      <p:to>
                                        <p:strVal val="hidden"/>
                                      </p:to>
                                    </p:set>
                                  </p:childTnLst>
                                </p:cTn>
                              </p:par>
                              <p:par>
                                <p:cTn id="344" presetID="3" presetClass="mediacall" presetSubtype="0" fill="hold" nodeType="withEffect">
                                  <p:stCondLst>
                                    <p:cond delay="0"/>
                                  </p:stCondLst>
                                  <p:childTnLst>
                                    <p:cmd type="call" cmd="stop">
                                      <p:cBhvr>
                                        <p:cTn id="345" dur="1" fill="hold"/>
                                        <p:tgtEl>
                                          <p:spTgt spid="110"/>
                                        </p:tgtEl>
                                      </p:cBhvr>
                                    </p:cmd>
                                  </p:childTnLst>
                                </p:cTn>
                              </p:par>
                            </p:childTnLst>
                          </p:cTn>
                        </p:par>
                      </p:childTnLst>
                    </p:cTn>
                  </p:par>
                  <p:par>
                    <p:cTn id="346" fill="hold">
                      <p:stCondLst>
                        <p:cond delay="indefinite"/>
                      </p:stCondLst>
                      <p:childTnLst>
                        <p:par>
                          <p:cTn id="347" fill="hold">
                            <p:stCondLst>
                              <p:cond delay="0"/>
                            </p:stCondLst>
                            <p:childTnLst>
                              <p:par>
                                <p:cTn id="348" presetID="10" presetClass="exit" presetSubtype="0" fill="hold" nodeType="clickEffect">
                                  <p:stCondLst>
                                    <p:cond delay="0"/>
                                  </p:stCondLst>
                                  <p:childTnLst>
                                    <p:animEffect transition="out" filter="fade">
                                      <p:cBhvr>
                                        <p:cTn id="349" dur="10"/>
                                        <p:tgtEl>
                                          <p:spTgt spid="108"/>
                                        </p:tgtEl>
                                      </p:cBhvr>
                                    </p:animEffect>
                                    <p:set>
                                      <p:cBhvr>
                                        <p:cTn id="350" dur="1" fill="hold">
                                          <p:stCondLst>
                                            <p:cond delay="9"/>
                                          </p:stCondLst>
                                        </p:cTn>
                                        <p:tgtEl>
                                          <p:spTgt spid="108"/>
                                        </p:tgtEl>
                                        <p:attrNameLst>
                                          <p:attrName>style.visibility</p:attrName>
                                        </p:attrNameLst>
                                      </p:cBhvr>
                                      <p:to>
                                        <p:strVal val="hidden"/>
                                      </p:to>
                                    </p:set>
                                  </p:childTnLst>
                                </p:cTn>
                              </p:par>
                              <p:par>
                                <p:cTn id="351" presetID="3" presetClass="mediacall" presetSubtype="0" fill="hold" nodeType="withEffect">
                                  <p:stCondLst>
                                    <p:cond delay="0"/>
                                  </p:stCondLst>
                                  <p:childTnLst>
                                    <p:cmd type="call" cmd="stop">
                                      <p:cBhvr>
                                        <p:cTn id="352" dur="1" fill="hold"/>
                                        <p:tgtEl>
                                          <p:spTgt spid="110"/>
                                        </p:tgtEl>
                                      </p:cBhvr>
                                    </p:cmd>
                                  </p:childTnLst>
                                </p:cTn>
                              </p:par>
                            </p:childTnLst>
                          </p:cTn>
                        </p:par>
                      </p:childTnLst>
                    </p:cTn>
                  </p:par>
                  <p:par>
                    <p:cTn id="353" fill="hold">
                      <p:stCondLst>
                        <p:cond delay="indefinite"/>
                      </p:stCondLst>
                      <p:childTnLst>
                        <p:par>
                          <p:cTn id="354" fill="hold">
                            <p:stCondLst>
                              <p:cond delay="0"/>
                            </p:stCondLst>
                            <p:childTnLst>
                              <p:par>
                                <p:cTn id="355" presetID="10" presetClass="exit" presetSubtype="0" fill="hold" nodeType="clickEffect">
                                  <p:stCondLst>
                                    <p:cond delay="0"/>
                                  </p:stCondLst>
                                  <p:childTnLst>
                                    <p:animEffect transition="out" filter="fade">
                                      <p:cBhvr>
                                        <p:cTn id="356" dur="10"/>
                                        <p:tgtEl>
                                          <p:spTgt spid="109"/>
                                        </p:tgtEl>
                                      </p:cBhvr>
                                    </p:animEffect>
                                    <p:set>
                                      <p:cBhvr>
                                        <p:cTn id="357" dur="1" fill="hold">
                                          <p:stCondLst>
                                            <p:cond delay="9"/>
                                          </p:stCondLst>
                                        </p:cTn>
                                        <p:tgtEl>
                                          <p:spTgt spid="109"/>
                                        </p:tgtEl>
                                        <p:attrNameLst>
                                          <p:attrName>style.visibility</p:attrName>
                                        </p:attrNameLst>
                                      </p:cBhvr>
                                      <p:to>
                                        <p:strVal val="hidden"/>
                                      </p:to>
                                    </p:set>
                                  </p:childTnLst>
                                </p:cTn>
                              </p:par>
                              <p:par>
                                <p:cTn id="358" presetID="3" presetClass="mediacall" presetSubtype="0" fill="hold" nodeType="withEffect">
                                  <p:stCondLst>
                                    <p:cond delay="0"/>
                                  </p:stCondLst>
                                  <p:childTnLst>
                                    <p:cmd type="call" cmd="stop">
                                      <p:cBhvr>
                                        <p:cTn id="359" dur="1"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0" restart="whenNotActive" fill="hold" evtFilter="cancelBubble" nodeType="interactiveSeq">
                <p:stCondLst>
                  <p:cond evt="onClick" delay="0">
                    <p:tgtEl>
                      <p:spTgt spid="59"/>
                    </p:tgtEl>
                  </p:cond>
                </p:stCondLst>
                <p:endSync evt="end" delay="0">
                  <p:rtn val="all"/>
                </p:endSync>
                <p:childTnLst>
                  <p:par>
                    <p:cTn id="361" fill="hold">
                      <p:stCondLst>
                        <p:cond delay="0"/>
                      </p:stCondLst>
                      <p:childTnLst>
                        <p:par>
                          <p:cTn id="362" fill="hold">
                            <p:stCondLst>
                              <p:cond delay="0"/>
                            </p:stCondLst>
                            <p:childTnLst>
                              <p:par>
                                <p:cTn id="363" presetID="30" presetClass="emph" presetSubtype="0" fill="hold" nodeType="clickEffect">
                                  <p:stCondLst>
                                    <p:cond delay="0"/>
                                  </p:stCondLst>
                                  <p:childTnLst>
                                    <p:animClr clrSpc="hsl" dir="cw">
                                      <p:cBhvr override="childStyle">
                                        <p:cTn id="364" dur="500" fill="hold"/>
                                        <p:tgtEl>
                                          <p:spTgt spid="59"/>
                                        </p:tgtEl>
                                        <p:attrNameLst>
                                          <p:attrName>style.color</p:attrName>
                                        </p:attrNameLst>
                                      </p:cBhvr>
                                      <p:by>
                                        <p:hsl h="0" s="12549" l="25098"/>
                                      </p:by>
                                    </p:animClr>
                                    <p:animClr clrSpc="hsl" dir="cw">
                                      <p:cBhvr>
                                        <p:cTn id="365" dur="500" fill="hold"/>
                                        <p:tgtEl>
                                          <p:spTgt spid="59"/>
                                        </p:tgtEl>
                                        <p:attrNameLst>
                                          <p:attrName>fillcolor</p:attrName>
                                        </p:attrNameLst>
                                      </p:cBhvr>
                                      <p:by>
                                        <p:hsl h="0" s="12549" l="25098"/>
                                      </p:by>
                                    </p:animClr>
                                    <p:animClr clrSpc="hsl" dir="cw">
                                      <p:cBhvr>
                                        <p:cTn id="366" dur="500" fill="hold"/>
                                        <p:tgtEl>
                                          <p:spTgt spid="59"/>
                                        </p:tgtEl>
                                        <p:attrNameLst>
                                          <p:attrName>stroke.color</p:attrName>
                                        </p:attrNameLst>
                                      </p:cBhvr>
                                      <p:by>
                                        <p:hsl h="0" s="12549" l="25098"/>
                                      </p:by>
                                    </p:animClr>
                                    <p:set>
                                      <p:cBhvr>
                                        <p:cTn id="367" dur="500" fill="hold"/>
                                        <p:tgtEl>
                                          <p:spTgt spid="59"/>
                                        </p:tgtEl>
                                        <p:attrNameLst>
                                          <p:attrName>fill.type</p:attrName>
                                        </p:attrNameLst>
                                      </p:cBhvr>
                                      <p:to>
                                        <p:strVal val="solid"/>
                                      </p:to>
                                    </p:set>
                                  </p:childTnLst>
                                </p:cTn>
                              </p:par>
                              <p:par>
                                <p:cTn id="368" presetID="8" presetClass="emph" presetSubtype="0" repeatCount="indefinite" fill="hold" nodeType="withEffect">
                                  <p:stCondLst>
                                    <p:cond delay="0"/>
                                  </p:stCondLst>
                                  <p:endCondLst>
                                    <p:cond evt="onNext" delay="0">
                                      <p:tgtEl>
                                        <p:sldTgt/>
                                      </p:tgtEl>
                                    </p:cond>
                                  </p:endCondLst>
                                  <p:childTnLst>
                                    <p:animRot by="21600000">
                                      <p:cBhvr>
                                        <p:cTn id="369" dur="500" fill="hold"/>
                                        <p:tgtEl>
                                          <p:spTgt spid="52"/>
                                        </p:tgtEl>
                                        <p:attrNameLst>
                                          <p:attrName>r</p:attrName>
                                        </p:attrNameLst>
                                      </p:cBhvr>
                                    </p:animRot>
                                  </p:childTnLst>
                                </p:cTn>
                              </p:par>
                              <p:par>
                                <p:cTn id="370" presetID="1" presetClass="mediacall" presetSubtype="0" fill="hold" nodeType="withEffect">
                                  <p:stCondLst>
                                    <p:cond delay="0"/>
                                  </p:stCondLst>
                                  <p:childTnLst>
                                    <p:cmd type="call" cmd="playFrom(0.0)">
                                      <p:cBhvr>
                                        <p:cTn id="371" dur="30406" fill="hold"/>
                                        <p:tgtEl>
                                          <p:spTgt spid="110"/>
                                        </p:tgtEl>
                                      </p:cBhvr>
                                    </p:cmd>
                                  </p:childTnLst>
                                </p:cTn>
                              </p:par>
                            </p:childTnLst>
                          </p:cTn>
                        </p:par>
                      </p:childTnLst>
                    </p:cTn>
                  </p:par>
                </p:childTnLst>
              </p:cTn>
              <p:nextCondLst>
                <p:cond evt="onClick" delay="0">
                  <p:tgtEl>
                    <p:spTgt spid="59"/>
                  </p:tgtEl>
                </p:cond>
              </p:nextCondLst>
            </p:seq>
            <p:audio>
              <p:cMediaNode vol="80000">
                <p:cTn id="372" repeatCount="indefinite" fill="hold" display="0">
                  <p:stCondLst>
                    <p:cond delay="indefinite"/>
                  </p:stCondLst>
                  <p:endCondLst>
                    <p:cond evt="onStopAudio" delay="0">
                      <p:tgtEl>
                        <p:sldTgt/>
                      </p:tgtEl>
                    </p:cond>
                    <p:cond evt="onNext" delay="0">
                      <p:tgtEl>
                        <p:sldTgt/>
                      </p:tgtEl>
                    </p:cond>
                  </p:endCondLst>
                </p:cTn>
                <p:tgtEl>
                  <p:spTgt spid="110"/>
                </p:tgtEl>
              </p:cMediaNode>
            </p:audio>
          </p:childTnLst>
        </p:cTn>
      </p:par>
    </p:tnLst>
    <p:bldLst>
      <p:bldP spid="1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047769" cy="50068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6965" y="1117565"/>
            <a:ext cx="1099631" cy="101964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2197" y="213860"/>
            <a:ext cx="4536891" cy="625019"/>
          </a:xfrm>
          <a:prstGeom prst="rect">
            <a:avLst/>
          </a:prstGeom>
        </p:spPr>
      </p:pic>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010400" y="5402589"/>
            <a:ext cx="1906476" cy="13961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0" y="4840900"/>
            <a:ext cx="2802083" cy="2017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5476" y="2322699"/>
            <a:ext cx="7391400" cy="1200329"/>
          </a:xfrm>
          <a:prstGeom prst="rect">
            <a:avLst/>
          </a:prstGeom>
          <a:noFill/>
        </p:spPr>
        <p:txBody>
          <a:bodyPr wrap="square" rtlCol="0">
            <a:spAutoFit/>
          </a:bodyPr>
          <a:lstStyle/>
          <a:p>
            <a:r>
              <a:rPr lang="en-US" sz="7200" dirty="0" err="1">
                <a:solidFill>
                  <a:srgbClr val="FF0000"/>
                </a:solidFill>
              </a:rPr>
              <a:t>i</a:t>
            </a:r>
            <a:r>
              <a:rPr lang="en-US" sz="7200" dirty="0" err="1" smtClean="0">
                <a:solidFill>
                  <a:srgbClr val="FF0000"/>
                </a:solidFill>
              </a:rPr>
              <a:t>êc</a:t>
            </a:r>
            <a:r>
              <a:rPr lang="en-US" sz="7200" dirty="0" smtClean="0">
                <a:solidFill>
                  <a:srgbClr val="FF0000"/>
                </a:solidFill>
              </a:rPr>
              <a:t>    </a:t>
            </a:r>
            <a:r>
              <a:rPr lang="en-US" sz="7200" dirty="0" err="1" smtClean="0">
                <a:solidFill>
                  <a:srgbClr val="FF0000"/>
                </a:solidFill>
              </a:rPr>
              <a:t>iên</a:t>
            </a:r>
            <a:r>
              <a:rPr lang="en-US" sz="7200" dirty="0" smtClean="0">
                <a:solidFill>
                  <a:srgbClr val="FF0000"/>
                </a:solidFill>
              </a:rPr>
              <a:t>    </a:t>
            </a:r>
            <a:r>
              <a:rPr lang="en-US" sz="7200" dirty="0" err="1" smtClean="0">
                <a:solidFill>
                  <a:srgbClr val="FF0000"/>
                </a:solidFill>
              </a:rPr>
              <a:t>iêp</a:t>
            </a:r>
            <a:endParaRPr lang="en-US" sz="7200" dirty="0">
              <a:solidFill>
                <a:srgbClr val="FF0000"/>
              </a:solidFill>
            </a:endParaRPr>
          </a:p>
        </p:txBody>
      </p:sp>
    </p:spTree>
    <p:extLst>
      <p:ext uri="{BB962C8B-B14F-4D97-AF65-F5344CB8AC3E}">
        <p14:creationId xmlns:p14="http://schemas.microsoft.com/office/powerpoint/2010/main" val="387863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8600" y="4171950"/>
            <a:ext cx="8686800" cy="162684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r>
              <a:rPr lang="en-US" sz="2700">
                <a:solidFill>
                  <a:srgbClr val="0070C0"/>
                </a:solidFill>
                <a:latin typeface="Arial-Rounded" pitchFamily="34" charset="0"/>
                <a:ea typeface="Arial-Rounded" pitchFamily="34" charset="0"/>
                <a:cs typeface="Arial-Rounded" pitchFamily="34" charset="0"/>
              </a:rPr>
              <a:t>              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4500">
              <a:solidFill>
                <a:srgbClr val="0070C0"/>
              </a:solidFill>
              <a:latin typeface="Arial-Rounded" pitchFamily="34" charset="0"/>
              <a:ea typeface="Arial-Rounded" pitchFamily="34" charset="0"/>
              <a:cs typeface="Arial-Rounded" pitchFamily="34"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2574" y="819393"/>
            <a:ext cx="6141236" cy="334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2301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0"/>
            <a:ext cx="9101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a:hlinkClick r:id="rId3" action="ppaction://hlinkfile"/>
          </p:cNvPr>
          <p:cNvSpPr/>
          <p:nvPr/>
        </p:nvSpPr>
        <p:spPr>
          <a:xfrm>
            <a:off x="7010400" y="6070190"/>
            <a:ext cx="1676400" cy="73183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799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ế giới các loài ch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381000"/>
            <a:ext cx="8610600" cy="6248400"/>
          </a:xfrm>
          <a:prstGeom prst="rect">
            <a:avLst/>
          </a:prstGeom>
        </p:spPr>
      </p:pic>
    </p:spTree>
    <p:extLst>
      <p:ext uri="{BB962C8B-B14F-4D97-AF65-F5344CB8AC3E}">
        <p14:creationId xmlns:p14="http://schemas.microsoft.com/office/powerpoint/2010/main" val="255411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43151"/>
            <a:ext cx="3790950" cy="1445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78647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99985" y="2171700"/>
            <a:ext cx="5929742" cy="1200329"/>
          </a:xfrm>
          <a:prstGeom prst="rect">
            <a:avLst/>
          </a:prstGeom>
          <a:noFill/>
        </p:spPr>
        <p:txBody>
          <a:bodyPr wrap="square" rtlCol="0">
            <a:spAutoFit/>
          </a:bodyPr>
          <a:lstStyle/>
          <a:p>
            <a:pPr algn="ctr" defTabSz="685800"/>
            <a:r>
              <a:rPr lang="en-US" sz="72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38903369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6"/>
          <p:cNvSpPr>
            <a:spLocks noChangeArrowheads="1" noChangeShapeType="1" noTextEdit="1"/>
          </p:cNvSpPr>
          <p:nvPr>
            <p:custDataLst>
              <p:tags r:id="rId2"/>
            </p:custDataLst>
          </p:nvPr>
        </p:nvSpPr>
        <p:spPr bwMode="auto">
          <a:xfrm>
            <a:off x="1306116" y="1857421"/>
            <a:ext cx="6572250" cy="2124075"/>
          </a:xfrm>
          <a:prstGeom prst="rect">
            <a:avLst/>
          </a:prstGeom>
        </p:spPr>
        <p:txBody>
          <a:bodyPr wrap="none" fromWordArt="1">
            <a:prstTxWarp prst="textWave1">
              <a:avLst>
                <a:gd name="adj1" fmla="val 13005"/>
                <a:gd name="adj2" fmla="val 0"/>
              </a:avLst>
            </a:prstTxWarp>
          </a:bodyPr>
          <a:lstStyle/>
          <a:p>
            <a:pPr algn="ctr"/>
            <a:r>
              <a:rPr lang="vi-VN" sz="2900" b="1" kern="10" dirty="0">
                <a:ln w="9525">
                  <a:solidFill>
                    <a:srgbClr val="0000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Chúc các em chăm ngoan, học giỏi.</a:t>
            </a:r>
            <a:endParaRPr lang="en-US" sz="2900" b="1" kern="10" dirty="0">
              <a:ln w="9525">
                <a:solidFill>
                  <a:srgbClr val="0000FF"/>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p:txBody>
      </p:sp>
      <p:sp>
        <p:nvSpPr>
          <p:cNvPr id="142340" name="WordArt 12"/>
          <p:cNvSpPr>
            <a:spLocks noChangeArrowheads="1" noChangeShapeType="1" noTextEdit="1"/>
          </p:cNvSpPr>
          <p:nvPr>
            <p:custDataLst>
              <p:tags r:id="rId3"/>
            </p:custDataLst>
          </p:nvPr>
        </p:nvSpPr>
        <p:spPr bwMode="auto">
          <a:xfrm>
            <a:off x="3225405" y="0"/>
            <a:ext cx="2530078" cy="1428750"/>
          </a:xfrm>
          <a:prstGeom prst="rect">
            <a:avLst/>
          </a:prstGeom>
        </p:spPr>
        <p:txBody>
          <a:bodyPr wrap="none" fromWordArt="1">
            <a:prstTxWarp prst="textPlain">
              <a:avLst>
                <a:gd name="adj" fmla="val 50000"/>
              </a:avLst>
            </a:prstTxWarp>
          </a:bodyPr>
          <a:lstStyle/>
          <a:p>
            <a:pPr algn="ctr"/>
            <a:r>
              <a:rPr lang="vi-VN" sz="2900" b="1" kern="10">
                <a:ln w="22225">
                  <a:solidFill>
                    <a:srgbClr val="FF00FF"/>
                  </a:solidFill>
                  <a:round/>
                  <a:headEnd/>
                  <a:tailEnd/>
                </a:ln>
                <a:solidFill>
                  <a:srgbClr val="000099"/>
                </a:solidFill>
                <a:effectLst>
                  <a:outerShdw dist="45791" dir="2021404" algn="ctr" rotWithShape="0">
                    <a:srgbClr val="B2B2B2">
                      <a:alpha val="79999"/>
                    </a:srgbClr>
                  </a:outerShdw>
                </a:effectLst>
                <a:latin typeface="Times New Roman"/>
                <a:cs typeface="Times New Roman"/>
              </a:rPr>
              <a:t>CHÀO TẠM BIỆT</a:t>
            </a:r>
            <a:endParaRPr lang="en-US" sz="2900" b="1" kern="10">
              <a:ln w="22225">
                <a:solidFill>
                  <a:srgbClr val="FF00FF"/>
                </a:solidFill>
                <a:round/>
                <a:headEnd/>
                <a:tailEnd/>
              </a:ln>
              <a:solidFill>
                <a:srgbClr val="000099"/>
              </a:solidFill>
              <a:effectLst>
                <a:outerShdw dist="45791" dir="2021404" algn="ctr" rotWithShape="0">
                  <a:srgbClr val="B2B2B2">
                    <a:alpha val="79999"/>
                  </a:srgbClr>
                </a:outerShdw>
              </a:effectLst>
              <a:latin typeface="Times New Roman"/>
              <a:cs typeface="Times New Roman"/>
            </a:endParaRPr>
          </a:p>
        </p:txBody>
      </p:sp>
      <p:pic>
        <p:nvPicPr>
          <p:cNvPr id="142342" name="Picture 54" descr="nature%20(6)"/>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28750" y="269921"/>
            <a:ext cx="16573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10" descr="1153132qsksesct1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400300" y="3086100"/>
            <a:ext cx="571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10" descr="1153132qsksesct1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85850" y="-96838"/>
            <a:ext cx="571500" cy="266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13" descr="1224088f9z0urr8e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203724" y="3581446"/>
            <a:ext cx="528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Picture 13" descr="1224088f9z0urr8e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43751" y="3714796"/>
            <a:ext cx="528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Picture 13" descr="1224088f9z0urr8e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665119" y="244521"/>
            <a:ext cx="528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8" name="Picture 13" descr="1224088f9z0urr8e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327922" y="3579859"/>
            <a:ext cx="5286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9" name="Picture 18" descr="2067166a35x1e8i0t"/>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20366" y="5210221"/>
            <a:ext cx="942976"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7019272"/>
      </p:ext>
    </p:extLst>
  </p:cSld>
  <p:clrMapOvr>
    <a:masterClrMapping/>
  </p:clrMapOvr>
  <mc:AlternateContent xmlns:mc="http://schemas.openxmlformats.org/markup-compatibility/2006" xmlns:p14="http://schemas.microsoft.com/office/powerpoint/2010/main">
    <mc:Choice Requires="p14">
      <p:transition spd="slow" p14:dur="1250" advClick="0" advTm="360929">
        <p:sndAc>
          <p:stSnd>
            <p:snd r:embed="rId6" name="applause.wav"/>
          </p:stSnd>
        </p:sndAc>
      </p:transition>
    </mc:Choice>
    <mc:Fallback xmlns="">
      <p:transition spd="slow" advClick="0" advTm="360929">
        <p:sndAc>
          <p:stSnd>
            <p:snd r:embed="rId12" name="applause.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2" presetClass="emph" presetSubtype="0" fill="hold" grpId="1" nodeType="withEffect">
                                  <p:stCondLst>
                                    <p:cond delay="0"/>
                                  </p:stCondLst>
                                  <p:childTnLst>
                                    <p:animClr clrSpc="hsl" dir="cw">
                                      <p:cBhvr override="childStyle">
                                        <p:cTn id="11" dur="3000" fill="hold"/>
                                        <p:tgtEl>
                                          <p:spTgt spid="5"/>
                                        </p:tgtEl>
                                        <p:attrNameLst>
                                          <p:attrName>style.color</p:attrName>
                                        </p:attrNameLst>
                                      </p:cBhvr>
                                      <p:by>
                                        <p:hsl h="-7200000" s="0" l="0"/>
                                      </p:by>
                                    </p:animClr>
                                    <p:animClr clrSpc="hsl" dir="cw">
                                      <p:cBhvr>
                                        <p:cTn id="12" dur="3000" fill="hold"/>
                                        <p:tgtEl>
                                          <p:spTgt spid="5"/>
                                        </p:tgtEl>
                                        <p:attrNameLst>
                                          <p:attrName>fillcolor</p:attrName>
                                        </p:attrNameLst>
                                      </p:cBhvr>
                                      <p:by>
                                        <p:hsl h="-7200000" s="0" l="0"/>
                                      </p:by>
                                    </p:animClr>
                                    <p:animClr clrSpc="hsl" dir="cw">
                                      <p:cBhvr>
                                        <p:cTn id="13" dur="3000" fill="hold"/>
                                        <p:tgtEl>
                                          <p:spTgt spid="5"/>
                                        </p:tgtEl>
                                        <p:attrNameLst>
                                          <p:attrName>stroke.color</p:attrName>
                                        </p:attrNameLst>
                                      </p:cBhvr>
                                      <p:by>
                                        <p:hsl h="-7200000" s="0" l="0"/>
                                      </p:by>
                                    </p:animClr>
                                    <p:set>
                                      <p:cBhvr>
                                        <p:cTn id="14" dur="3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1-原创素材\1_mm1102\PPT\PPT_014\materaials\pageimg_g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93" y="0"/>
            <a:ext cx="9047769" cy="50068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6965" y="1117565"/>
            <a:ext cx="1099631" cy="1019642"/>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2197" y="213860"/>
            <a:ext cx="4536891" cy="625019"/>
          </a:xfrm>
          <a:prstGeom prst="rect">
            <a:avLst/>
          </a:prstGeom>
        </p:spPr>
      </p:pic>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010400" y="5402589"/>
            <a:ext cx="1906476" cy="13961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0" y="4840900"/>
            <a:ext cx="2802083" cy="2017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62200" y="1507837"/>
            <a:ext cx="7391400" cy="1200329"/>
          </a:xfrm>
          <a:prstGeom prst="rect">
            <a:avLst/>
          </a:prstGeom>
          <a:noFill/>
        </p:spPr>
        <p:txBody>
          <a:bodyPr wrap="square" rtlCol="0">
            <a:spAutoFit/>
          </a:bodyPr>
          <a:lstStyle/>
          <a:p>
            <a:r>
              <a:rPr lang="en-US" sz="7200" dirty="0" err="1">
                <a:solidFill>
                  <a:srgbClr val="FF0000"/>
                </a:solidFill>
                <a:latin typeface=".VnArial" panose="020B7200000000000000" pitchFamily="34" charset="0"/>
              </a:rPr>
              <a:t>x</a:t>
            </a:r>
            <a:r>
              <a:rPr lang="en-US" sz="7200" dirty="0" err="1" smtClean="0">
                <a:solidFill>
                  <a:srgbClr val="FF0000"/>
                </a:solidFill>
                <a:latin typeface=".VnArial" panose="020B7200000000000000" pitchFamily="34" charset="0"/>
              </a:rPr>
              <a:t>anh</a:t>
            </a:r>
            <a:r>
              <a:rPr lang="en-US" sz="7200" dirty="0" smtClean="0">
                <a:solidFill>
                  <a:srgbClr val="FF0000"/>
                </a:solidFill>
                <a:latin typeface=".VnArial" panose="020B7200000000000000" pitchFamily="34" charset="0"/>
              </a:rPr>
              <a:t> </a:t>
            </a:r>
            <a:r>
              <a:rPr lang="en-US" sz="7200" dirty="0" err="1" smtClean="0">
                <a:solidFill>
                  <a:srgbClr val="FF0000"/>
                </a:solidFill>
                <a:latin typeface=".VnArial" panose="020B7200000000000000" pitchFamily="34" charset="0"/>
              </a:rPr>
              <a:t>biếc</a:t>
            </a:r>
            <a:endParaRPr lang="en-US" sz="7200" dirty="0">
              <a:solidFill>
                <a:srgbClr val="FF0000"/>
              </a:solidFill>
              <a:latin typeface=".VnArial" panose="020B7200000000000000" pitchFamily="34" charset="0"/>
            </a:endParaRPr>
          </a:p>
        </p:txBody>
      </p:sp>
      <p:sp>
        <p:nvSpPr>
          <p:cNvPr id="8" name="TextBox 7"/>
          <p:cNvSpPr txBox="1"/>
          <p:nvPr/>
        </p:nvSpPr>
        <p:spPr>
          <a:xfrm>
            <a:off x="2514600" y="2892635"/>
            <a:ext cx="7391400" cy="1200329"/>
          </a:xfrm>
          <a:prstGeom prst="rect">
            <a:avLst/>
          </a:prstGeom>
          <a:noFill/>
        </p:spPr>
        <p:txBody>
          <a:bodyPr wrap="square" rtlCol="0">
            <a:spAutoFit/>
          </a:bodyPr>
          <a:lstStyle/>
          <a:p>
            <a:r>
              <a:rPr lang="en-US" sz="7200" dirty="0" err="1" smtClean="0">
                <a:solidFill>
                  <a:srgbClr val="FF0000"/>
                </a:solidFill>
                <a:latin typeface=".VnArial" panose="020B7200000000000000" pitchFamily="34" charset="0"/>
              </a:rPr>
              <a:t>mặt</a:t>
            </a:r>
            <a:r>
              <a:rPr lang="en-US" sz="7200" dirty="0" smtClean="0">
                <a:solidFill>
                  <a:srgbClr val="FF0000"/>
                </a:solidFill>
                <a:latin typeface=".VnArial" panose="020B7200000000000000" pitchFamily="34" charset="0"/>
              </a:rPr>
              <a:t> </a:t>
            </a:r>
            <a:r>
              <a:rPr lang="en-US" sz="7200" dirty="0" err="1" smtClean="0">
                <a:solidFill>
                  <a:srgbClr val="FF0000"/>
                </a:solidFill>
                <a:latin typeface=".VnArial" panose="020B7200000000000000" pitchFamily="34" charset="0"/>
              </a:rPr>
              <a:t>biển</a:t>
            </a:r>
            <a:endParaRPr lang="en-US" sz="7200" dirty="0">
              <a:solidFill>
                <a:srgbClr val="FF0000"/>
              </a:solidFill>
              <a:latin typeface=".VnArial" panose="020B7200000000000000" pitchFamily="34" charset="0"/>
            </a:endParaRPr>
          </a:p>
        </p:txBody>
      </p:sp>
    </p:spTree>
    <p:extLst>
      <p:ext uri="{BB962C8B-B14F-4D97-AF65-F5344CB8AC3E}">
        <p14:creationId xmlns:p14="http://schemas.microsoft.com/office/powerpoint/2010/main" val="117985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1-原创素材\1_mm1102\PPT\PPT_014\materaials\pageimg_g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93" y="0"/>
            <a:ext cx="9047769" cy="50068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1180" y="-9072"/>
            <a:ext cx="1099631" cy="1019642"/>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2197" y="213860"/>
            <a:ext cx="4536891" cy="625019"/>
          </a:xfrm>
          <a:prstGeom prst="rect">
            <a:avLst/>
          </a:prstGeom>
        </p:spPr>
      </p:pic>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010400" y="5402589"/>
            <a:ext cx="1906476" cy="13961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0" y="4840900"/>
            <a:ext cx="2802083" cy="2017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2714" y="2138034"/>
            <a:ext cx="8724162" cy="1569660"/>
          </a:xfrm>
          <a:prstGeom prst="rect">
            <a:avLst/>
          </a:prstGeom>
          <a:noFill/>
        </p:spPr>
        <p:txBody>
          <a:bodyPr wrap="square" rtlCol="0">
            <a:spAutoFit/>
          </a:bodyPr>
          <a:lstStyle/>
          <a:p>
            <a:pPr algn="ctr" defTabSz="684086">
              <a:defRPr/>
            </a:pPr>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Vịnh</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Long </a:t>
            </a:r>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4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nhiên.</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6125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800"/>
            <a:ext cx="89916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4343400"/>
            <a:ext cx="8534400" cy="1446550"/>
          </a:xfrm>
          <a:prstGeom prst="rect">
            <a:avLst/>
          </a:prstGeom>
          <a:noFill/>
        </p:spPr>
        <p:txBody>
          <a:bodyPr wrap="square" rtlCol="0">
            <a:spAutoFit/>
          </a:bodyPr>
          <a:lstStyle/>
          <a:p>
            <a:r>
              <a:rPr lang="vi-VN" sz="4400" smtClean="0"/>
              <a:t>    Yến phụng có bộ lông tím biêng biếc, trông rất diêm dúa.</a:t>
            </a:r>
            <a:endParaRPr lang="en-US" sz="4400"/>
          </a:p>
        </p:txBody>
      </p:sp>
      <p:sp>
        <p:nvSpPr>
          <p:cNvPr id="5" name="TextBox 4"/>
          <p:cNvSpPr txBox="1"/>
          <p:nvPr/>
        </p:nvSpPr>
        <p:spPr>
          <a:xfrm>
            <a:off x="5955957" y="5007746"/>
            <a:ext cx="1524000" cy="769441"/>
          </a:xfrm>
          <a:prstGeom prst="rect">
            <a:avLst/>
          </a:prstGeom>
          <a:noFill/>
        </p:spPr>
        <p:txBody>
          <a:bodyPr wrap="square" rtlCol="0">
            <a:spAutoFit/>
          </a:bodyPr>
          <a:lstStyle/>
          <a:p>
            <a:r>
              <a:rPr lang="vi-VN" sz="4400">
                <a:solidFill>
                  <a:srgbClr val="FF0000"/>
                </a:solidFill>
              </a:rPr>
              <a:t>iêm</a:t>
            </a:r>
            <a:endParaRPr lang="en-US" sz="4400">
              <a:solidFill>
                <a:srgbClr val="FF0000"/>
              </a:solidFill>
            </a:endParaRPr>
          </a:p>
        </p:txBody>
      </p:sp>
      <p:sp>
        <p:nvSpPr>
          <p:cNvPr id="7" name="TextBox 6"/>
          <p:cNvSpPr txBox="1"/>
          <p:nvPr/>
        </p:nvSpPr>
        <p:spPr>
          <a:xfrm>
            <a:off x="850557" y="5004486"/>
            <a:ext cx="1524000" cy="769441"/>
          </a:xfrm>
          <a:prstGeom prst="rect">
            <a:avLst/>
          </a:prstGeom>
          <a:noFill/>
        </p:spPr>
        <p:txBody>
          <a:bodyPr wrap="square" rtlCol="0">
            <a:spAutoFit/>
          </a:bodyPr>
          <a:lstStyle/>
          <a:p>
            <a:r>
              <a:rPr lang="vi-VN" sz="4400">
                <a:solidFill>
                  <a:srgbClr val="FF0000"/>
                </a:solidFill>
              </a:rPr>
              <a:t>iêng</a:t>
            </a:r>
            <a:endParaRPr lang="en-US" sz="4400">
              <a:solidFill>
                <a:srgbClr val="FF0000"/>
              </a:solidFill>
            </a:endParaRPr>
          </a:p>
        </p:txBody>
      </p:sp>
      <p:sp>
        <p:nvSpPr>
          <p:cNvPr id="8" name="TextBox 7"/>
          <p:cNvSpPr txBox="1"/>
          <p:nvPr/>
        </p:nvSpPr>
        <p:spPr>
          <a:xfrm>
            <a:off x="1155357" y="4347516"/>
            <a:ext cx="1524000" cy="769441"/>
          </a:xfrm>
          <a:prstGeom prst="rect">
            <a:avLst/>
          </a:prstGeom>
          <a:noFill/>
        </p:spPr>
        <p:txBody>
          <a:bodyPr wrap="square" rtlCol="0">
            <a:spAutoFit/>
          </a:bodyPr>
          <a:lstStyle/>
          <a:p>
            <a:r>
              <a:rPr lang="vi-VN" sz="4400" smtClean="0">
                <a:solidFill>
                  <a:srgbClr val="FF0000"/>
                </a:solidFill>
              </a:rPr>
              <a:t>Yên</a:t>
            </a:r>
            <a:endParaRPr lang="en-US" sz="4400">
              <a:solidFill>
                <a:srgbClr val="FF0000"/>
              </a:solidFill>
            </a:endParaRPr>
          </a:p>
        </p:txBody>
      </p:sp>
    </p:spTree>
    <p:extLst>
      <p:ext uri="{BB962C8B-B14F-4D97-AF65-F5344CB8AC3E}">
        <p14:creationId xmlns:p14="http://schemas.microsoft.com/office/powerpoint/2010/main" val="252742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895581" y="1600200"/>
            <a:ext cx="1567719" cy="97571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4800" dirty="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4505726" y="1600200"/>
            <a:ext cx="1798578" cy="97571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4800" dirty="0" err="1">
                <a:solidFill>
                  <a:srgbClr val="FF0000"/>
                </a:solidFill>
                <a:latin typeface="Arial-Rounded" pitchFamily="34" charset="0"/>
                <a:ea typeface="Arial-Rounded" pitchFamily="34" charset="0"/>
                <a:cs typeface="Arial-Rounded" pitchFamily="34" charset="0"/>
              </a:rPr>
              <a:t>iêng</a:t>
            </a:r>
            <a:endParaRPr lang="en-US" sz="48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2878374" y="2595580"/>
            <a:ext cx="3408724" cy="1099744"/>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4800" dirty="0" err="1">
                <a:solidFill>
                  <a:srgbClr val="0070C0"/>
                </a:solidFill>
                <a:latin typeface="Arial-Rounded" pitchFamily="34" charset="0"/>
                <a:ea typeface="Arial-Rounded" pitchFamily="34" charset="0"/>
                <a:cs typeface="Arial-Rounded" pitchFamily="34" charset="0"/>
              </a:rPr>
              <a:t>b</a:t>
            </a:r>
            <a:r>
              <a:rPr lang="en-US" sz="4800" dirty="0" err="1">
                <a:solidFill>
                  <a:srgbClr val="FF0000"/>
                </a:solidFill>
                <a:latin typeface="Arial-Rounded" pitchFamily="34" charset="0"/>
                <a:ea typeface="Arial-Rounded" pitchFamily="34" charset="0"/>
                <a:cs typeface="Arial-Rounded" pitchFamily="34" charset="0"/>
              </a:rPr>
              <a:t>iêng</a:t>
            </a:r>
            <a:endParaRPr lang="en-US" sz="4800" dirty="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172858" y="203467"/>
            <a:ext cx="1655942" cy="406134"/>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white"/>
                  </a:solidFill>
                  <a:latin typeface="Arial-Rounded" pitchFamily="34" charset="0"/>
                  <a:ea typeface="Arial-Rounded" pitchFamily="34" charset="0"/>
                  <a:cs typeface="Arial-Rounded" pitchFamily="34" charset="0"/>
                </a:rPr>
                <a:t>Đọc</a:t>
              </a:r>
              <a:endParaRPr lang="en-US" sz="3200" dirty="0">
                <a:solidFill>
                  <a:prstClr val="white"/>
                </a:solidFill>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193967" y="609600"/>
            <a:ext cx="2424774"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Arial-Rounded" pitchFamily="34" charset="0"/>
                <a:ea typeface="Arial-Rounded" pitchFamily="34" charset="0"/>
                <a:cs typeface="Arial-Rounded" pitchFamily="34" charset="0"/>
              </a:rPr>
              <a:t>iêng</a:t>
            </a:r>
            <a:endParaRPr lang="en-US" sz="6600" dirty="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4075194" y="609600"/>
            <a:ext cx="175186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Arial-Rounded" pitchFamily="34" charset="0"/>
                <a:ea typeface="Arial-Rounded" pitchFamily="34" charset="0"/>
                <a:cs typeface="Arial-Rounded" pitchFamily="34" charset="0"/>
              </a:rPr>
              <a:t>iêm</a:t>
            </a:r>
            <a:endParaRPr lang="en-US" sz="6600" dirty="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6172939" y="609600"/>
            <a:ext cx="175186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Arial-Rounded" pitchFamily="34" charset="0"/>
                <a:ea typeface="Arial-Rounded" pitchFamily="34" charset="0"/>
                <a:cs typeface="Arial-Rounded" pitchFamily="34" charset="0"/>
              </a:rPr>
              <a:t>yên</a:t>
            </a:r>
            <a:endParaRPr lang="en-US" sz="6600" dirty="0">
              <a:solidFill>
                <a:srgbClr val="FF0000"/>
              </a:solidFill>
              <a:latin typeface="Arial-Rounded" pitchFamily="34" charset="0"/>
              <a:ea typeface="Arial-Rounded" pitchFamily="34" charset="0"/>
              <a:cs typeface="Arial-Rounded" pitchFamily="34" charset="0"/>
            </a:endParaRPr>
          </a:p>
        </p:txBody>
      </p:sp>
      <p:sp>
        <p:nvSpPr>
          <p:cNvPr id="3" name="TextBox 2"/>
          <p:cNvSpPr txBox="1"/>
          <p:nvPr/>
        </p:nvSpPr>
        <p:spPr>
          <a:xfrm>
            <a:off x="2047568" y="454299"/>
            <a:ext cx="1371600" cy="1107996"/>
          </a:xfrm>
          <a:prstGeom prst="rect">
            <a:avLst/>
          </a:prstGeom>
          <a:noFill/>
        </p:spPr>
        <p:txBody>
          <a:bodyPr wrap="square" rtlCol="0">
            <a:spAutoFit/>
          </a:bodyPr>
          <a:lstStyle/>
          <a:p>
            <a:pPr algn="ctr"/>
            <a:r>
              <a:rPr lang="en-US" sz="6600" dirty="0">
                <a:solidFill>
                  <a:srgbClr val="7030A0"/>
                </a:solidFill>
                <a:latin typeface="Arial-Rounded" pitchFamily="34" charset="0"/>
                <a:ea typeface="Arial-Rounded" pitchFamily="34" charset="0"/>
                <a:cs typeface="Arial-Rounded" pitchFamily="34" charset="0"/>
              </a:rPr>
              <a:t>ng</a:t>
            </a:r>
          </a:p>
        </p:txBody>
      </p:sp>
      <p:sp>
        <p:nvSpPr>
          <p:cNvPr id="4" name="TextBox 3"/>
          <p:cNvSpPr txBox="1"/>
          <p:nvPr/>
        </p:nvSpPr>
        <p:spPr>
          <a:xfrm>
            <a:off x="5029200" y="454299"/>
            <a:ext cx="495669" cy="1107996"/>
          </a:xfrm>
          <a:prstGeom prst="rect">
            <a:avLst/>
          </a:prstGeom>
          <a:noFill/>
        </p:spPr>
        <p:txBody>
          <a:bodyPr wrap="square" rtlCol="0">
            <a:spAutoFit/>
          </a:bodyPr>
          <a:lstStyle/>
          <a:p>
            <a:pPr algn="ctr"/>
            <a:r>
              <a:rPr lang="en-US" sz="6600" dirty="0">
                <a:solidFill>
                  <a:srgbClr val="0070C0"/>
                </a:solidFill>
                <a:latin typeface="Arial-Rounded" pitchFamily="34" charset="0"/>
                <a:ea typeface="Arial-Rounded" pitchFamily="34" charset="0"/>
                <a:cs typeface="Arial-Rounded" pitchFamily="34" charset="0"/>
              </a:rPr>
              <a:t>m</a:t>
            </a:r>
          </a:p>
        </p:txBody>
      </p:sp>
      <p:sp>
        <p:nvSpPr>
          <p:cNvPr id="5" name="TextBox 4"/>
          <p:cNvSpPr txBox="1"/>
          <p:nvPr/>
        </p:nvSpPr>
        <p:spPr>
          <a:xfrm>
            <a:off x="7203683" y="460250"/>
            <a:ext cx="580869" cy="1107996"/>
          </a:xfrm>
          <a:prstGeom prst="rect">
            <a:avLst/>
          </a:prstGeom>
          <a:noFill/>
        </p:spPr>
        <p:txBody>
          <a:bodyPr wrap="square" rtlCol="0">
            <a:spAutoFit/>
          </a:bodyPr>
          <a:lstStyle/>
          <a:p>
            <a:pPr algn="ctr"/>
            <a:r>
              <a:rPr lang="en-US" sz="6600" dirty="0">
                <a:solidFill>
                  <a:srgbClr val="00B050"/>
                </a:solidFill>
                <a:latin typeface="Arial-Rounded" pitchFamily="34" charset="0"/>
                <a:ea typeface="Arial-Rounded" pitchFamily="34" charset="0"/>
                <a:cs typeface="Arial-Rounded" pitchFamily="34" charset="0"/>
              </a:rPr>
              <a:t>n</a:t>
            </a:r>
          </a:p>
        </p:txBody>
      </p:sp>
      <p:sp>
        <p:nvSpPr>
          <p:cNvPr id="17" name="TextBox 16"/>
          <p:cNvSpPr txBox="1"/>
          <p:nvPr/>
        </p:nvSpPr>
        <p:spPr>
          <a:xfrm>
            <a:off x="1295400" y="3962400"/>
            <a:ext cx="6984150" cy="830997"/>
          </a:xfrm>
          <a:prstGeom prst="rect">
            <a:avLst/>
          </a:prstGeom>
          <a:noFill/>
        </p:spPr>
        <p:txBody>
          <a:bodyPr wrap="square" rtlCol="0">
            <a:spAutoFit/>
          </a:bodyPr>
          <a:lstStyle/>
          <a:p>
            <a:r>
              <a:rPr lang="en-US" sz="4800" b="1" dirty="0" err="1">
                <a:solidFill>
                  <a:srgbClr val="0070C0"/>
                </a:solidFill>
                <a:latin typeface=".VnAvant" pitchFamily="34" charset="0"/>
              </a:rPr>
              <a:t>kiÔng</a:t>
            </a:r>
            <a:r>
              <a:rPr lang="en-US" sz="4800" b="1" dirty="0">
                <a:solidFill>
                  <a:srgbClr val="0070C0"/>
                </a:solidFill>
                <a:latin typeface=".VnAvant" pitchFamily="34" charset="0"/>
              </a:rPr>
              <a:t>     </a:t>
            </a:r>
            <a:r>
              <a:rPr lang="en-US" sz="4800" b="1" dirty="0" err="1">
                <a:solidFill>
                  <a:srgbClr val="0070C0"/>
                </a:solidFill>
                <a:latin typeface=".VnAvant" pitchFamily="34" charset="0"/>
              </a:rPr>
              <a:t>liÖng</a:t>
            </a:r>
            <a:r>
              <a:rPr lang="en-US" sz="4800" b="1" dirty="0">
                <a:solidFill>
                  <a:srgbClr val="0070C0"/>
                </a:solidFill>
                <a:latin typeface=".VnAvant" pitchFamily="34" charset="0"/>
              </a:rPr>
              <a:t>      </a:t>
            </a:r>
            <a:r>
              <a:rPr lang="en-US" sz="4800" b="1" dirty="0" err="1">
                <a:solidFill>
                  <a:srgbClr val="0070C0"/>
                </a:solidFill>
                <a:latin typeface=".VnAvant" pitchFamily="34" charset="0"/>
              </a:rPr>
              <a:t>riÒng</a:t>
            </a:r>
            <a:endParaRPr lang="en-US" sz="4800" dirty="0">
              <a:solidFill>
                <a:srgbClr val="0070C0"/>
              </a:solidFill>
            </a:endParaRPr>
          </a:p>
        </p:txBody>
      </p:sp>
      <p:sp>
        <p:nvSpPr>
          <p:cNvPr id="20" name="TextBox 19"/>
          <p:cNvSpPr txBox="1"/>
          <p:nvPr/>
        </p:nvSpPr>
        <p:spPr>
          <a:xfrm>
            <a:off x="1295400" y="4884003"/>
            <a:ext cx="6984150" cy="830997"/>
          </a:xfrm>
          <a:prstGeom prst="rect">
            <a:avLst/>
          </a:prstGeom>
          <a:noFill/>
        </p:spPr>
        <p:txBody>
          <a:bodyPr wrap="square" rtlCol="0">
            <a:spAutoFit/>
          </a:bodyPr>
          <a:lstStyle/>
          <a:p>
            <a:r>
              <a:rPr lang="en-US" sz="4800" b="1" dirty="0" err="1">
                <a:solidFill>
                  <a:srgbClr val="0070C0"/>
                </a:solidFill>
                <a:latin typeface=".VnAvant" pitchFamily="34" charset="0"/>
              </a:rPr>
              <a:t>diÒm</a:t>
            </a:r>
            <a:r>
              <a:rPr lang="en-US" sz="4800" b="1" dirty="0">
                <a:solidFill>
                  <a:srgbClr val="0070C0"/>
                </a:solidFill>
                <a:latin typeface=".VnAvant" pitchFamily="34" charset="0"/>
              </a:rPr>
              <a:t>      </a:t>
            </a:r>
            <a:r>
              <a:rPr lang="en-US" sz="4800" b="1" dirty="0" err="1">
                <a:solidFill>
                  <a:srgbClr val="0070C0"/>
                </a:solidFill>
                <a:latin typeface=".VnAvant" pitchFamily="34" charset="0"/>
              </a:rPr>
              <a:t>kiÓm</a:t>
            </a:r>
            <a:r>
              <a:rPr lang="en-US" sz="4800" b="1" dirty="0">
                <a:solidFill>
                  <a:srgbClr val="0070C0"/>
                </a:solidFill>
                <a:latin typeface=".VnAvant" pitchFamily="34" charset="0"/>
              </a:rPr>
              <a:t>      </a:t>
            </a:r>
            <a:r>
              <a:rPr lang="en-US" sz="4800" b="1" dirty="0" err="1">
                <a:solidFill>
                  <a:srgbClr val="0070C0"/>
                </a:solidFill>
                <a:latin typeface=".VnAvant" pitchFamily="34" charset="0"/>
              </a:rPr>
              <a:t>xiªm</a:t>
            </a:r>
            <a:endParaRPr lang="en-US" sz="4800" dirty="0">
              <a:solidFill>
                <a:srgbClr val="0070C0"/>
              </a:solidFill>
            </a:endParaRPr>
          </a:p>
        </p:txBody>
      </p:sp>
      <p:sp>
        <p:nvSpPr>
          <p:cNvPr id="21" name="TextBox 20"/>
          <p:cNvSpPr txBox="1"/>
          <p:nvPr/>
        </p:nvSpPr>
        <p:spPr>
          <a:xfrm>
            <a:off x="1295400" y="5764383"/>
            <a:ext cx="6984150" cy="830997"/>
          </a:xfrm>
          <a:prstGeom prst="rect">
            <a:avLst/>
          </a:prstGeom>
          <a:noFill/>
        </p:spPr>
        <p:txBody>
          <a:bodyPr wrap="square" rtlCol="0">
            <a:spAutoFit/>
          </a:bodyPr>
          <a:lstStyle/>
          <a:p>
            <a:pPr lvl="0"/>
            <a:r>
              <a:rPr lang="en-US" sz="4800" b="1" dirty="0" err="1">
                <a:solidFill>
                  <a:srgbClr val="0070C0"/>
                </a:solidFill>
                <a:latin typeface=".VnAvant" pitchFamily="34" charset="0"/>
              </a:rPr>
              <a:t>yªn</a:t>
            </a:r>
            <a:r>
              <a:rPr lang="en-US" sz="4800" b="1" dirty="0">
                <a:solidFill>
                  <a:srgbClr val="0070C0"/>
                </a:solidFill>
                <a:latin typeface=".VnAvant" pitchFamily="34" charset="0"/>
              </a:rPr>
              <a:t>        </a:t>
            </a:r>
            <a:r>
              <a:rPr lang="en-US" sz="4800" b="1" dirty="0" err="1">
                <a:solidFill>
                  <a:srgbClr val="0070C0"/>
                </a:solidFill>
                <a:latin typeface=".VnAvant" pitchFamily="34" charset="0"/>
              </a:rPr>
              <a:t>yÕn</a:t>
            </a:r>
            <a:endParaRPr lang="en-US" sz="4800" dirty="0">
              <a:solidFill>
                <a:srgbClr val="0070C0"/>
              </a:solidFill>
            </a:endParaRPr>
          </a:p>
        </p:txBody>
      </p:sp>
    </p:spTree>
    <p:extLst>
      <p:ext uri="{BB962C8B-B14F-4D97-AF65-F5344CB8AC3E}">
        <p14:creationId xmlns:p14="http://schemas.microsoft.com/office/powerpoint/2010/main" val="399946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3" grpId="0"/>
      <p:bldP spid="4" grpId="0"/>
      <p:bldP spid="5" grpId="0"/>
      <p:bldP spid="17"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9663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65405" y="5130117"/>
            <a:ext cx="523435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sầu riêng</a:t>
            </a:r>
          </a:p>
        </p:txBody>
      </p:sp>
      <p:sp>
        <p:nvSpPr>
          <p:cNvPr id="7" name="Title 1"/>
          <p:cNvSpPr txBox="1">
            <a:spLocks/>
          </p:cNvSpPr>
          <p:nvPr/>
        </p:nvSpPr>
        <p:spPr>
          <a:xfrm>
            <a:off x="4512795" y="5130117"/>
            <a:ext cx="2645953" cy="654141"/>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iêng</a:t>
            </a:r>
            <a:endParaRPr lang="en-US" sz="9600" dirty="0">
              <a:solidFill>
                <a:srgbClr val="FF000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27992"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242292" y="7977"/>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098" name="Picture 2" descr="Sơ tán cả tòa nhà vì nhầm mùi sầu riêng là khí độc | Thế giới | Thanh N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66560"/>
            <a:ext cx="7582408"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78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B68A5AE1-99C1-41FA-AFAB-4C5CB90654C0}"/>
  <p:tag name="ISPRING_CUSTOM_TIMING_USED" val="1"/>
  <p:tag name="ISPRING_PLAYER_LAYOUT_TYPE" val="Full"/>
  <p:tag name="GENSWF_SLIDE_TITLE" val="CHÀO TẠM BIỆT"/>
  <p:tag name="GENSWF_ADVANCE_TIME" val="360.929"/>
  <p:tag name="ISPRING_SLIDE_ID_2" val="{BA8CF360-01C9-45C1-8B88-BDF8F12F771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3974DFE4-7392-4B66-9F7E-A7DFF6BAB262}&quot;/&gt;&lt;isInvalidForFieldText val=&quot;0&quot;/&gt;&lt;Image&gt;&lt;filename val=&quot;C:\Users\Truc\AppData\Local\Temp\PR\data\asimages\{3974DFE4-7392-4B66-9F7E-A7DFF6BAB262}_60.png&quot;/&gt;&lt;left val=&quot;23&quot;/&gt;&lt;top val=&quot;156&quot;/&gt;&lt;width val=&quot;971&quot;/&gt;&lt;height val=&quot;181&quot;/&gt;&lt;hasText val=&quot;1&quot;/&gt;&lt;/Image&gt;&lt;/ThreeDShapeInfo&gt;"/>
  <p:tag name="PRESENTER_SHAPETEXTINFO" val="&lt;ShapeTextInfo&gt;&lt;TableIndex row=&quot;-1&quot; col=&quot;-1&quot;&gt;&lt;linesCount val=&quot;1&quot;/&gt;&lt;lineCharCount val=&quot;33&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5122C7E-7D84-4D7B-8FA9-7A5437FCCD52}&quot;/&gt;&lt;isInvalidForFieldText val=&quot;0&quot;/&gt;&lt;Image&gt;&lt;filename val=&quot;C:\Users\Truc\AppData\Local\Temp\PR\data\asimages\{35122C7E-7D84-4D7B-8FA9-7A5437FCCD52}_60.png&quot;/&gt;&lt;left val=&quot;305&quot;/&gt;&lt;top val=&quot;0&quot;/&gt;&lt;width val=&quot;377&quot;/&gt;&lt;height val=&quot;124&quot;/&gt;&lt;hasText val=&quot;1&quot;/&gt;&lt;/Image&gt;&lt;/ThreeDShapeInfo&gt;"/>
  <p:tag name="PRESENTER_SHAPETEXTINFO" val="&lt;ShapeTextInfo&gt;&lt;TableIndex row=&quot;-1&quot; col=&quot;-1&quot;&gt;&lt;linesCount val=&quot;1&quot;/&gt;&lt;lineCharCount val=&quot;16&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www.jp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193</TotalTime>
  <Words>403</Words>
  <Application>Microsoft Office PowerPoint</Application>
  <PresentationFormat>On-screen Show (4:3)</PresentationFormat>
  <Paragraphs>156</Paragraphs>
  <Slides>35</Slides>
  <Notes>18</Notes>
  <HiddenSlides>0</HiddenSlides>
  <MMClips>6</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35</vt:i4>
      </vt:variant>
    </vt:vector>
  </HeadingPairs>
  <TitlesOfParts>
    <vt:vector size="60" baseType="lpstr">
      <vt:lpstr>微软雅黑</vt:lpstr>
      <vt:lpstr>宋体</vt:lpstr>
      <vt:lpstr>.VnArial</vt:lpstr>
      <vt:lpstr>.VnAvant</vt:lpstr>
      <vt:lpstr>Arial</vt:lpstr>
      <vt:lpstr>Arial Rounded MT Bold</vt:lpstr>
      <vt:lpstr>Arial-Rounded</vt:lpstr>
      <vt:lpstr>AvantGarde</vt:lpstr>
      <vt:lpstr>Bandit</vt:lpstr>
      <vt:lpstr>Calibri</vt:lpstr>
      <vt:lpstr>FontAwesome</vt:lpstr>
      <vt:lpstr>Times New Roman</vt:lpstr>
      <vt:lpstr>方正卡通简体</vt:lpstr>
      <vt:lpstr>Office Theme</vt:lpstr>
      <vt:lpstr>1_Office Theme</vt:lpstr>
      <vt:lpstr>2_Office Theme</vt:lpstr>
      <vt:lpstr>3_Office Theme</vt:lpstr>
      <vt:lpstr>4_Office Theme</vt:lpstr>
      <vt:lpstr>5_Office Theme</vt:lpstr>
      <vt:lpstr>6_Office Theme</vt:lpstr>
      <vt:lpstr>www.jpppt.com</vt:lpstr>
      <vt:lpstr>7_Office Theme</vt:lpstr>
      <vt:lpstr>9_Office Theme</vt:lpstr>
      <vt:lpstr>8_Office Theme</vt:lpstr>
      <vt:lpstr>10_Office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STD</cp:lastModifiedBy>
  <cp:revision>46</cp:revision>
  <dcterms:created xsi:type="dcterms:W3CDTF">2020-08-18T13:57:32Z</dcterms:created>
  <dcterms:modified xsi:type="dcterms:W3CDTF">2024-12-10T14:18:30Z</dcterms:modified>
</cp:coreProperties>
</file>